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37" r:id="rId3"/>
    <p:sldId id="368" r:id="rId4"/>
    <p:sldId id="370" r:id="rId5"/>
    <p:sldId id="382" r:id="rId6"/>
    <p:sldId id="383" r:id="rId7"/>
    <p:sldId id="384" r:id="rId8"/>
    <p:sldId id="385" r:id="rId9"/>
    <p:sldId id="374" r:id="rId10"/>
    <p:sldId id="375" r:id="rId11"/>
    <p:sldId id="38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8143" autoAdjust="0"/>
  </p:normalViewPr>
  <p:slideViewPr>
    <p:cSldViewPr snapToGrid="0">
      <p:cViewPr varScale="1">
        <p:scale>
          <a:sx n="86" d="100"/>
          <a:sy n="86" d="100"/>
        </p:scale>
        <p:origin x="154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dfiles\Workgroup\CSDAllShare\1%20-%20Budget\Budget%20-%202023%20Biennium\2023\Status%20Meetings\06%20December%202022\CSD%20Financials%2012-31-22.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224521560648277E-2"/>
          <c:y val="0.1258609995179174"/>
          <c:w val="0.94712005696257662"/>
          <c:h val="0.61166162823397074"/>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224521560648277E-2"/>
          <c:y val="0.1258609995179174"/>
          <c:w val="0.94712005696257662"/>
          <c:h val="0.61166162823397074"/>
        </c:manualLayout>
      </c:layout>
      <c:pie3DChart>
        <c:varyColors val="1"/>
        <c:ser>
          <c:idx val="0"/>
          <c:order val="0"/>
          <c:explosion val="1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A09-4189-B043-855D9E67FBC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A09-4189-B043-855D9E67FBC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A09-4189-B043-855D9E67FBC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A09-4189-B043-855D9E67FBC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A09-4189-B043-855D9E67FBC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A09-4189-B043-855D9E67FBC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A09-4189-B043-855D9E67FBC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A09-4189-B043-855D9E67FBCE}"/>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8A09-4189-B043-855D9E67FBCE}"/>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8A09-4189-B043-855D9E67FBCE}"/>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8A09-4189-B043-855D9E67FBCE}"/>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8A09-4189-B043-855D9E67FBCE}"/>
              </c:ext>
            </c:extLst>
          </c:dPt>
          <c:dLbls>
            <c:dLbl>
              <c:idx val="0"/>
              <c:layout>
                <c:manualLayout>
                  <c:x val="-0.16516845503698063"/>
                  <c:y val="8.2965385926227597E-2"/>
                </c:manualLayout>
              </c:layout>
              <c:tx>
                <c:rich>
                  <a:bodyPr/>
                  <a:lstStyle/>
                  <a:p>
                    <a:fld id="{D1DCA6F2-7A82-4D8E-805F-7902E467A6F9}" type="CATEGORYNAME">
                      <a:rPr lang="en-US"/>
                      <a:pPr/>
                      <a:t>[CATEGORY NAME]</a:t>
                    </a:fld>
                    <a:r>
                      <a:rPr lang="en-US" baseline="0" dirty="0"/>
                      <a:t>
11.6%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09-4189-B043-855D9E67FBCE}"/>
                </c:ext>
              </c:extLst>
            </c:dLbl>
            <c:dLbl>
              <c:idx val="1"/>
              <c:layout>
                <c:manualLayout>
                  <c:x val="-5.7219864230924122E-2"/>
                  <c:y val="-1.20740663520057E-2"/>
                </c:manualLayout>
              </c:layout>
              <c:tx>
                <c:rich>
                  <a:bodyPr/>
                  <a:lstStyle/>
                  <a:p>
                    <a:fld id="{F92AFC6E-66EF-4ACB-83E5-7BAAEFCCD863}" type="CATEGORYNAME">
                      <a:rPr lang="en-US"/>
                      <a:pPr/>
                      <a:t>[CATEGORY NAME]</a:t>
                    </a:fld>
                    <a:r>
                      <a:rPr lang="en-US" baseline="0" dirty="0"/>
                      <a:t>
35.7%</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1229765185803862"/>
                      <c:h val="9.3680778480352847E-2"/>
                    </c:manualLayout>
                  </c15:layout>
                  <c15:dlblFieldTable/>
                  <c15:showDataLabelsRange val="0"/>
                </c:ext>
                <c:ext xmlns:c16="http://schemas.microsoft.com/office/drawing/2014/chart" uri="{C3380CC4-5D6E-409C-BE32-E72D297353CC}">
                  <c16:uniqueId val="{00000003-8A09-4189-B043-855D9E67FBCE}"/>
                </c:ext>
              </c:extLst>
            </c:dLbl>
            <c:dLbl>
              <c:idx val="2"/>
              <c:layout>
                <c:manualLayout>
                  <c:x val="-3.5199574776357108E-2"/>
                  <c:y val="-0.10896907278225203"/>
                </c:manualLayout>
              </c:layout>
              <c:tx>
                <c:rich>
                  <a:bodyPr/>
                  <a:lstStyle/>
                  <a:p>
                    <a:fld id="{C7D9BEC3-B248-488D-8E50-B500AE666A1E}" type="CATEGORYNAME">
                      <a:rPr lang="en-US"/>
                      <a:pPr/>
                      <a:t>[CATEGORY NAME]</a:t>
                    </a:fld>
                    <a:r>
                      <a:rPr lang="en-US" baseline="0" dirty="0"/>
                      <a:t>
1.4%</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A09-4189-B043-855D9E67FBCE}"/>
                </c:ext>
              </c:extLst>
            </c:dLbl>
            <c:dLbl>
              <c:idx val="3"/>
              <c:layout>
                <c:manualLayout>
                  <c:x val="-5.0175251596801987E-2"/>
                  <c:y val="-7.404183576997881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fld id="{B853042F-1455-4124-BB8B-092DBDD63D89}" type="CATEGORYNAME">
                      <a:rPr lang="en-US" sz="1400">
                        <a:latin typeface="Arial Narrow" panose="020B0606020202030204" pitchFamily="34" charset="0"/>
                        <a:cs typeface="Arial" panose="020B0604020202020204" pitchFamily="34" charset="0"/>
                      </a:rPr>
                      <a:pPr>
                        <a:defRPr sz="1400" b="1">
                          <a:latin typeface="Arial Narrow" panose="020B0606020202030204" pitchFamily="34" charset="0"/>
                          <a:cs typeface="Arial" panose="020B0604020202020204" pitchFamily="34" charset="0"/>
                        </a:defRPr>
                      </a:pPr>
                      <a:t>[CATEGORY NAME]</a:t>
                    </a:fld>
                    <a:r>
                      <a:rPr lang="en-US" sz="1400" baseline="0" dirty="0">
                        <a:latin typeface="Arial Narrow" panose="020B0606020202030204" pitchFamily="34" charset="0"/>
                        <a:cs typeface="Arial" panose="020B0604020202020204" pitchFamily="34" charset="0"/>
                      </a:rPr>
                      <a:t>
14.3%</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844480137993866"/>
                      <c:h val="9.8783269961977185E-2"/>
                    </c:manualLayout>
                  </c15:layout>
                  <c15:dlblFieldTable/>
                  <c15:showDataLabelsRange val="0"/>
                </c:ext>
                <c:ext xmlns:c16="http://schemas.microsoft.com/office/drawing/2014/chart" uri="{C3380CC4-5D6E-409C-BE32-E72D297353CC}">
                  <c16:uniqueId val="{00000007-8A09-4189-B043-855D9E67FBCE}"/>
                </c:ext>
              </c:extLst>
            </c:dLbl>
            <c:dLbl>
              <c:idx val="5"/>
              <c:layout>
                <c:manualLayout>
                  <c:x val="-7.0828116922055148E-5"/>
                  <c:y val="-6.2772032827162188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fld id="{275FDA50-C34A-4DAC-800B-6134C147A158}" type="CATEGORYNAME">
                      <a:rPr lang="en-US" sz="1400">
                        <a:latin typeface="Arial Narrow" panose="020B0606020202030204" pitchFamily="34" charset="0"/>
                        <a:cs typeface="Arial" panose="020B0604020202020204" pitchFamily="34" charset="0"/>
                      </a:rPr>
                      <a:pPr>
                        <a:defRPr sz="1400" b="1">
                          <a:latin typeface="Arial Narrow" panose="020B0606020202030204" pitchFamily="34" charset="0"/>
                          <a:cs typeface="Arial" panose="020B0604020202020204" pitchFamily="34" charset="0"/>
                        </a:defRPr>
                      </a:pPr>
                      <a:t>[CATEGORY NAME]</a:t>
                    </a:fld>
                    <a:r>
                      <a:rPr lang="en-US" sz="1400" baseline="0" dirty="0">
                        <a:latin typeface="Arial Narrow" panose="020B0606020202030204" pitchFamily="34" charset="0"/>
                        <a:cs typeface="Arial" panose="020B0604020202020204" pitchFamily="34" charset="0"/>
                      </a:rPr>
                      <a:t>
36%</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663958184196355"/>
                      <c:h val="0.13415514505553727"/>
                    </c:manualLayout>
                  </c15:layout>
                  <c15:dlblFieldTable/>
                  <c15:showDataLabelsRange val="0"/>
                </c:ext>
                <c:ext xmlns:c16="http://schemas.microsoft.com/office/drawing/2014/chart" uri="{C3380CC4-5D6E-409C-BE32-E72D297353CC}">
                  <c16:uniqueId val="{0000000B-8A09-4189-B043-855D9E67FBCE}"/>
                </c:ext>
              </c:extLst>
            </c:dLbl>
            <c:dLbl>
              <c:idx val="7"/>
              <c:layout>
                <c:manualLayout>
                  <c:x val="4.0105496012008669E-2"/>
                  <c:y val="3.400922128079997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664431898376853"/>
                      <c:h val="9.903437888861058E-2"/>
                    </c:manualLayout>
                  </c15:layout>
                </c:ext>
                <c:ext xmlns:c16="http://schemas.microsoft.com/office/drawing/2014/chart" uri="{C3380CC4-5D6E-409C-BE32-E72D297353CC}">
                  <c16:uniqueId val="{0000000F-8A09-4189-B043-855D9E67FB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Funding!$A$2:$A$7</c:f>
              <c:strCache>
                <c:ptCount val="6"/>
                <c:pt idx="0">
                  <c:v>County Attorney (RST) </c:v>
                </c:pt>
                <c:pt idx="1">
                  <c:v>General Fund (Fund 01100) </c:v>
                </c:pt>
                <c:pt idx="2">
                  <c:v>24/7 DUI Program-$500,000 </c:v>
                </c:pt>
                <c:pt idx="3">
                  <c:v>DOJ State Special revenue</c:v>
                </c:pt>
                <c:pt idx="4">
                  <c:v>End of Watch Program</c:v>
                </c:pt>
                <c:pt idx="5">
                  <c:v>911 Distribution and Grants</c:v>
                </c:pt>
              </c:strCache>
            </c:strRef>
          </c:cat>
          <c:val>
            <c:numRef>
              <c:f>Funding!$B$2:$B$7</c:f>
              <c:numCache>
                <c:formatCode>"$"#,##0_);[Red]\("$"#,##0\)</c:formatCode>
                <c:ptCount val="6"/>
                <c:pt idx="0">
                  <c:v>4169634</c:v>
                </c:pt>
                <c:pt idx="1">
                  <c:v>12866202.810000001</c:v>
                </c:pt>
                <c:pt idx="2">
                  <c:v>500000</c:v>
                </c:pt>
                <c:pt idx="3">
                  <c:v>5149965.8100000005</c:v>
                </c:pt>
                <c:pt idx="4">
                  <c:v>400000</c:v>
                </c:pt>
                <c:pt idx="5">
                  <c:v>12999688</c:v>
                </c:pt>
              </c:numCache>
            </c:numRef>
          </c:val>
          <c:extLst>
            <c:ext xmlns:c16="http://schemas.microsoft.com/office/drawing/2014/chart" uri="{C3380CC4-5D6E-409C-BE32-E72D297353CC}">
              <c16:uniqueId val="{00000018-8A09-4189-B043-855D9E67FBCE}"/>
            </c:ext>
          </c:extLst>
        </c:ser>
        <c:dLbls>
          <c:dLblPos val="inEnd"/>
          <c:showLegendKey val="0"/>
          <c:showVal val="0"/>
          <c:showCatName val="0"/>
          <c:showSerName val="0"/>
          <c:showPercent val="1"/>
          <c:showBubbleSize val="0"/>
          <c:showLeaderLines val="1"/>
        </c:dLbls>
        <c:extLst>
          <c:ext xmlns:c15="http://schemas.microsoft.com/office/drawing/2012/chart" uri="{02D57815-91ED-43cb-92C2-25804820EDAC}">
            <c15:filteredPieSeries>
              <c15:ser>
                <c:idx val="1"/>
                <c:order val="1"/>
                <c:explosion val="2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A-8A09-4189-B043-855D9E67FBC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C-8A09-4189-B043-855D9E67FBC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E-8A09-4189-B043-855D9E67FBC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20-8A09-4189-B043-855D9E67FBC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2-8A09-4189-B043-855D9E67FBCE}"/>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4-8A09-4189-B043-855D9E67FBCE}"/>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6-8A09-4189-B043-855D9E67FBCE}"/>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8-8A09-4189-B043-855D9E67FBCE}"/>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A-8A09-4189-B043-855D9E67FBCE}"/>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C-8A09-4189-B043-855D9E67FBCE}"/>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E-8A09-4189-B043-855D9E67FBCE}"/>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0-8A09-4189-B043-855D9E67FBC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Funding!$A$2:$A$7</c15:sqref>
                        </c15:formulaRef>
                      </c:ext>
                    </c:extLst>
                    <c:strCache>
                      <c:ptCount val="6"/>
                      <c:pt idx="0">
                        <c:v>County Attorney (RST) </c:v>
                      </c:pt>
                      <c:pt idx="1">
                        <c:v>General Fund (Fund 01100) </c:v>
                      </c:pt>
                      <c:pt idx="2">
                        <c:v>24/7 DUI Program-$500,000 </c:v>
                      </c:pt>
                      <c:pt idx="3">
                        <c:v>DOJ State Special revenue</c:v>
                      </c:pt>
                      <c:pt idx="4">
                        <c:v>End of Watch Program</c:v>
                      </c:pt>
                      <c:pt idx="5">
                        <c:v>911 Distribution and Grants</c:v>
                      </c:pt>
                    </c:strCache>
                  </c:strRef>
                </c:cat>
                <c:val>
                  <c:numRef>
                    <c:extLst>
                      <c:ext uri="{02D57815-91ED-43cb-92C2-25804820EDAC}">
                        <c15:formulaRef>
                          <c15:sqref>Funding!$C$2:$C$7</c15:sqref>
                        </c15:formulaRef>
                      </c:ext>
                    </c:extLst>
                    <c:numCache>
                      <c:formatCode>0.0%</c:formatCode>
                      <c:ptCount val="6"/>
                      <c:pt idx="0">
                        <c:v>0.11554876844847509</c:v>
                      </c:pt>
                      <c:pt idx="1">
                        <c:v>0.35654781434145288</c:v>
                      </c:pt>
                      <c:pt idx="2">
                        <c:v>1.3855984535869944E-2</c:v>
                      </c:pt>
                      <c:pt idx="3">
                        <c:v>0.14271569324723787</c:v>
                      </c:pt>
                      <c:pt idx="4">
                        <c:v>1.0999999999999999E-2</c:v>
                      </c:pt>
                      <c:pt idx="5">
                        <c:v>0.36024695179826816</c:v>
                      </c:pt>
                    </c:numCache>
                  </c:numRef>
                </c:val>
                <c:extLst>
                  <c:ext xmlns:c16="http://schemas.microsoft.com/office/drawing/2014/chart" uri="{C3380CC4-5D6E-409C-BE32-E72D297353CC}">
                    <c16:uniqueId val="{00000031-8A09-4189-B043-855D9E67FBCE}"/>
                  </c:ext>
                </c:extLst>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30C87-F5B7-49A1-928B-BE51E432A857}"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C3DA724-FF36-4713-A059-9C8523362FD8}">
      <dgm:prSet phldrT="[Text]" custT="1"/>
      <dgm:spPr/>
      <dgm:t>
        <a:bodyPr/>
        <a:lstStyle/>
        <a:p>
          <a:r>
            <a:rPr lang="en-US" sz="1600" b="1" dirty="0">
              <a:solidFill>
                <a:schemeClr val="bg2">
                  <a:lumMod val="50000"/>
                </a:schemeClr>
              </a:solidFill>
              <a:latin typeface="Arial Narrow" panose="020B0606020202030204" pitchFamily="34" charset="0"/>
            </a:rPr>
            <a:t>Deputy Chief Of Staff</a:t>
          </a:r>
        </a:p>
        <a:p>
          <a:r>
            <a:rPr lang="en-US" sz="1600" dirty="0">
              <a:solidFill>
                <a:schemeClr val="bg2">
                  <a:lumMod val="50000"/>
                </a:schemeClr>
              </a:solidFill>
              <a:latin typeface="Arial Narrow" panose="020B0606020202030204" pitchFamily="34" charset="0"/>
            </a:rPr>
            <a:t>Stephanie Cote</a:t>
          </a:r>
        </a:p>
      </dgm:t>
    </dgm:pt>
    <dgm:pt modelId="{5501A329-4000-4676-9B35-1D983B32EDB1}" type="parTrans" cxnId="{B7E28614-88F7-49ED-A8E3-A63E848B2115}">
      <dgm:prSet/>
      <dgm:spPr/>
      <dgm:t>
        <a:bodyPr/>
        <a:lstStyle/>
        <a:p>
          <a:endParaRPr lang="en-US" sz="1600">
            <a:solidFill>
              <a:schemeClr val="bg2">
                <a:lumMod val="50000"/>
              </a:schemeClr>
            </a:solidFill>
            <a:latin typeface="Arial Narrow" panose="020B0606020202030204" pitchFamily="34" charset="0"/>
          </a:endParaRPr>
        </a:p>
      </dgm:t>
    </dgm:pt>
    <dgm:pt modelId="{4B9B026A-F298-4898-B3DE-319EB7CE76DC}" type="sibTrans" cxnId="{B7E28614-88F7-49ED-A8E3-A63E848B2115}">
      <dgm:prSet/>
      <dgm:spPr/>
      <dgm:t>
        <a:bodyPr/>
        <a:lstStyle/>
        <a:p>
          <a:endParaRPr lang="en-US" sz="1600">
            <a:solidFill>
              <a:schemeClr val="bg2">
                <a:lumMod val="50000"/>
              </a:schemeClr>
            </a:solidFill>
            <a:latin typeface="Arial Narrow" panose="020B0606020202030204" pitchFamily="34" charset="0"/>
          </a:endParaRPr>
        </a:p>
      </dgm:t>
    </dgm:pt>
    <dgm:pt modelId="{AD52737C-392D-4554-A8B4-EE315F64800B}" type="asst">
      <dgm:prSet phldrT="[Text]" custT="1"/>
      <dgm:spPr/>
      <dgm:t>
        <a:bodyPr/>
        <a:lstStyle/>
        <a:p>
          <a:r>
            <a:rPr lang="en-US" sz="1600" b="1" dirty="0">
              <a:solidFill>
                <a:schemeClr val="bg2">
                  <a:lumMod val="50000"/>
                </a:schemeClr>
              </a:solidFill>
              <a:latin typeface="Arial Narrow" panose="020B0606020202030204" pitchFamily="34" charset="0"/>
            </a:rPr>
            <a:t>Chief Human Resources Officer</a:t>
          </a:r>
        </a:p>
        <a:p>
          <a:r>
            <a:rPr lang="en-US" sz="1600" dirty="0">
              <a:solidFill>
                <a:schemeClr val="bg2">
                  <a:lumMod val="50000"/>
                </a:schemeClr>
              </a:solidFill>
              <a:latin typeface="Arial Narrow" panose="020B0606020202030204" pitchFamily="34" charset="0"/>
            </a:rPr>
            <a:t>Melissa Gardner</a:t>
          </a:r>
        </a:p>
      </dgm:t>
    </dgm:pt>
    <dgm:pt modelId="{9E5A4BB6-A03F-477D-B905-421DA920178A}" type="parTrans" cxnId="{476607D8-6DE8-4378-AACD-BE0947AD13AF}">
      <dgm:prSet/>
      <dgm:spPr/>
      <dgm:t>
        <a:bodyPr/>
        <a:lstStyle/>
        <a:p>
          <a:endParaRPr lang="en-US" sz="1600">
            <a:solidFill>
              <a:schemeClr val="bg2">
                <a:lumMod val="50000"/>
              </a:schemeClr>
            </a:solidFill>
            <a:latin typeface="Arial Narrow" panose="020B0606020202030204" pitchFamily="34" charset="0"/>
          </a:endParaRPr>
        </a:p>
      </dgm:t>
    </dgm:pt>
    <dgm:pt modelId="{2EFBB414-1235-4E4D-8106-0CF0601D1902}" type="sibTrans" cxnId="{476607D8-6DE8-4378-AACD-BE0947AD13AF}">
      <dgm:prSet/>
      <dgm:spPr/>
      <dgm:t>
        <a:bodyPr/>
        <a:lstStyle/>
        <a:p>
          <a:endParaRPr lang="en-US" sz="1600">
            <a:solidFill>
              <a:schemeClr val="bg2">
                <a:lumMod val="50000"/>
              </a:schemeClr>
            </a:solidFill>
            <a:latin typeface="Arial Narrow" panose="020B0606020202030204" pitchFamily="34" charset="0"/>
          </a:endParaRPr>
        </a:p>
      </dgm:t>
    </dgm:pt>
    <dgm:pt modelId="{7F22DB12-B884-4BD6-BC76-A2F4C66245CA}">
      <dgm:prSet phldrT="[Text]" custT="1"/>
      <dgm:spPr/>
      <dgm:t>
        <a:bodyPr/>
        <a:lstStyle/>
        <a:p>
          <a:r>
            <a:rPr lang="en-US" sz="1600" dirty="0">
              <a:solidFill>
                <a:schemeClr val="bg2">
                  <a:lumMod val="50000"/>
                </a:schemeClr>
              </a:solidFill>
              <a:latin typeface="Arial Narrow" panose="020B0606020202030204" pitchFamily="34" charset="0"/>
            </a:rPr>
            <a:t>Human Resources</a:t>
          </a:r>
        </a:p>
      </dgm:t>
    </dgm:pt>
    <dgm:pt modelId="{ED53AF96-8959-4D7F-BBD7-09E4230C1DE8}" type="parTrans" cxnId="{6B3B7D02-9462-40F0-8E81-20154D73711B}">
      <dgm:prSet/>
      <dgm:spPr/>
      <dgm:t>
        <a:bodyPr/>
        <a:lstStyle/>
        <a:p>
          <a:endParaRPr lang="en-US" sz="1600">
            <a:solidFill>
              <a:schemeClr val="bg2">
                <a:lumMod val="50000"/>
              </a:schemeClr>
            </a:solidFill>
            <a:latin typeface="Arial Narrow" panose="020B0606020202030204" pitchFamily="34" charset="0"/>
          </a:endParaRPr>
        </a:p>
      </dgm:t>
    </dgm:pt>
    <dgm:pt modelId="{6B674AC1-223D-43BB-92DD-45170280DC7C}" type="sibTrans" cxnId="{6B3B7D02-9462-40F0-8E81-20154D73711B}">
      <dgm:prSet/>
      <dgm:spPr/>
      <dgm:t>
        <a:bodyPr/>
        <a:lstStyle/>
        <a:p>
          <a:endParaRPr lang="en-US" sz="1600">
            <a:solidFill>
              <a:schemeClr val="bg2">
                <a:lumMod val="50000"/>
              </a:schemeClr>
            </a:solidFill>
            <a:latin typeface="Arial Narrow" panose="020B0606020202030204" pitchFamily="34" charset="0"/>
          </a:endParaRPr>
        </a:p>
      </dgm:t>
    </dgm:pt>
    <dgm:pt modelId="{9B28AEDB-39B5-480E-9B9A-1E9F30CE8E17}">
      <dgm:prSet phldrT="[Text]" custT="1"/>
      <dgm:spPr/>
      <dgm:t>
        <a:bodyPr/>
        <a:lstStyle/>
        <a:p>
          <a:r>
            <a:rPr lang="en-US" sz="1600" dirty="0">
              <a:solidFill>
                <a:schemeClr val="bg2">
                  <a:lumMod val="50000"/>
                </a:schemeClr>
              </a:solidFill>
              <a:latin typeface="Arial Narrow" panose="020B0606020202030204" pitchFamily="34" charset="0"/>
            </a:rPr>
            <a:t>Budget</a:t>
          </a:r>
        </a:p>
      </dgm:t>
    </dgm:pt>
    <dgm:pt modelId="{A76094BB-7A25-4313-9946-53EEF095F9B8}" type="parTrans" cxnId="{83334893-CEB4-4A1E-9910-059D66DF2050}">
      <dgm:prSet/>
      <dgm:spPr/>
      <dgm:t>
        <a:bodyPr/>
        <a:lstStyle/>
        <a:p>
          <a:endParaRPr lang="en-US" sz="1600">
            <a:solidFill>
              <a:schemeClr val="bg2">
                <a:lumMod val="50000"/>
              </a:schemeClr>
            </a:solidFill>
            <a:latin typeface="Arial Narrow" panose="020B0606020202030204" pitchFamily="34" charset="0"/>
          </a:endParaRPr>
        </a:p>
      </dgm:t>
    </dgm:pt>
    <dgm:pt modelId="{A89C0EB5-1E69-48E3-8709-F5C16DE4A81B}" type="sibTrans" cxnId="{83334893-CEB4-4A1E-9910-059D66DF2050}">
      <dgm:prSet/>
      <dgm:spPr/>
      <dgm:t>
        <a:bodyPr/>
        <a:lstStyle/>
        <a:p>
          <a:endParaRPr lang="en-US" sz="1600">
            <a:solidFill>
              <a:schemeClr val="bg2">
                <a:lumMod val="50000"/>
              </a:schemeClr>
            </a:solidFill>
            <a:latin typeface="Arial Narrow" panose="020B0606020202030204" pitchFamily="34" charset="0"/>
          </a:endParaRPr>
        </a:p>
      </dgm:t>
    </dgm:pt>
    <dgm:pt modelId="{44534B1D-05DB-421A-8B63-21CB126616F2}">
      <dgm:prSet phldrT="[Text]" custT="1"/>
      <dgm:spPr/>
      <dgm:t>
        <a:bodyPr/>
        <a:lstStyle/>
        <a:p>
          <a:r>
            <a:rPr lang="en-US" sz="1600" dirty="0">
              <a:solidFill>
                <a:schemeClr val="bg2">
                  <a:lumMod val="50000"/>
                </a:schemeClr>
              </a:solidFill>
              <a:latin typeface="Arial Narrow" panose="020B0606020202030204" pitchFamily="34" charset="0"/>
            </a:rPr>
            <a:t>Information and Technologies</a:t>
          </a:r>
        </a:p>
      </dgm:t>
    </dgm:pt>
    <dgm:pt modelId="{9416034F-3B6B-4526-8C24-6FE7C90F5938}" type="parTrans" cxnId="{910251F7-393F-46E7-B7D5-CBB48E13074F}">
      <dgm:prSet/>
      <dgm:spPr/>
      <dgm:t>
        <a:bodyPr/>
        <a:lstStyle/>
        <a:p>
          <a:endParaRPr lang="en-US" sz="1600">
            <a:solidFill>
              <a:schemeClr val="bg2">
                <a:lumMod val="50000"/>
              </a:schemeClr>
            </a:solidFill>
            <a:latin typeface="Arial Narrow" panose="020B0606020202030204" pitchFamily="34" charset="0"/>
          </a:endParaRPr>
        </a:p>
      </dgm:t>
    </dgm:pt>
    <dgm:pt modelId="{D0BDF586-E97A-4D9D-B446-F138D45A32CA}" type="sibTrans" cxnId="{910251F7-393F-46E7-B7D5-CBB48E13074F}">
      <dgm:prSet/>
      <dgm:spPr/>
      <dgm:t>
        <a:bodyPr/>
        <a:lstStyle/>
        <a:p>
          <a:endParaRPr lang="en-US" sz="1600">
            <a:solidFill>
              <a:schemeClr val="bg2">
                <a:lumMod val="50000"/>
              </a:schemeClr>
            </a:solidFill>
            <a:latin typeface="Arial Narrow" panose="020B0606020202030204" pitchFamily="34" charset="0"/>
          </a:endParaRPr>
        </a:p>
      </dgm:t>
    </dgm:pt>
    <dgm:pt modelId="{6B67723C-5FD9-4447-8877-FEAEC55E19F3}">
      <dgm:prSet custT="1"/>
      <dgm:spPr/>
      <dgm:t>
        <a:bodyPr/>
        <a:lstStyle/>
        <a:p>
          <a:r>
            <a:rPr lang="en-US" sz="1600" dirty="0">
              <a:solidFill>
                <a:schemeClr val="bg2">
                  <a:lumMod val="50000"/>
                </a:schemeClr>
              </a:solidFill>
              <a:latin typeface="Arial Narrow" panose="020B0606020202030204" pitchFamily="34" charset="0"/>
            </a:rPr>
            <a:t>Fiscal</a:t>
          </a:r>
        </a:p>
      </dgm:t>
    </dgm:pt>
    <dgm:pt modelId="{1BD71245-B1D6-4956-BEC9-3162CDBD752A}" type="parTrans" cxnId="{3DACA6F2-D258-4372-9770-5200538A889D}">
      <dgm:prSet/>
      <dgm:spPr/>
      <dgm:t>
        <a:bodyPr/>
        <a:lstStyle/>
        <a:p>
          <a:endParaRPr lang="en-US" sz="1600">
            <a:solidFill>
              <a:schemeClr val="bg2">
                <a:lumMod val="50000"/>
              </a:schemeClr>
            </a:solidFill>
            <a:latin typeface="Arial Narrow" panose="020B0606020202030204" pitchFamily="34" charset="0"/>
          </a:endParaRPr>
        </a:p>
      </dgm:t>
    </dgm:pt>
    <dgm:pt modelId="{1204F982-0480-4425-8629-C813F9705095}" type="sibTrans" cxnId="{3DACA6F2-D258-4372-9770-5200538A889D}">
      <dgm:prSet/>
      <dgm:spPr/>
      <dgm:t>
        <a:bodyPr/>
        <a:lstStyle/>
        <a:p>
          <a:endParaRPr lang="en-US" sz="1600">
            <a:solidFill>
              <a:schemeClr val="bg2">
                <a:lumMod val="50000"/>
              </a:schemeClr>
            </a:solidFill>
            <a:latin typeface="Arial Narrow" panose="020B0606020202030204" pitchFamily="34" charset="0"/>
          </a:endParaRPr>
        </a:p>
      </dgm:t>
    </dgm:pt>
    <dgm:pt modelId="{19B38535-28E9-4BFF-92DB-E19AEA2A4453}">
      <dgm:prSet phldrT="[Text]" custT="1"/>
      <dgm:spPr/>
      <dgm:t>
        <a:bodyPr/>
        <a:lstStyle/>
        <a:p>
          <a:r>
            <a:rPr lang="en-US" sz="1600" dirty="0">
              <a:solidFill>
                <a:schemeClr val="bg2">
                  <a:lumMod val="50000"/>
                </a:schemeClr>
              </a:solidFill>
              <a:latin typeface="Arial Narrow" panose="020B0606020202030204" pitchFamily="34" charset="0"/>
            </a:rPr>
            <a:t>Procurement/ Contracts</a:t>
          </a:r>
        </a:p>
      </dgm:t>
    </dgm:pt>
    <dgm:pt modelId="{0C44155E-5229-43A9-9E72-A61368913D33}" type="parTrans" cxnId="{5C9ABC0D-D747-40AC-96F9-4F0BAFD5E263}">
      <dgm:prSet/>
      <dgm:spPr/>
      <dgm:t>
        <a:bodyPr/>
        <a:lstStyle/>
        <a:p>
          <a:endParaRPr lang="en-US" sz="1600">
            <a:solidFill>
              <a:schemeClr val="bg2">
                <a:lumMod val="50000"/>
              </a:schemeClr>
            </a:solidFill>
            <a:latin typeface="Arial Narrow" panose="020B0606020202030204" pitchFamily="34" charset="0"/>
          </a:endParaRPr>
        </a:p>
      </dgm:t>
    </dgm:pt>
    <dgm:pt modelId="{562D6967-ED67-4DEA-AD01-D597877F8A86}" type="sibTrans" cxnId="{5C9ABC0D-D747-40AC-96F9-4F0BAFD5E263}">
      <dgm:prSet/>
      <dgm:spPr/>
      <dgm:t>
        <a:bodyPr/>
        <a:lstStyle/>
        <a:p>
          <a:endParaRPr lang="en-US" sz="1600">
            <a:solidFill>
              <a:schemeClr val="bg2">
                <a:lumMod val="50000"/>
              </a:schemeClr>
            </a:solidFill>
            <a:latin typeface="Arial Narrow" panose="020B0606020202030204" pitchFamily="34" charset="0"/>
          </a:endParaRPr>
        </a:p>
      </dgm:t>
    </dgm:pt>
    <dgm:pt modelId="{6F4FE2C9-ADD7-4E11-B9A4-0A9BC70E3742}" type="asst">
      <dgm:prSet phldrT="[Text]" custT="1"/>
      <dgm:spPr/>
      <dgm:t>
        <a:bodyPr/>
        <a:lstStyle/>
        <a:p>
          <a:r>
            <a:rPr lang="en-US" sz="1600" b="1" dirty="0">
              <a:solidFill>
                <a:schemeClr val="bg2">
                  <a:lumMod val="50000"/>
                </a:schemeClr>
              </a:solidFill>
              <a:latin typeface="Arial Narrow" panose="020B0606020202030204" pitchFamily="34" charset="0"/>
            </a:rPr>
            <a:t>Chief Information Officer</a:t>
          </a:r>
        </a:p>
        <a:p>
          <a:r>
            <a:rPr lang="en-US" sz="1600" dirty="0">
              <a:solidFill>
                <a:schemeClr val="bg2">
                  <a:lumMod val="50000"/>
                </a:schemeClr>
              </a:solidFill>
              <a:latin typeface="Arial Narrow" panose="020B0606020202030204" pitchFamily="34" charset="0"/>
            </a:rPr>
            <a:t>Melissa McClarnon</a:t>
          </a:r>
        </a:p>
      </dgm:t>
    </dgm:pt>
    <dgm:pt modelId="{BC45078B-3FFF-4161-9713-F1BE28B3FB49}" type="parTrans" cxnId="{21D5953D-B51D-480B-AAC1-A7C2758D2F1C}">
      <dgm:prSet/>
      <dgm:spPr/>
      <dgm:t>
        <a:bodyPr/>
        <a:lstStyle/>
        <a:p>
          <a:endParaRPr lang="en-US" sz="1600">
            <a:solidFill>
              <a:schemeClr val="bg2">
                <a:lumMod val="50000"/>
              </a:schemeClr>
            </a:solidFill>
            <a:latin typeface="Arial Narrow" panose="020B0606020202030204" pitchFamily="34" charset="0"/>
          </a:endParaRPr>
        </a:p>
      </dgm:t>
    </dgm:pt>
    <dgm:pt modelId="{D0A95A87-7C27-42FD-81D4-1B20474FC8C9}" type="sibTrans" cxnId="{21D5953D-B51D-480B-AAC1-A7C2758D2F1C}">
      <dgm:prSet/>
      <dgm:spPr/>
      <dgm:t>
        <a:bodyPr/>
        <a:lstStyle/>
        <a:p>
          <a:endParaRPr lang="en-US" sz="1600">
            <a:solidFill>
              <a:schemeClr val="bg2">
                <a:lumMod val="50000"/>
              </a:schemeClr>
            </a:solidFill>
            <a:latin typeface="Arial Narrow" panose="020B0606020202030204" pitchFamily="34" charset="0"/>
          </a:endParaRPr>
        </a:p>
      </dgm:t>
    </dgm:pt>
    <dgm:pt modelId="{38E0F3A7-8C7D-43A6-AF4B-69C0041BA216}" type="pres">
      <dgm:prSet presAssocID="{42A30C87-F5B7-49A1-928B-BE51E432A857}" presName="hierChild1" presStyleCnt="0">
        <dgm:presLayoutVars>
          <dgm:orgChart val="1"/>
          <dgm:chPref val="1"/>
          <dgm:dir/>
          <dgm:animOne val="branch"/>
          <dgm:animLvl val="lvl"/>
          <dgm:resizeHandles/>
        </dgm:presLayoutVars>
      </dgm:prSet>
      <dgm:spPr/>
    </dgm:pt>
    <dgm:pt modelId="{89AE8617-DF1C-4711-896E-24464FEF29C6}" type="pres">
      <dgm:prSet presAssocID="{0C3DA724-FF36-4713-A059-9C8523362FD8}" presName="hierRoot1" presStyleCnt="0">
        <dgm:presLayoutVars>
          <dgm:hierBranch val="init"/>
        </dgm:presLayoutVars>
      </dgm:prSet>
      <dgm:spPr/>
    </dgm:pt>
    <dgm:pt modelId="{56CB693F-10D8-4E2B-9415-EB93FA02CF0C}" type="pres">
      <dgm:prSet presAssocID="{0C3DA724-FF36-4713-A059-9C8523362FD8}" presName="rootComposite1" presStyleCnt="0"/>
      <dgm:spPr/>
    </dgm:pt>
    <dgm:pt modelId="{A88B4266-9EBC-48E1-8D93-75EA84A0B00B}" type="pres">
      <dgm:prSet presAssocID="{0C3DA724-FF36-4713-A059-9C8523362FD8}" presName="rootText1" presStyleLbl="node0" presStyleIdx="0" presStyleCnt="1" custScaleX="248375" custScaleY="121983">
        <dgm:presLayoutVars>
          <dgm:chPref val="3"/>
        </dgm:presLayoutVars>
      </dgm:prSet>
      <dgm:spPr/>
    </dgm:pt>
    <dgm:pt modelId="{B68BAB71-957F-4FE6-8A1A-A5101136E849}" type="pres">
      <dgm:prSet presAssocID="{0C3DA724-FF36-4713-A059-9C8523362FD8}" presName="rootConnector1" presStyleLbl="node1" presStyleIdx="0" presStyleCnt="0"/>
      <dgm:spPr/>
    </dgm:pt>
    <dgm:pt modelId="{0F1FFD50-8C79-486F-8ED2-9CFEA708AC00}" type="pres">
      <dgm:prSet presAssocID="{0C3DA724-FF36-4713-A059-9C8523362FD8}" presName="hierChild2" presStyleCnt="0"/>
      <dgm:spPr/>
    </dgm:pt>
    <dgm:pt modelId="{B53811B2-CF7A-4EC2-9528-F4CB5FE3DE05}" type="pres">
      <dgm:prSet presAssocID="{ED53AF96-8959-4D7F-BBD7-09E4230C1DE8}" presName="Name37" presStyleLbl="parChTrans1D2" presStyleIdx="0" presStyleCnt="7"/>
      <dgm:spPr/>
    </dgm:pt>
    <dgm:pt modelId="{1C2D109D-4367-41FB-A019-B87F951C09D3}" type="pres">
      <dgm:prSet presAssocID="{7F22DB12-B884-4BD6-BC76-A2F4C66245CA}" presName="hierRoot2" presStyleCnt="0">
        <dgm:presLayoutVars>
          <dgm:hierBranch val="init"/>
        </dgm:presLayoutVars>
      </dgm:prSet>
      <dgm:spPr/>
    </dgm:pt>
    <dgm:pt modelId="{A999B11F-6362-44BC-9A4E-064B3F5BD4B1}" type="pres">
      <dgm:prSet presAssocID="{7F22DB12-B884-4BD6-BC76-A2F4C66245CA}" presName="rootComposite" presStyleCnt="0"/>
      <dgm:spPr/>
    </dgm:pt>
    <dgm:pt modelId="{70B79148-B3B5-44E9-AF4A-C29A95EFFC1E}" type="pres">
      <dgm:prSet presAssocID="{7F22DB12-B884-4BD6-BC76-A2F4C66245CA}" presName="rootText" presStyleLbl="node2" presStyleIdx="0" presStyleCnt="5">
        <dgm:presLayoutVars>
          <dgm:chPref val="3"/>
        </dgm:presLayoutVars>
      </dgm:prSet>
      <dgm:spPr/>
    </dgm:pt>
    <dgm:pt modelId="{A668F3F1-5D3A-47C7-BDC7-AFE228F82B67}" type="pres">
      <dgm:prSet presAssocID="{7F22DB12-B884-4BD6-BC76-A2F4C66245CA}" presName="rootConnector" presStyleLbl="node2" presStyleIdx="0" presStyleCnt="5"/>
      <dgm:spPr/>
    </dgm:pt>
    <dgm:pt modelId="{FAEF1151-23E2-4183-927B-BC05929C8D5F}" type="pres">
      <dgm:prSet presAssocID="{7F22DB12-B884-4BD6-BC76-A2F4C66245CA}" presName="hierChild4" presStyleCnt="0"/>
      <dgm:spPr/>
    </dgm:pt>
    <dgm:pt modelId="{BA7F51BC-6BD6-4C4D-AD57-03E7B50C094B}" type="pres">
      <dgm:prSet presAssocID="{7F22DB12-B884-4BD6-BC76-A2F4C66245CA}" presName="hierChild5" presStyleCnt="0"/>
      <dgm:spPr/>
    </dgm:pt>
    <dgm:pt modelId="{70E84F7D-43F8-4D99-9F68-E535220B6094}" type="pres">
      <dgm:prSet presAssocID="{1BD71245-B1D6-4956-BEC9-3162CDBD752A}" presName="Name37" presStyleLbl="parChTrans1D2" presStyleIdx="1" presStyleCnt="7"/>
      <dgm:spPr/>
    </dgm:pt>
    <dgm:pt modelId="{BE1BF6AF-F885-4857-BA35-CBB3C36B9B8F}" type="pres">
      <dgm:prSet presAssocID="{6B67723C-5FD9-4447-8877-FEAEC55E19F3}" presName="hierRoot2" presStyleCnt="0">
        <dgm:presLayoutVars>
          <dgm:hierBranch val="init"/>
        </dgm:presLayoutVars>
      </dgm:prSet>
      <dgm:spPr/>
    </dgm:pt>
    <dgm:pt modelId="{B60F48F6-C16E-4C36-A197-6DE93A1DE6C7}" type="pres">
      <dgm:prSet presAssocID="{6B67723C-5FD9-4447-8877-FEAEC55E19F3}" presName="rootComposite" presStyleCnt="0"/>
      <dgm:spPr/>
    </dgm:pt>
    <dgm:pt modelId="{190EFB46-3044-4655-A4A6-12E347DC3854}" type="pres">
      <dgm:prSet presAssocID="{6B67723C-5FD9-4447-8877-FEAEC55E19F3}" presName="rootText" presStyleLbl="node2" presStyleIdx="1" presStyleCnt="5">
        <dgm:presLayoutVars>
          <dgm:chPref val="3"/>
        </dgm:presLayoutVars>
      </dgm:prSet>
      <dgm:spPr/>
    </dgm:pt>
    <dgm:pt modelId="{D498F6FA-E28F-4686-A255-F0902AEC8571}" type="pres">
      <dgm:prSet presAssocID="{6B67723C-5FD9-4447-8877-FEAEC55E19F3}" presName="rootConnector" presStyleLbl="node2" presStyleIdx="1" presStyleCnt="5"/>
      <dgm:spPr/>
    </dgm:pt>
    <dgm:pt modelId="{68EABB59-60CC-4AFF-8FFE-0D41308D1004}" type="pres">
      <dgm:prSet presAssocID="{6B67723C-5FD9-4447-8877-FEAEC55E19F3}" presName="hierChild4" presStyleCnt="0"/>
      <dgm:spPr/>
    </dgm:pt>
    <dgm:pt modelId="{CC4283D8-2932-4E87-A5C9-430ABB8DFC9E}" type="pres">
      <dgm:prSet presAssocID="{6B67723C-5FD9-4447-8877-FEAEC55E19F3}" presName="hierChild5" presStyleCnt="0"/>
      <dgm:spPr/>
    </dgm:pt>
    <dgm:pt modelId="{915C2FC4-DAB9-43F0-9B9C-43EDD7D51ABF}" type="pres">
      <dgm:prSet presAssocID="{A76094BB-7A25-4313-9946-53EEF095F9B8}" presName="Name37" presStyleLbl="parChTrans1D2" presStyleIdx="2" presStyleCnt="7"/>
      <dgm:spPr/>
    </dgm:pt>
    <dgm:pt modelId="{42A801E5-EC04-45F3-99BF-A5FDFC12DF63}" type="pres">
      <dgm:prSet presAssocID="{9B28AEDB-39B5-480E-9B9A-1E9F30CE8E17}" presName="hierRoot2" presStyleCnt="0">
        <dgm:presLayoutVars>
          <dgm:hierBranch val="init"/>
        </dgm:presLayoutVars>
      </dgm:prSet>
      <dgm:spPr/>
    </dgm:pt>
    <dgm:pt modelId="{DC233ED2-BD94-4F83-A312-D0AE1CDA58D6}" type="pres">
      <dgm:prSet presAssocID="{9B28AEDB-39B5-480E-9B9A-1E9F30CE8E17}" presName="rootComposite" presStyleCnt="0"/>
      <dgm:spPr/>
    </dgm:pt>
    <dgm:pt modelId="{21047A20-5947-4397-80AE-7E2F82E56BEA}" type="pres">
      <dgm:prSet presAssocID="{9B28AEDB-39B5-480E-9B9A-1E9F30CE8E17}" presName="rootText" presStyleLbl="node2" presStyleIdx="2" presStyleCnt="5">
        <dgm:presLayoutVars>
          <dgm:chPref val="3"/>
        </dgm:presLayoutVars>
      </dgm:prSet>
      <dgm:spPr/>
    </dgm:pt>
    <dgm:pt modelId="{78CA6E4E-9BE9-498B-8805-E3BA7E9897CE}" type="pres">
      <dgm:prSet presAssocID="{9B28AEDB-39B5-480E-9B9A-1E9F30CE8E17}" presName="rootConnector" presStyleLbl="node2" presStyleIdx="2" presStyleCnt="5"/>
      <dgm:spPr/>
    </dgm:pt>
    <dgm:pt modelId="{C328BF79-5908-43B7-A1B5-DEAFD06545BA}" type="pres">
      <dgm:prSet presAssocID="{9B28AEDB-39B5-480E-9B9A-1E9F30CE8E17}" presName="hierChild4" presStyleCnt="0"/>
      <dgm:spPr/>
    </dgm:pt>
    <dgm:pt modelId="{36993467-C31A-47D4-A281-65338C107EBC}" type="pres">
      <dgm:prSet presAssocID="{9B28AEDB-39B5-480E-9B9A-1E9F30CE8E17}" presName="hierChild5" presStyleCnt="0"/>
      <dgm:spPr/>
    </dgm:pt>
    <dgm:pt modelId="{278A4DC4-C0B1-4616-B7B9-CFC832872B62}" type="pres">
      <dgm:prSet presAssocID="{9416034F-3B6B-4526-8C24-6FE7C90F5938}" presName="Name37" presStyleLbl="parChTrans1D2" presStyleIdx="3" presStyleCnt="7"/>
      <dgm:spPr/>
    </dgm:pt>
    <dgm:pt modelId="{70830670-6357-4A71-A195-19B8139A444B}" type="pres">
      <dgm:prSet presAssocID="{44534B1D-05DB-421A-8B63-21CB126616F2}" presName="hierRoot2" presStyleCnt="0">
        <dgm:presLayoutVars>
          <dgm:hierBranch val="init"/>
        </dgm:presLayoutVars>
      </dgm:prSet>
      <dgm:spPr/>
    </dgm:pt>
    <dgm:pt modelId="{9C2341EF-142A-4778-965F-13AA9031FAD7}" type="pres">
      <dgm:prSet presAssocID="{44534B1D-05DB-421A-8B63-21CB126616F2}" presName="rootComposite" presStyleCnt="0"/>
      <dgm:spPr/>
    </dgm:pt>
    <dgm:pt modelId="{ECD87D27-25DA-44A3-8B4A-2FB78AF9362B}" type="pres">
      <dgm:prSet presAssocID="{44534B1D-05DB-421A-8B63-21CB126616F2}" presName="rootText" presStyleLbl="node2" presStyleIdx="3" presStyleCnt="5">
        <dgm:presLayoutVars>
          <dgm:chPref val="3"/>
        </dgm:presLayoutVars>
      </dgm:prSet>
      <dgm:spPr/>
    </dgm:pt>
    <dgm:pt modelId="{96D5063D-4964-4469-9D5A-CB45838943E5}" type="pres">
      <dgm:prSet presAssocID="{44534B1D-05DB-421A-8B63-21CB126616F2}" presName="rootConnector" presStyleLbl="node2" presStyleIdx="3" presStyleCnt="5"/>
      <dgm:spPr/>
    </dgm:pt>
    <dgm:pt modelId="{2C91CAAA-BD9E-4E06-A45F-866E8F6BACF0}" type="pres">
      <dgm:prSet presAssocID="{44534B1D-05DB-421A-8B63-21CB126616F2}" presName="hierChild4" presStyleCnt="0"/>
      <dgm:spPr/>
    </dgm:pt>
    <dgm:pt modelId="{8DAC99B8-28DE-4DFC-B2FB-1DDD8DC645C2}" type="pres">
      <dgm:prSet presAssocID="{44534B1D-05DB-421A-8B63-21CB126616F2}" presName="hierChild5" presStyleCnt="0"/>
      <dgm:spPr/>
    </dgm:pt>
    <dgm:pt modelId="{D573F43E-F631-4B91-8F21-D07335C8145F}" type="pres">
      <dgm:prSet presAssocID="{0C44155E-5229-43A9-9E72-A61368913D33}" presName="Name37" presStyleLbl="parChTrans1D2" presStyleIdx="4" presStyleCnt="7"/>
      <dgm:spPr/>
    </dgm:pt>
    <dgm:pt modelId="{4F0D6632-4465-45EF-A83A-116B5B80FE78}" type="pres">
      <dgm:prSet presAssocID="{19B38535-28E9-4BFF-92DB-E19AEA2A4453}" presName="hierRoot2" presStyleCnt="0">
        <dgm:presLayoutVars>
          <dgm:hierBranch val="init"/>
        </dgm:presLayoutVars>
      </dgm:prSet>
      <dgm:spPr/>
    </dgm:pt>
    <dgm:pt modelId="{ED29E8AD-A8F3-426A-A12B-72707F5B03AE}" type="pres">
      <dgm:prSet presAssocID="{19B38535-28E9-4BFF-92DB-E19AEA2A4453}" presName="rootComposite" presStyleCnt="0"/>
      <dgm:spPr/>
    </dgm:pt>
    <dgm:pt modelId="{E5BEE397-314F-425C-B327-B6CD3BB3E137}" type="pres">
      <dgm:prSet presAssocID="{19B38535-28E9-4BFF-92DB-E19AEA2A4453}" presName="rootText" presStyleLbl="node2" presStyleIdx="4" presStyleCnt="5">
        <dgm:presLayoutVars>
          <dgm:chPref val="3"/>
        </dgm:presLayoutVars>
      </dgm:prSet>
      <dgm:spPr/>
    </dgm:pt>
    <dgm:pt modelId="{8F2BC814-9C76-4F75-9239-044238028D1B}" type="pres">
      <dgm:prSet presAssocID="{19B38535-28E9-4BFF-92DB-E19AEA2A4453}" presName="rootConnector" presStyleLbl="node2" presStyleIdx="4" presStyleCnt="5"/>
      <dgm:spPr/>
    </dgm:pt>
    <dgm:pt modelId="{867428C3-345E-486B-A3D9-0AE5FF5210E7}" type="pres">
      <dgm:prSet presAssocID="{19B38535-28E9-4BFF-92DB-E19AEA2A4453}" presName="hierChild4" presStyleCnt="0"/>
      <dgm:spPr/>
    </dgm:pt>
    <dgm:pt modelId="{9783158C-90C1-427D-9BFC-51CF8C6DC41D}" type="pres">
      <dgm:prSet presAssocID="{19B38535-28E9-4BFF-92DB-E19AEA2A4453}" presName="hierChild5" presStyleCnt="0"/>
      <dgm:spPr/>
    </dgm:pt>
    <dgm:pt modelId="{E8D53C46-1B45-4F47-AC55-C9B1B3B77BD1}" type="pres">
      <dgm:prSet presAssocID="{0C3DA724-FF36-4713-A059-9C8523362FD8}" presName="hierChild3" presStyleCnt="0"/>
      <dgm:spPr/>
    </dgm:pt>
    <dgm:pt modelId="{DE344797-5FF1-40A8-BD93-7E133A07305D}" type="pres">
      <dgm:prSet presAssocID="{9E5A4BB6-A03F-477D-B905-421DA920178A}" presName="Name111" presStyleLbl="parChTrans1D2" presStyleIdx="5" presStyleCnt="7"/>
      <dgm:spPr/>
    </dgm:pt>
    <dgm:pt modelId="{9EA82107-44EC-4968-9378-061164E30CD0}" type="pres">
      <dgm:prSet presAssocID="{AD52737C-392D-4554-A8B4-EE315F64800B}" presName="hierRoot3" presStyleCnt="0">
        <dgm:presLayoutVars>
          <dgm:hierBranch val="init"/>
        </dgm:presLayoutVars>
      </dgm:prSet>
      <dgm:spPr/>
    </dgm:pt>
    <dgm:pt modelId="{C065BA3B-6DC4-45DC-BBFB-79166B113C1E}" type="pres">
      <dgm:prSet presAssocID="{AD52737C-392D-4554-A8B4-EE315F64800B}" presName="rootComposite3" presStyleCnt="0"/>
      <dgm:spPr/>
    </dgm:pt>
    <dgm:pt modelId="{45E78246-C110-4B72-94EA-93603693C8B0}" type="pres">
      <dgm:prSet presAssocID="{AD52737C-392D-4554-A8B4-EE315F64800B}" presName="rootText3" presStyleLbl="asst1" presStyleIdx="0" presStyleCnt="2" custScaleX="231293">
        <dgm:presLayoutVars>
          <dgm:chPref val="3"/>
        </dgm:presLayoutVars>
      </dgm:prSet>
      <dgm:spPr/>
    </dgm:pt>
    <dgm:pt modelId="{3818E9C0-FA51-4261-AC02-79A8D97307CB}" type="pres">
      <dgm:prSet presAssocID="{AD52737C-392D-4554-A8B4-EE315F64800B}" presName="rootConnector3" presStyleLbl="asst1" presStyleIdx="0" presStyleCnt="2"/>
      <dgm:spPr/>
    </dgm:pt>
    <dgm:pt modelId="{4DD90C2D-006F-4A31-AB34-D193CE2B7F44}" type="pres">
      <dgm:prSet presAssocID="{AD52737C-392D-4554-A8B4-EE315F64800B}" presName="hierChild6" presStyleCnt="0"/>
      <dgm:spPr/>
    </dgm:pt>
    <dgm:pt modelId="{1E907144-92E2-41CB-9B94-016F5D2E010C}" type="pres">
      <dgm:prSet presAssocID="{AD52737C-392D-4554-A8B4-EE315F64800B}" presName="hierChild7" presStyleCnt="0"/>
      <dgm:spPr/>
    </dgm:pt>
    <dgm:pt modelId="{8B30E6E1-4657-4DF0-8447-89D4E3F8BD0B}" type="pres">
      <dgm:prSet presAssocID="{BC45078B-3FFF-4161-9713-F1BE28B3FB49}" presName="Name111" presStyleLbl="parChTrans1D2" presStyleIdx="6" presStyleCnt="7"/>
      <dgm:spPr/>
    </dgm:pt>
    <dgm:pt modelId="{8AD89940-C98C-4994-8C65-1482A567B9F6}" type="pres">
      <dgm:prSet presAssocID="{6F4FE2C9-ADD7-4E11-B9A4-0A9BC70E3742}" presName="hierRoot3" presStyleCnt="0">
        <dgm:presLayoutVars>
          <dgm:hierBranch val="init"/>
        </dgm:presLayoutVars>
      </dgm:prSet>
      <dgm:spPr/>
    </dgm:pt>
    <dgm:pt modelId="{0B378153-1677-4BD0-BB35-E1ED81525081}" type="pres">
      <dgm:prSet presAssocID="{6F4FE2C9-ADD7-4E11-B9A4-0A9BC70E3742}" presName="rootComposite3" presStyleCnt="0"/>
      <dgm:spPr/>
    </dgm:pt>
    <dgm:pt modelId="{C9359A20-68E5-4282-B0D1-875C4431CDA5}" type="pres">
      <dgm:prSet presAssocID="{6F4FE2C9-ADD7-4E11-B9A4-0A9BC70E3742}" presName="rootText3" presStyleLbl="asst1" presStyleIdx="1" presStyleCnt="2" custScaleX="219964">
        <dgm:presLayoutVars>
          <dgm:chPref val="3"/>
        </dgm:presLayoutVars>
      </dgm:prSet>
      <dgm:spPr/>
    </dgm:pt>
    <dgm:pt modelId="{DAB4554B-401E-43E3-BCC1-09793CE5A04E}" type="pres">
      <dgm:prSet presAssocID="{6F4FE2C9-ADD7-4E11-B9A4-0A9BC70E3742}" presName="rootConnector3" presStyleLbl="asst1" presStyleIdx="1" presStyleCnt="2"/>
      <dgm:spPr/>
    </dgm:pt>
    <dgm:pt modelId="{5C615D45-7324-4C01-BA43-760DFC680B92}" type="pres">
      <dgm:prSet presAssocID="{6F4FE2C9-ADD7-4E11-B9A4-0A9BC70E3742}" presName="hierChild6" presStyleCnt="0"/>
      <dgm:spPr/>
    </dgm:pt>
    <dgm:pt modelId="{BC3565FC-1AEB-457A-B736-AE050BCEAE32}" type="pres">
      <dgm:prSet presAssocID="{6F4FE2C9-ADD7-4E11-B9A4-0A9BC70E3742}" presName="hierChild7" presStyleCnt="0"/>
      <dgm:spPr/>
    </dgm:pt>
  </dgm:ptLst>
  <dgm:cxnLst>
    <dgm:cxn modelId="{6B3B7D02-9462-40F0-8E81-20154D73711B}" srcId="{0C3DA724-FF36-4713-A059-9C8523362FD8}" destId="{7F22DB12-B884-4BD6-BC76-A2F4C66245CA}" srcOrd="2" destOrd="0" parTransId="{ED53AF96-8959-4D7F-BBD7-09E4230C1DE8}" sibTransId="{6B674AC1-223D-43BB-92DD-45170280DC7C}"/>
    <dgm:cxn modelId="{5C9ABC0D-D747-40AC-96F9-4F0BAFD5E263}" srcId="{0C3DA724-FF36-4713-A059-9C8523362FD8}" destId="{19B38535-28E9-4BFF-92DB-E19AEA2A4453}" srcOrd="6" destOrd="0" parTransId="{0C44155E-5229-43A9-9E72-A61368913D33}" sibTransId="{562D6967-ED67-4DEA-AD01-D597877F8A86}"/>
    <dgm:cxn modelId="{B7E28614-88F7-49ED-A8E3-A63E848B2115}" srcId="{42A30C87-F5B7-49A1-928B-BE51E432A857}" destId="{0C3DA724-FF36-4713-A059-9C8523362FD8}" srcOrd="0" destOrd="0" parTransId="{5501A329-4000-4676-9B35-1D983B32EDB1}" sibTransId="{4B9B026A-F298-4898-B3DE-319EB7CE76DC}"/>
    <dgm:cxn modelId="{E1CC2F17-BE94-4A83-A333-4FBD03D5435B}" type="presOf" srcId="{6F4FE2C9-ADD7-4E11-B9A4-0A9BC70E3742}" destId="{DAB4554B-401E-43E3-BCC1-09793CE5A04E}" srcOrd="1" destOrd="0" presId="urn:microsoft.com/office/officeart/2005/8/layout/orgChart1"/>
    <dgm:cxn modelId="{8B88B421-42E0-4714-B909-C1B4D8BCBAC3}" type="presOf" srcId="{6B67723C-5FD9-4447-8877-FEAEC55E19F3}" destId="{190EFB46-3044-4655-A4A6-12E347DC3854}" srcOrd="0" destOrd="0" presId="urn:microsoft.com/office/officeart/2005/8/layout/orgChart1"/>
    <dgm:cxn modelId="{5479D62E-12D8-4EBF-8545-62C3C60DE66E}" type="presOf" srcId="{44534B1D-05DB-421A-8B63-21CB126616F2}" destId="{96D5063D-4964-4469-9D5A-CB45838943E5}" srcOrd="1" destOrd="0" presId="urn:microsoft.com/office/officeart/2005/8/layout/orgChart1"/>
    <dgm:cxn modelId="{E3B4CA30-1CB4-44FB-BBB3-8F2A3FAEA8B6}" type="presOf" srcId="{A76094BB-7A25-4313-9946-53EEF095F9B8}" destId="{915C2FC4-DAB9-43F0-9B9C-43EDD7D51ABF}" srcOrd="0" destOrd="0" presId="urn:microsoft.com/office/officeart/2005/8/layout/orgChart1"/>
    <dgm:cxn modelId="{21D5953D-B51D-480B-AAC1-A7C2758D2F1C}" srcId="{0C3DA724-FF36-4713-A059-9C8523362FD8}" destId="{6F4FE2C9-ADD7-4E11-B9A4-0A9BC70E3742}" srcOrd="1" destOrd="0" parTransId="{BC45078B-3FFF-4161-9713-F1BE28B3FB49}" sibTransId="{D0A95A87-7C27-42FD-81D4-1B20474FC8C9}"/>
    <dgm:cxn modelId="{AFB6995F-5E4C-45F8-B453-071A3F289400}" type="presOf" srcId="{19B38535-28E9-4BFF-92DB-E19AEA2A4453}" destId="{E5BEE397-314F-425C-B327-B6CD3BB3E137}" srcOrd="0" destOrd="0" presId="urn:microsoft.com/office/officeart/2005/8/layout/orgChart1"/>
    <dgm:cxn modelId="{F2A57260-04C7-40A1-9977-B1867DC9BE6B}" type="presOf" srcId="{6F4FE2C9-ADD7-4E11-B9A4-0A9BC70E3742}" destId="{C9359A20-68E5-4282-B0D1-875C4431CDA5}" srcOrd="0" destOrd="0" presId="urn:microsoft.com/office/officeart/2005/8/layout/orgChart1"/>
    <dgm:cxn modelId="{3F6C6646-1211-419D-872E-3813FC2BC608}" type="presOf" srcId="{7F22DB12-B884-4BD6-BC76-A2F4C66245CA}" destId="{A668F3F1-5D3A-47C7-BDC7-AFE228F82B67}" srcOrd="1" destOrd="0" presId="urn:microsoft.com/office/officeart/2005/8/layout/orgChart1"/>
    <dgm:cxn modelId="{3E0A5F6D-39AE-4C7F-8664-ED0EFB2F7C9D}" type="presOf" srcId="{7F22DB12-B884-4BD6-BC76-A2F4C66245CA}" destId="{70B79148-B3B5-44E9-AF4A-C29A95EFFC1E}" srcOrd="0" destOrd="0" presId="urn:microsoft.com/office/officeart/2005/8/layout/orgChart1"/>
    <dgm:cxn modelId="{6D8DAB7F-DE8E-454C-A60D-0CB901C65EC2}" type="presOf" srcId="{9E5A4BB6-A03F-477D-B905-421DA920178A}" destId="{DE344797-5FF1-40A8-BD93-7E133A07305D}" srcOrd="0" destOrd="0" presId="urn:microsoft.com/office/officeart/2005/8/layout/orgChart1"/>
    <dgm:cxn modelId="{3918E683-3C52-4CEC-BD51-0E29AC84F959}" type="presOf" srcId="{0C44155E-5229-43A9-9E72-A61368913D33}" destId="{D573F43E-F631-4B91-8F21-D07335C8145F}" srcOrd="0" destOrd="0" presId="urn:microsoft.com/office/officeart/2005/8/layout/orgChart1"/>
    <dgm:cxn modelId="{019E488D-E915-468E-99F9-2A93CCF425B3}" type="presOf" srcId="{1BD71245-B1D6-4956-BEC9-3162CDBD752A}" destId="{70E84F7D-43F8-4D99-9F68-E535220B6094}" srcOrd="0" destOrd="0" presId="urn:microsoft.com/office/officeart/2005/8/layout/orgChart1"/>
    <dgm:cxn modelId="{B7333992-639B-4269-907A-A7CA1037DED3}" type="presOf" srcId="{0C3DA724-FF36-4713-A059-9C8523362FD8}" destId="{A88B4266-9EBC-48E1-8D93-75EA84A0B00B}" srcOrd="0" destOrd="0" presId="urn:microsoft.com/office/officeart/2005/8/layout/orgChart1"/>
    <dgm:cxn modelId="{83334893-CEB4-4A1E-9910-059D66DF2050}" srcId="{0C3DA724-FF36-4713-A059-9C8523362FD8}" destId="{9B28AEDB-39B5-480E-9B9A-1E9F30CE8E17}" srcOrd="4" destOrd="0" parTransId="{A76094BB-7A25-4313-9946-53EEF095F9B8}" sibTransId="{A89C0EB5-1E69-48E3-8709-F5C16DE4A81B}"/>
    <dgm:cxn modelId="{46A46F9B-1CC5-4CD6-B554-592755EAF3B3}" type="presOf" srcId="{19B38535-28E9-4BFF-92DB-E19AEA2A4453}" destId="{8F2BC814-9C76-4F75-9239-044238028D1B}" srcOrd="1" destOrd="0" presId="urn:microsoft.com/office/officeart/2005/8/layout/orgChart1"/>
    <dgm:cxn modelId="{8AD02AA2-A9A9-4E2D-A909-A9706FD15F73}" type="presOf" srcId="{9B28AEDB-39B5-480E-9B9A-1E9F30CE8E17}" destId="{78CA6E4E-9BE9-498B-8805-E3BA7E9897CE}" srcOrd="1" destOrd="0" presId="urn:microsoft.com/office/officeart/2005/8/layout/orgChart1"/>
    <dgm:cxn modelId="{5CEB43B2-FE39-4EC9-9623-B02AA86A5FB1}" type="presOf" srcId="{AD52737C-392D-4554-A8B4-EE315F64800B}" destId="{3818E9C0-FA51-4261-AC02-79A8D97307CB}" srcOrd="1" destOrd="0" presId="urn:microsoft.com/office/officeart/2005/8/layout/orgChart1"/>
    <dgm:cxn modelId="{0BA5C1BA-C83F-422E-BB2E-B0D3435BD969}" type="presOf" srcId="{AD52737C-392D-4554-A8B4-EE315F64800B}" destId="{45E78246-C110-4B72-94EA-93603693C8B0}" srcOrd="0" destOrd="0" presId="urn:microsoft.com/office/officeart/2005/8/layout/orgChart1"/>
    <dgm:cxn modelId="{0BF8D6CB-DF8B-4F6A-9120-18A6ED57EDCE}" type="presOf" srcId="{6B67723C-5FD9-4447-8877-FEAEC55E19F3}" destId="{D498F6FA-E28F-4686-A255-F0902AEC8571}" srcOrd="1" destOrd="0" presId="urn:microsoft.com/office/officeart/2005/8/layout/orgChart1"/>
    <dgm:cxn modelId="{4DBE2ECF-1494-45B3-87C8-BB5306506F22}" type="presOf" srcId="{0C3DA724-FF36-4713-A059-9C8523362FD8}" destId="{B68BAB71-957F-4FE6-8A1A-A5101136E849}" srcOrd="1" destOrd="0" presId="urn:microsoft.com/office/officeart/2005/8/layout/orgChart1"/>
    <dgm:cxn modelId="{165C03D8-0210-45DE-8E58-8223789F9DCD}" type="presOf" srcId="{42A30C87-F5B7-49A1-928B-BE51E432A857}" destId="{38E0F3A7-8C7D-43A6-AF4B-69C0041BA216}" srcOrd="0" destOrd="0" presId="urn:microsoft.com/office/officeart/2005/8/layout/orgChart1"/>
    <dgm:cxn modelId="{476607D8-6DE8-4378-AACD-BE0947AD13AF}" srcId="{0C3DA724-FF36-4713-A059-9C8523362FD8}" destId="{AD52737C-392D-4554-A8B4-EE315F64800B}" srcOrd="0" destOrd="0" parTransId="{9E5A4BB6-A03F-477D-B905-421DA920178A}" sibTransId="{2EFBB414-1235-4E4D-8106-0CF0601D1902}"/>
    <dgm:cxn modelId="{CAE775E6-908E-48D0-91E0-C692E32209F5}" type="presOf" srcId="{ED53AF96-8959-4D7F-BBD7-09E4230C1DE8}" destId="{B53811B2-CF7A-4EC2-9528-F4CB5FE3DE05}" srcOrd="0" destOrd="0" presId="urn:microsoft.com/office/officeart/2005/8/layout/orgChart1"/>
    <dgm:cxn modelId="{65D8F0E8-569A-4739-9EC3-40F66497BC61}" type="presOf" srcId="{44534B1D-05DB-421A-8B63-21CB126616F2}" destId="{ECD87D27-25DA-44A3-8B4A-2FB78AF9362B}" srcOrd="0" destOrd="0" presId="urn:microsoft.com/office/officeart/2005/8/layout/orgChart1"/>
    <dgm:cxn modelId="{278C22E9-5B61-4C72-821A-97678435873B}" type="presOf" srcId="{BC45078B-3FFF-4161-9713-F1BE28B3FB49}" destId="{8B30E6E1-4657-4DF0-8447-89D4E3F8BD0B}" srcOrd="0" destOrd="0" presId="urn:microsoft.com/office/officeart/2005/8/layout/orgChart1"/>
    <dgm:cxn modelId="{3DACA6F2-D258-4372-9770-5200538A889D}" srcId="{0C3DA724-FF36-4713-A059-9C8523362FD8}" destId="{6B67723C-5FD9-4447-8877-FEAEC55E19F3}" srcOrd="3" destOrd="0" parTransId="{1BD71245-B1D6-4956-BEC9-3162CDBD752A}" sibTransId="{1204F982-0480-4425-8629-C813F9705095}"/>
    <dgm:cxn modelId="{1E23C3F6-4F76-4F19-A1AE-D275BC19D5D5}" type="presOf" srcId="{9B28AEDB-39B5-480E-9B9A-1E9F30CE8E17}" destId="{21047A20-5947-4397-80AE-7E2F82E56BEA}" srcOrd="0" destOrd="0" presId="urn:microsoft.com/office/officeart/2005/8/layout/orgChart1"/>
    <dgm:cxn modelId="{910251F7-393F-46E7-B7D5-CBB48E13074F}" srcId="{0C3DA724-FF36-4713-A059-9C8523362FD8}" destId="{44534B1D-05DB-421A-8B63-21CB126616F2}" srcOrd="5" destOrd="0" parTransId="{9416034F-3B6B-4526-8C24-6FE7C90F5938}" sibTransId="{D0BDF586-E97A-4D9D-B446-F138D45A32CA}"/>
    <dgm:cxn modelId="{58485BFA-61BE-4F71-924A-EFE13558AD09}" type="presOf" srcId="{9416034F-3B6B-4526-8C24-6FE7C90F5938}" destId="{278A4DC4-C0B1-4616-B7B9-CFC832872B62}" srcOrd="0" destOrd="0" presId="urn:microsoft.com/office/officeart/2005/8/layout/orgChart1"/>
    <dgm:cxn modelId="{A4E70E6D-7A08-4B29-90E9-E4C27643B41D}" type="presParOf" srcId="{38E0F3A7-8C7D-43A6-AF4B-69C0041BA216}" destId="{89AE8617-DF1C-4711-896E-24464FEF29C6}" srcOrd="0" destOrd="0" presId="urn:microsoft.com/office/officeart/2005/8/layout/orgChart1"/>
    <dgm:cxn modelId="{184E57B8-CB5C-474B-9D12-5C3A14118801}" type="presParOf" srcId="{89AE8617-DF1C-4711-896E-24464FEF29C6}" destId="{56CB693F-10D8-4E2B-9415-EB93FA02CF0C}" srcOrd="0" destOrd="0" presId="urn:microsoft.com/office/officeart/2005/8/layout/orgChart1"/>
    <dgm:cxn modelId="{3DA3D98F-98E3-4611-8D50-082B3366A681}" type="presParOf" srcId="{56CB693F-10D8-4E2B-9415-EB93FA02CF0C}" destId="{A88B4266-9EBC-48E1-8D93-75EA84A0B00B}" srcOrd="0" destOrd="0" presId="urn:microsoft.com/office/officeart/2005/8/layout/orgChart1"/>
    <dgm:cxn modelId="{EE055869-FA4A-49C7-9C0D-57A6C3D70392}" type="presParOf" srcId="{56CB693F-10D8-4E2B-9415-EB93FA02CF0C}" destId="{B68BAB71-957F-4FE6-8A1A-A5101136E849}" srcOrd="1" destOrd="0" presId="urn:microsoft.com/office/officeart/2005/8/layout/orgChart1"/>
    <dgm:cxn modelId="{4550B4D1-A628-4994-A3BF-09E4E7DBD024}" type="presParOf" srcId="{89AE8617-DF1C-4711-896E-24464FEF29C6}" destId="{0F1FFD50-8C79-486F-8ED2-9CFEA708AC00}" srcOrd="1" destOrd="0" presId="urn:microsoft.com/office/officeart/2005/8/layout/orgChart1"/>
    <dgm:cxn modelId="{3F158D02-799F-4F19-B116-17449E62336E}" type="presParOf" srcId="{0F1FFD50-8C79-486F-8ED2-9CFEA708AC00}" destId="{B53811B2-CF7A-4EC2-9528-F4CB5FE3DE05}" srcOrd="0" destOrd="0" presId="urn:microsoft.com/office/officeart/2005/8/layout/orgChart1"/>
    <dgm:cxn modelId="{4B203535-E77B-4A29-A9A6-BCBF0E3973ED}" type="presParOf" srcId="{0F1FFD50-8C79-486F-8ED2-9CFEA708AC00}" destId="{1C2D109D-4367-41FB-A019-B87F951C09D3}" srcOrd="1" destOrd="0" presId="urn:microsoft.com/office/officeart/2005/8/layout/orgChart1"/>
    <dgm:cxn modelId="{A043CDB6-ECC8-4FD9-817E-9BD4BA327DFE}" type="presParOf" srcId="{1C2D109D-4367-41FB-A019-B87F951C09D3}" destId="{A999B11F-6362-44BC-9A4E-064B3F5BD4B1}" srcOrd="0" destOrd="0" presId="urn:microsoft.com/office/officeart/2005/8/layout/orgChart1"/>
    <dgm:cxn modelId="{1ADB6CF1-1374-41D8-BCBF-6547AC8C9595}" type="presParOf" srcId="{A999B11F-6362-44BC-9A4E-064B3F5BD4B1}" destId="{70B79148-B3B5-44E9-AF4A-C29A95EFFC1E}" srcOrd="0" destOrd="0" presId="urn:microsoft.com/office/officeart/2005/8/layout/orgChart1"/>
    <dgm:cxn modelId="{84BAA1AA-CFE1-4A64-B9AA-3D808D75FE84}" type="presParOf" srcId="{A999B11F-6362-44BC-9A4E-064B3F5BD4B1}" destId="{A668F3F1-5D3A-47C7-BDC7-AFE228F82B67}" srcOrd="1" destOrd="0" presId="urn:microsoft.com/office/officeart/2005/8/layout/orgChart1"/>
    <dgm:cxn modelId="{47A8AEAE-0EE0-4303-ACFD-DCCB2EA5FD81}" type="presParOf" srcId="{1C2D109D-4367-41FB-A019-B87F951C09D3}" destId="{FAEF1151-23E2-4183-927B-BC05929C8D5F}" srcOrd="1" destOrd="0" presId="urn:microsoft.com/office/officeart/2005/8/layout/orgChart1"/>
    <dgm:cxn modelId="{E9DA660D-13E3-403B-94E6-43A0839FE731}" type="presParOf" srcId="{1C2D109D-4367-41FB-A019-B87F951C09D3}" destId="{BA7F51BC-6BD6-4C4D-AD57-03E7B50C094B}" srcOrd="2" destOrd="0" presId="urn:microsoft.com/office/officeart/2005/8/layout/orgChart1"/>
    <dgm:cxn modelId="{7FF75B24-8C43-4488-98B2-B2D1C5DA87BB}" type="presParOf" srcId="{0F1FFD50-8C79-486F-8ED2-9CFEA708AC00}" destId="{70E84F7D-43F8-4D99-9F68-E535220B6094}" srcOrd="2" destOrd="0" presId="urn:microsoft.com/office/officeart/2005/8/layout/orgChart1"/>
    <dgm:cxn modelId="{961639C6-2B72-4982-9DB0-7FDCC2AF0EA0}" type="presParOf" srcId="{0F1FFD50-8C79-486F-8ED2-9CFEA708AC00}" destId="{BE1BF6AF-F885-4857-BA35-CBB3C36B9B8F}" srcOrd="3" destOrd="0" presId="urn:microsoft.com/office/officeart/2005/8/layout/orgChart1"/>
    <dgm:cxn modelId="{20DBDFDB-4098-477B-BD18-3CD4B5DB4479}" type="presParOf" srcId="{BE1BF6AF-F885-4857-BA35-CBB3C36B9B8F}" destId="{B60F48F6-C16E-4C36-A197-6DE93A1DE6C7}" srcOrd="0" destOrd="0" presId="urn:microsoft.com/office/officeart/2005/8/layout/orgChart1"/>
    <dgm:cxn modelId="{D8789A26-DAAC-4057-B79D-0036BB552245}" type="presParOf" srcId="{B60F48F6-C16E-4C36-A197-6DE93A1DE6C7}" destId="{190EFB46-3044-4655-A4A6-12E347DC3854}" srcOrd="0" destOrd="0" presId="urn:microsoft.com/office/officeart/2005/8/layout/orgChart1"/>
    <dgm:cxn modelId="{455E87B0-D1AD-4799-9782-E958489928D0}" type="presParOf" srcId="{B60F48F6-C16E-4C36-A197-6DE93A1DE6C7}" destId="{D498F6FA-E28F-4686-A255-F0902AEC8571}" srcOrd="1" destOrd="0" presId="urn:microsoft.com/office/officeart/2005/8/layout/orgChart1"/>
    <dgm:cxn modelId="{760EE1A7-9DD9-4B9E-B99F-4435D902C140}" type="presParOf" srcId="{BE1BF6AF-F885-4857-BA35-CBB3C36B9B8F}" destId="{68EABB59-60CC-4AFF-8FFE-0D41308D1004}" srcOrd="1" destOrd="0" presId="urn:microsoft.com/office/officeart/2005/8/layout/orgChart1"/>
    <dgm:cxn modelId="{8690A5CA-2D14-4FCF-AD1B-83D5E996CBF1}" type="presParOf" srcId="{BE1BF6AF-F885-4857-BA35-CBB3C36B9B8F}" destId="{CC4283D8-2932-4E87-A5C9-430ABB8DFC9E}" srcOrd="2" destOrd="0" presId="urn:microsoft.com/office/officeart/2005/8/layout/orgChart1"/>
    <dgm:cxn modelId="{197061E6-24AD-4169-A4BE-B32DB8CC4C75}" type="presParOf" srcId="{0F1FFD50-8C79-486F-8ED2-9CFEA708AC00}" destId="{915C2FC4-DAB9-43F0-9B9C-43EDD7D51ABF}" srcOrd="4" destOrd="0" presId="urn:microsoft.com/office/officeart/2005/8/layout/orgChart1"/>
    <dgm:cxn modelId="{46DA3D85-1854-4E33-A293-F3367EC463A1}" type="presParOf" srcId="{0F1FFD50-8C79-486F-8ED2-9CFEA708AC00}" destId="{42A801E5-EC04-45F3-99BF-A5FDFC12DF63}" srcOrd="5" destOrd="0" presId="urn:microsoft.com/office/officeart/2005/8/layout/orgChart1"/>
    <dgm:cxn modelId="{D07409B8-CD3C-48D2-A65F-A41AE69560F3}" type="presParOf" srcId="{42A801E5-EC04-45F3-99BF-A5FDFC12DF63}" destId="{DC233ED2-BD94-4F83-A312-D0AE1CDA58D6}" srcOrd="0" destOrd="0" presId="urn:microsoft.com/office/officeart/2005/8/layout/orgChart1"/>
    <dgm:cxn modelId="{E7E26B2C-A089-45EF-8253-38F1F14362C5}" type="presParOf" srcId="{DC233ED2-BD94-4F83-A312-D0AE1CDA58D6}" destId="{21047A20-5947-4397-80AE-7E2F82E56BEA}" srcOrd="0" destOrd="0" presId="urn:microsoft.com/office/officeart/2005/8/layout/orgChart1"/>
    <dgm:cxn modelId="{F9BA3F63-2969-4654-B2B3-8756AFFCF252}" type="presParOf" srcId="{DC233ED2-BD94-4F83-A312-D0AE1CDA58D6}" destId="{78CA6E4E-9BE9-498B-8805-E3BA7E9897CE}" srcOrd="1" destOrd="0" presId="urn:microsoft.com/office/officeart/2005/8/layout/orgChart1"/>
    <dgm:cxn modelId="{7F7A93B2-AADA-4A1C-8011-5348EDE56587}" type="presParOf" srcId="{42A801E5-EC04-45F3-99BF-A5FDFC12DF63}" destId="{C328BF79-5908-43B7-A1B5-DEAFD06545BA}" srcOrd="1" destOrd="0" presId="urn:microsoft.com/office/officeart/2005/8/layout/orgChart1"/>
    <dgm:cxn modelId="{118DD319-F8B3-412C-A4D5-9B226FC149CC}" type="presParOf" srcId="{42A801E5-EC04-45F3-99BF-A5FDFC12DF63}" destId="{36993467-C31A-47D4-A281-65338C107EBC}" srcOrd="2" destOrd="0" presId="urn:microsoft.com/office/officeart/2005/8/layout/orgChart1"/>
    <dgm:cxn modelId="{F0846859-C4F7-4280-B2AA-12D7C63759B6}" type="presParOf" srcId="{0F1FFD50-8C79-486F-8ED2-9CFEA708AC00}" destId="{278A4DC4-C0B1-4616-B7B9-CFC832872B62}" srcOrd="6" destOrd="0" presId="urn:microsoft.com/office/officeart/2005/8/layout/orgChart1"/>
    <dgm:cxn modelId="{379B5197-DEF7-4D55-9757-662C2649193E}" type="presParOf" srcId="{0F1FFD50-8C79-486F-8ED2-9CFEA708AC00}" destId="{70830670-6357-4A71-A195-19B8139A444B}" srcOrd="7" destOrd="0" presId="urn:microsoft.com/office/officeart/2005/8/layout/orgChart1"/>
    <dgm:cxn modelId="{2EBCBFAC-F291-430A-809C-2EABC6092F1C}" type="presParOf" srcId="{70830670-6357-4A71-A195-19B8139A444B}" destId="{9C2341EF-142A-4778-965F-13AA9031FAD7}" srcOrd="0" destOrd="0" presId="urn:microsoft.com/office/officeart/2005/8/layout/orgChart1"/>
    <dgm:cxn modelId="{C44ECCF6-BAD7-44A3-BEAA-8EDE0A908A71}" type="presParOf" srcId="{9C2341EF-142A-4778-965F-13AA9031FAD7}" destId="{ECD87D27-25DA-44A3-8B4A-2FB78AF9362B}" srcOrd="0" destOrd="0" presId="urn:microsoft.com/office/officeart/2005/8/layout/orgChart1"/>
    <dgm:cxn modelId="{7AA6AFE5-A87A-4E45-8DD4-E369C696080C}" type="presParOf" srcId="{9C2341EF-142A-4778-965F-13AA9031FAD7}" destId="{96D5063D-4964-4469-9D5A-CB45838943E5}" srcOrd="1" destOrd="0" presId="urn:microsoft.com/office/officeart/2005/8/layout/orgChart1"/>
    <dgm:cxn modelId="{FD87E92A-FD88-4587-88A4-CABA39E7A855}" type="presParOf" srcId="{70830670-6357-4A71-A195-19B8139A444B}" destId="{2C91CAAA-BD9E-4E06-A45F-866E8F6BACF0}" srcOrd="1" destOrd="0" presId="urn:microsoft.com/office/officeart/2005/8/layout/orgChart1"/>
    <dgm:cxn modelId="{59A3D97D-DB3A-47FE-B8E7-EEC4D9FE0900}" type="presParOf" srcId="{70830670-6357-4A71-A195-19B8139A444B}" destId="{8DAC99B8-28DE-4DFC-B2FB-1DDD8DC645C2}" srcOrd="2" destOrd="0" presId="urn:microsoft.com/office/officeart/2005/8/layout/orgChart1"/>
    <dgm:cxn modelId="{70D36A2E-B31F-4336-839E-1DA837EBF10C}" type="presParOf" srcId="{0F1FFD50-8C79-486F-8ED2-9CFEA708AC00}" destId="{D573F43E-F631-4B91-8F21-D07335C8145F}" srcOrd="8" destOrd="0" presId="urn:microsoft.com/office/officeart/2005/8/layout/orgChart1"/>
    <dgm:cxn modelId="{1F22FFF9-B645-4430-85C6-7FC1102D50E7}" type="presParOf" srcId="{0F1FFD50-8C79-486F-8ED2-9CFEA708AC00}" destId="{4F0D6632-4465-45EF-A83A-116B5B80FE78}" srcOrd="9" destOrd="0" presId="urn:microsoft.com/office/officeart/2005/8/layout/orgChart1"/>
    <dgm:cxn modelId="{730D6507-EAC6-4718-A234-C1453D3C95B2}" type="presParOf" srcId="{4F0D6632-4465-45EF-A83A-116B5B80FE78}" destId="{ED29E8AD-A8F3-426A-A12B-72707F5B03AE}" srcOrd="0" destOrd="0" presId="urn:microsoft.com/office/officeart/2005/8/layout/orgChart1"/>
    <dgm:cxn modelId="{AE2EA849-83C0-4286-BA4A-139522746F9B}" type="presParOf" srcId="{ED29E8AD-A8F3-426A-A12B-72707F5B03AE}" destId="{E5BEE397-314F-425C-B327-B6CD3BB3E137}" srcOrd="0" destOrd="0" presId="urn:microsoft.com/office/officeart/2005/8/layout/orgChart1"/>
    <dgm:cxn modelId="{D249B609-46F5-4BC1-8686-7A1B1E4417E6}" type="presParOf" srcId="{ED29E8AD-A8F3-426A-A12B-72707F5B03AE}" destId="{8F2BC814-9C76-4F75-9239-044238028D1B}" srcOrd="1" destOrd="0" presId="urn:microsoft.com/office/officeart/2005/8/layout/orgChart1"/>
    <dgm:cxn modelId="{0406EB69-EFA6-44EF-A182-E679E30054C7}" type="presParOf" srcId="{4F0D6632-4465-45EF-A83A-116B5B80FE78}" destId="{867428C3-345E-486B-A3D9-0AE5FF5210E7}" srcOrd="1" destOrd="0" presId="urn:microsoft.com/office/officeart/2005/8/layout/orgChart1"/>
    <dgm:cxn modelId="{B30FA29C-55A5-4D27-B24C-41FD27A9E490}" type="presParOf" srcId="{4F0D6632-4465-45EF-A83A-116B5B80FE78}" destId="{9783158C-90C1-427D-9BFC-51CF8C6DC41D}" srcOrd="2" destOrd="0" presId="urn:microsoft.com/office/officeart/2005/8/layout/orgChart1"/>
    <dgm:cxn modelId="{49B10C1E-01CC-45DE-A0DC-C5E9A598122A}" type="presParOf" srcId="{89AE8617-DF1C-4711-896E-24464FEF29C6}" destId="{E8D53C46-1B45-4F47-AC55-C9B1B3B77BD1}" srcOrd="2" destOrd="0" presId="urn:microsoft.com/office/officeart/2005/8/layout/orgChart1"/>
    <dgm:cxn modelId="{7CE7E9B9-1D9A-43F9-B4D5-EF4055E42EB8}" type="presParOf" srcId="{E8D53C46-1B45-4F47-AC55-C9B1B3B77BD1}" destId="{DE344797-5FF1-40A8-BD93-7E133A07305D}" srcOrd="0" destOrd="0" presId="urn:microsoft.com/office/officeart/2005/8/layout/orgChart1"/>
    <dgm:cxn modelId="{9D12F0DC-5C59-4DC2-9751-9294E63146EF}" type="presParOf" srcId="{E8D53C46-1B45-4F47-AC55-C9B1B3B77BD1}" destId="{9EA82107-44EC-4968-9378-061164E30CD0}" srcOrd="1" destOrd="0" presId="urn:microsoft.com/office/officeart/2005/8/layout/orgChart1"/>
    <dgm:cxn modelId="{3C79DCDA-E504-4775-9573-DD150762B774}" type="presParOf" srcId="{9EA82107-44EC-4968-9378-061164E30CD0}" destId="{C065BA3B-6DC4-45DC-BBFB-79166B113C1E}" srcOrd="0" destOrd="0" presId="urn:microsoft.com/office/officeart/2005/8/layout/orgChart1"/>
    <dgm:cxn modelId="{4A3F6DDD-1615-4D8A-8CFE-70C26D2D599E}" type="presParOf" srcId="{C065BA3B-6DC4-45DC-BBFB-79166B113C1E}" destId="{45E78246-C110-4B72-94EA-93603693C8B0}" srcOrd="0" destOrd="0" presId="urn:microsoft.com/office/officeart/2005/8/layout/orgChart1"/>
    <dgm:cxn modelId="{2C7DD6C0-C27D-4DE4-89FA-AC837872CA9B}" type="presParOf" srcId="{C065BA3B-6DC4-45DC-BBFB-79166B113C1E}" destId="{3818E9C0-FA51-4261-AC02-79A8D97307CB}" srcOrd="1" destOrd="0" presId="urn:microsoft.com/office/officeart/2005/8/layout/orgChart1"/>
    <dgm:cxn modelId="{0CF2B689-1943-4901-8F34-4C9AE700E437}" type="presParOf" srcId="{9EA82107-44EC-4968-9378-061164E30CD0}" destId="{4DD90C2D-006F-4A31-AB34-D193CE2B7F44}" srcOrd="1" destOrd="0" presId="urn:microsoft.com/office/officeart/2005/8/layout/orgChart1"/>
    <dgm:cxn modelId="{A5A29197-3AF6-4009-92E1-A8AF0D2A4833}" type="presParOf" srcId="{9EA82107-44EC-4968-9378-061164E30CD0}" destId="{1E907144-92E2-41CB-9B94-016F5D2E010C}" srcOrd="2" destOrd="0" presId="urn:microsoft.com/office/officeart/2005/8/layout/orgChart1"/>
    <dgm:cxn modelId="{AD24870E-5306-4CAB-A988-E84B01EA1914}" type="presParOf" srcId="{E8D53C46-1B45-4F47-AC55-C9B1B3B77BD1}" destId="{8B30E6E1-4657-4DF0-8447-89D4E3F8BD0B}" srcOrd="2" destOrd="0" presId="urn:microsoft.com/office/officeart/2005/8/layout/orgChart1"/>
    <dgm:cxn modelId="{72EAB14D-4EF9-42EF-8A14-2F6BA4776390}" type="presParOf" srcId="{E8D53C46-1B45-4F47-AC55-C9B1B3B77BD1}" destId="{8AD89940-C98C-4994-8C65-1482A567B9F6}" srcOrd="3" destOrd="0" presId="urn:microsoft.com/office/officeart/2005/8/layout/orgChart1"/>
    <dgm:cxn modelId="{99E1E182-7C7D-4ACF-BFD6-88FB7F5A0F48}" type="presParOf" srcId="{8AD89940-C98C-4994-8C65-1482A567B9F6}" destId="{0B378153-1677-4BD0-BB35-E1ED81525081}" srcOrd="0" destOrd="0" presId="urn:microsoft.com/office/officeart/2005/8/layout/orgChart1"/>
    <dgm:cxn modelId="{935469D3-FCC7-49A2-88A9-0BF32A7679A4}" type="presParOf" srcId="{0B378153-1677-4BD0-BB35-E1ED81525081}" destId="{C9359A20-68E5-4282-B0D1-875C4431CDA5}" srcOrd="0" destOrd="0" presId="urn:microsoft.com/office/officeart/2005/8/layout/orgChart1"/>
    <dgm:cxn modelId="{BD66157F-25A1-4375-8793-C2E577638676}" type="presParOf" srcId="{0B378153-1677-4BD0-BB35-E1ED81525081}" destId="{DAB4554B-401E-43E3-BCC1-09793CE5A04E}" srcOrd="1" destOrd="0" presId="urn:microsoft.com/office/officeart/2005/8/layout/orgChart1"/>
    <dgm:cxn modelId="{0878A639-0180-4BF6-87A5-814B5082102B}" type="presParOf" srcId="{8AD89940-C98C-4994-8C65-1482A567B9F6}" destId="{5C615D45-7324-4C01-BA43-760DFC680B92}" srcOrd="1" destOrd="0" presId="urn:microsoft.com/office/officeart/2005/8/layout/orgChart1"/>
    <dgm:cxn modelId="{EE61510C-E115-4402-AA73-8420F855942E}" type="presParOf" srcId="{8AD89940-C98C-4994-8C65-1482A567B9F6}" destId="{BC3565FC-1AEB-457A-B736-AE050BCEAE32}"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0E6E1-4657-4DF0-8447-89D4E3F8BD0B}">
      <dsp:nvSpPr>
        <dsp:cNvPr id="0" name=""/>
        <dsp:cNvSpPr/>
      </dsp:nvSpPr>
      <dsp:spPr>
        <a:xfrm>
          <a:off x="4675414" y="2356026"/>
          <a:ext cx="168094" cy="736412"/>
        </a:xfrm>
        <a:custGeom>
          <a:avLst/>
          <a:gdLst/>
          <a:ahLst/>
          <a:cxnLst/>
          <a:rect l="0" t="0" r="0" b="0"/>
          <a:pathLst>
            <a:path>
              <a:moveTo>
                <a:pt x="0" y="0"/>
              </a:moveTo>
              <a:lnTo>
                <a:pt x="0" y="736412"/>
              </a:lnTo>
              <a:lnTo>
                <a:pt x="168094" y="736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44797-5FF1-40A8-BD93-7E133A07305D}">
      <dsp:nvSpPr>
        <dsp:cNvPr id="0" name=""/>
        <dsp:cNvSpPr/>
      </dsp:nvSpPr>
      <dsp:spPr>
        <a:xfrm>
          <a:off x="4507320" y="2356026"/>
          <a:ext cx="168094" cy="736412"/>
        </a:xfrm>
        <a:custGeom>
          <a:avLst/>
          <a:gdLst/>
          <a:ahLst/>
          <a:cxnLst/>
          <a:rect l="0" t="0" r="0" b="0"/>
          <a:pathLst>
            <a:path>
              <a:moveTo>
                <a:pt x="168094" y="0"/>
              </a:moveTo>
              <a:lnTo>
                <a:pt x="168094" y="736412"/>
              </a:lnTo>
              <a:lnTo>
                <a:pt x="0" y="736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73F43E-F631-4B91-8F21-D07335C8145F}">
      <dsp:nvSpPr>
        <dsp:cNvPr id="0" name=""/>
        <dsp:cNvSpPr/>
      </dsp:nvSpPr>
      <dsp:spPr>
        <a:xfrm>
          <a:off x="4675414" y="2356026"/>
          <a:ext cx="3874167" cy="1472824"/>
        </a:xfrm>
        <a:custGeom>
          <a:avLst/>
          <a:gdLst/>
          <a:ahLst/>
          <a:cxnLst/>
          <a:rect l="0" t="0" r="0" b="0"/>
          <a:pathLst>
            <a:path>
              <a:moveTo>
                <a:pt x="0" y="0"/>
              </a:moveTo>
              <a:lnTo>
                <a:pt x="0" y="1304730"/>
              </a:lnTo>
              <a:lnTo>
                <a:pt x="3874167" y="1304730"/>
              </a:lnTo>
              <a:lnTo>
                <a:pt x="3874167" y="147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8A4DC4-C0B1-4616-B7B9-CFC832872B62}">
      <dsp:nvSpPr>
        <dsp:cNvPr id="0" name=""/>
        <dsp:cNvSpPr/>
      </dsp:nvSpPr>
      <dsp:spPr>
        <a:xfrm>
          <a:off x="4675414" y="2356026"/>
          <a:ext cx="1937083" cy="1472824"/>
        </a:xfrm>
        <a:custGeom>
          <a:avLst/>
          <a:gdLst/>
          <a:ahLst/>
          <a:cxnLst/>
          <a:rect l="0" t="0" r="0" b="0"/>
          <a:pathLst>
            <a:path>
              <a:moveTo>
                <a:pt x="0" y="0"/>
              </a:moveTo>
              <a:lnTo>
                <a:pt x="0" y="1304730"/>
              </a:lnTo>
              <a:lnTo>
                <a:pt x="1937083" y="1304730"/>
              </a:lnTo>
              <a:lnTo>
                <a:pt x="1937083" y="147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5C2FC4-DAB9-43F0-9B9C-43EDD7D51ABF}">
      <dsp:nvSpPr>
        <dsp:cNvPr id="0" name=""/>
        <dsp:cNvSpPr/>
      </dsp:nvSpPr>
      <dsp:spPr>
        <a:xfrm>
          <a:off x="4629694" y="2356026"/>
          <a:ext cx="91440" cy="1472824"/>
        </a:xfrm>
        <a:custGeom>
          <a:avLst/>
          <a:gdLst/>
          <a:ahLst/>
          <a:cxnLst/>
          <a:rect l="0" t="0" r="0" b="0"/>
          <a:pathLst>
            <a:path>
              <a:moveTo>
                <a:pt x="45720" y="0"/>
              </a:moveTo>
              <a:lnTo>
                <a:pt x="45720" y="147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E84F7D-43F8-4D99-9F68-E535220B6094}">
      <dsp:nvSpPr>
        <dsp:cNvPr id="0" name=""/>
        <dsp:cNvSpPr/>
      </dsp:nvSpPr>
      <dsp:spPr>
        <a:xfrm>
          <a:off x="2738330" y="2356026"/>
          <a:ext cx="1937083" cy="1472824"/>
        </a:xfrm>
        <a:custGeom>
          <a:avLst/>
          <a:gdLst/>
          <a:ahLst/>
          <a:cxnLst/>
          <a:rect l="0" t="0" r="0" b="0"/>
          <a:pathLst>
            <a:path>
              <a:moveTo>
                <a:pt x="1937083" y="0"/>
              </a:moveTo>
              <a:lnTo>
                <a:pt x="1937083" y="1304730"/>
              </a:lnTo>
              <a:lnTo>
                <a:pt x="0" y="1304730"/>
              </a:lnTo>
              <a:lnTo>
                <a:pt x="0" y="147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3811B2-CF7A-4EC2-9528-F4CB5FE3DE05}">
      <dsp:nvSpPr>
        <dsp:cNvPr id="0" name=""/>
        <dsp:cNvSpPr/>
      </dsp:nvSpPr>
      <dsp:spPr>
        <a:xfrm>
          <a:off x="801246" y="2356026"/>
          <a:ext cx="3874167" cy="1472824"/>
        </a:xfrm>
        <a:custGeom>
          <a:avLst/>
          <a:gdLst/>
          <a:ahLst/>
          <a:cxnLst/>
          <a:rect l="0" t="0" r="0" b="0"/>
          <a:pathLst>
            <a:path>
              <a:moveTo>
                <a:pt x="3874167" y="0"/>
              </a:moveTo>
              <a:lnTo>
                <a:pt x="3874167" y="1304730"/>
              </a:lnTo>
              <a:lnTo>
                <a:pt x="0" y="1304730"/>
              </a:lnTo>
              <a:lnTo>
                <a:pt x="0" y="14728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B4266-9EBC-48E1-8D93-75EA84A0B00B}">
      <dsp:nvSpPr>
        <dsp:cNvPr id="0" name=""/>
        <dsp:cNvSpPr/>
      </dsp:nvSpPr>
      <dsp:spPr>
        <a:xfrm>
          <a:off x="2687302" y="1379616"/>
          <a:ext cx="3976224" cy="97641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2">
                  <a:lumMod val="50000"/>
                </a:schemeClr>
              </a:solidFill>
              <a:latin typeface="Arial Narrow" panose="020B0606020202030204" pitchFamily="34" charset="0"/>
            </a:rPr>
            <a:t>Deputy Chief Of Staff</a:t>
          </a:r>
        </a:p>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Stephanie Cote</a:t>
          </a:r>
        </a:p>
      </dsp:txBody>
      <dsp:txXfrm>
        <a:off x="2687302" y="1379616"/>
        <a:ext cx="3976224" cy="976410"/>
      </dsp:txXfrm>
    </dsp:sp>
    <dsp:sp modelId="{70B79148-B3B5-44E9-AF4A-C29A95EFFC1E}">
      <dsp:nvSpPr>
        <dsp:cNvPr id="0" name=""/>
        <dsp:cNvSpPr/>
      </dsp:nvSpPr>
      <dsp:spPr>
        <a:xfrm>
          <a:off x="799" y="3828850"/>
          <a:ext cx="1600895"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Human Resources</a:t>
          </a:r>
        </a:p>
      </dsp:txBody>
      <dsp:txXfrm>
        <a:off x="799" y="3828850"/>
        <a:ext cx="1600895" cy="800447"/>
      </dsp:txXfrm>
    </dsp:sp>
    <dsp:sp modelId="{190EFB46-3044-4655-A4A6-12E347DC3854}">
      <dsp:nvSpPr>
        <dsp:cNvPr id="0" name=""/>
        <dsp:cNvSpPr/>
      </dsp:nvSpPr>
      <dsp:spPr>
        <a:xfrm>
          <a:off x="1937882" y="3828850"/>
          <a:ext cx="1600895"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Fiscal</a:t>
          </a:r>
        </a:p>
      </dsp:txBody>
      <dsp:txXfrm>
        <a:off x="1937882" y="3828850"/>
        <a:ext cx="1600895" cy="800447"/>
      </dsp:txXfrm>
    </dsp:sp>
    <dsp:sp modelId="{21047A20-5947-4397-80AE-7E2F82E56BEA}">
      <dsp:nvSpPr>
        <dsp:cNvPr id="0" name=""/>
        <dsp:cNvSpPr/>
      </dsp:nvSpPr>
      <dsp:spPr>
        <a:xfrm>
          <a:off x="3874966" y="3828850"/>
          <a:ext cx="1600895"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Budget</a:t>
          </a:r>
        </a:p>
      </dsp:txBody>
      <dsp:txXfrm>
        <a:off x="3874966" y="3828850"/>
        <a:ext cx="1600895" cy="800447"/>
      </dsp:txXfrm>
    </dsp:sp>
    <dsp:sp modelId="{ECD87D27-25DA-44A3-8B4A-2FB78AF9362B}">
      <dsp:nvSpPr>
        <dsp:cNvPr id="0" name=""/>
        <dsp:cNvSpPr/>
      </dsp:nvSpPr>
      <dsp:spPr>
        <a:xfrm>
          <a:off x="5812050" y="3828850"/>
          <a:ext cx="1600895"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Information and Technologies</a:t>
          </a:r>
        </a:p>
      </dsp:txBody>
      <dsp:txXfrm>
        <a:off x="5812050" y="3828850"/>
        <a:ext cx="1600895" cy="800447"/>
      </dsp:txXfrm>
    </dsp:sp>
    <dsp:sp modelId="{E5BEE397-314F-425C-B327-B6CD3BB3E137}">
      <dsp:nvSpPr>
        <dsp:cNvPr id="0" name=""/>
        <dsp:cNvSpPr/>
      </dsp:nvSpPr>
      <dsp:spPr>
        <a:xfrm>
          <a:off x="7749134" y="3828850"/>
          <a:ext cx="1600895"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Procurement/ Contracts</a:t>
          </a:r>
        </a:p>
      </dsp:txBody>
      <dsp:txXfrm>
        <a:off x="7749134" y="3828850"/>
        <a:ext cx="1600895" cy="800447"/>
      </dsp:txXfrm>
    </dsp:sp>
    <dsp:sp modelId="{45E78246-C110-4B72-94EA-93603693C8B0}">
      <dsp:nvSpPr>
        <dsp:cNvPr id="0" name=""/>
        <dsp:cNvSpPr/>
      </dsp:nvSpPr>
      <dsp:spPr>
        <a:xfrm>
          <a:off x="804560" y="2692214"/>
          <a:ext cx="3702759"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2">
                  <a:lumMod val="50000"/>
                </a:schemeClr>
              </a:solidFill>
              <a:latin typeface="Arial Narrow" panose="020B0606020202030204" pitchFamily="34" charset="0"/>
            </a:rPr>
            <a:t>Chief Human Resources Officer</a:t>
          </a:r>
        </a:p>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Melissa Gardner</a:t>
          </a:r>
        </a:p>
      </dsp:txBody>
      <dsp:txXfrm>
        <a:off x="804560" y="2692214"/>
        <a:ext cx="3702759" cy="800447"/>
      </dsp:txXfrm>
    </dsp:sp>
    <dsp:sp modelId="{C9359A20-68E5-4282-B0D1-875C4431CDA5}">
      <dsp:nvSpPr>
        <dsp:cNvPr id="0" name=""/>
        <dsp:cNvSpPr/>
      </dsp:nvSpPr>
      <dsp:spPr>
        <a:xfrm>
          <a:off x="4843508" y="2692214"/>
          <a:ext cx="3521394" cy="80044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2">
                  <a:lumMod val="50000"/>
                </a:schemeClr>
              </a:solidFill>
              <a:latin typeface="Arial Narrow" panose="020B0606020202030204" pitchFamily="34" charset="0"/>
            </a:rPr>
            <a:t>Chief Information Officer</a:t>
          </a:r>
        </a:p>
        <a:p>
          <a:pPr marL="0" lvl="0" indent="0" algn="ctr" defTabSz="711200">
            <a:lnSpc>
              <a:spcPct val="90000"/>
            </a:lnSpc>
            <a:spcBef>
              <a:spcPct val="0"/>
            </a:spcBef>
            <a:spcAft>
              <a:spcPct val="35000"/>
            </a:spcAft>
            <a:buNone/>
          </a:pPr>
          <a:r>
            <a:rPr lang="en-US" sz="1600" kern="1200" dirty="0">
              <a:solidFill>
                <a:schemeClr val="bg2">
                  <a:lumMod val="50000"/>
                </a:schemeClr>
              </a:solidFill>
              <a:latin typeface="Arial Narrow" panose="020B0606020202030204" pitchFamily="34" charset="0"/>
            </a:rPr>
            <a:t>Melissa McClarnon</a:t>
          </a:r>
        </a:p>
      </dsp:txBody>
      <dsp:txXfrm>
        <a:off x="4843508" y="2692214"/>
        <a:ext cx="3521394" cy="8004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0.67011</cdr:x>
      <cdr:y>0.86137</cdr:y>
    </cdr:from>
    <cdr:to>
      <cdr:x>0.90252</cdr:x>
      <cdr:y>0.90647</cdr:y>
    </cdr:to>
    <cdr:sp macro="" textlink="">
      <cdr:nvSpPr>
        <cdr:cNvPr id="2" name="TextBox 1"/>
        <cdr:cNvSpPr txBox="1"/>
      </cdr:nvSpPr>
      <cdr:spPr>
        <a:xfrm xmlns:a="http://schemas.openxmlformats.org/drawingml/2006/main">
          <a:off x="7496284" y="7192696"/>
          <a:ext cx="2599874" cy="376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0.74307</cdr:x>
      <cdr:y>0.95445</cdr:y>
    </cdr:from>
    <cdr:to>
      <cdr:x>0.97761</cdr:x>
      <cdr:y>0.99132</cdr:y>
    </cdr:to>
    <cdr:sp macro="" textlink="">
      <cdr:nvSpPr>
        <cdr:cNvPr id="3" name="TextBox 2"/>
        <cdr:cNvSpPr txBox="1"/>
      </cdr:nvSpPr>
      <cdr:spPr>
        <a:xfrm xmlns:a="http://schemas.openxmlformats.org/drawingml/2006/main">
          <a:off x="5311140" y="6705600"/>
          <a:ext cx="167640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0.67011</cdr:x>
      <cdr:y>0.86137</cdr:y>
    </cdr:from>
    <cdr:to>
      <cdr:x>0.90252</cdr:x>
      <cdr:y>0.90647</cdr:y>
    </cdr:to>
    <cdr:sp macro="" textlink="">
      <cdr:nvSpPr>
        <cdr:cNvPr id="2" name="TextBox 1"/>
        <cdr:cNvSpPr txBox="1"/>
      </cdr:nvSpPr>
      <cdr:spPr>
        <a:xfrm xmlns:a="http://schemas.openxmlformats.org/drawingml/2006/main">
          <a:off x="7496284" y="7192696"/>
          <a:ext cx="2599874" cy="376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0.74307</cdr:x>
      <cdr:y>0.95445</cdr:y>
    </cdr:from>
    <cdr:to>
      <cdr:x>0.97761</cdr:x>
      <cdr:y>0.99132</cdr:y>
    </cdr:to>
    <cdr:sp macro="" textlink="">
      <cdr:nvSpPr>
        <cdr:cNvPr id="3" name="TextBox 2"/>
        <cdr:cNvSpPr txBox="1"/>
      </cdr:nvSpPr>
      <cdr:spPr>
        <a:xfrm xmlns:a="http://schemas.openxmlformats.org/drawingml/2006/main">
          <a:off x="5311140" y="6705600"/>
          <a:ext cx="167640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E4DBF-35DE-45A2-A33E-1395F57C2EB9}" type="datetimeFigureOut">
              <a:rPr lang="en-US" smtClean="0"/>
              <a:t>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BD1FD-2787-46AC-83E6-C1E1BA09FD48}" type="slidenum">
              <a:rPr lang="en-US" smtClean="0"/>
              <a:t>‹#›</a:t>
            </a:fld>
            <a:endParaRPr lang="en-US" dirty="0"/>
          </a:p>
        </p:txBody>
      </p:sp>
    </p:spTree>
    <p:extLst>
      <p:ext uri="{BB962C8B-B14F-4D97-AF65-F5344CB8AC3E}">
        <p14:creationId xmlns:p14="http://schemas.microsoft.com/office/powerpoint/2010/main" val="5338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year anniversary March 6</a:t>
            </a:r>
            <a:r>
              <a:rPr lang="en-US" baseline="30000" dirty="0"/>
              <a:t>th</a:t>
            </a:r>
            <a:r>
              <a:rPr lang="en-US" dirty="0"/>
              <a:t>.   </a:t>
            </a:r>
          </a:p>
        </p:txBody>
      </p:sp>
      <p:sp>
        <p:nvSpPr>
          <p:cNvPr id="4" name="Slide Number Placeholder 3"/>
          <p:cNvSpPr>
            <a:spLocks noGrp="1"/>
          </p:cNvSpPr>
          <p:nvPr>
            <p:ph type="sldNum" sz="quarter" idx="5"/>
          </p:nvPr>
        </p:nvSpPr>
        <p:spPr/>
        <p:txBody>
          <a:bodyPr/>
          <a:lstStyle/>
          <a:p>
            <a:fld id="{ED5FDA57-D9B5-4CE5-B39F-CA6318CC8980}" type="slidenum">
              <a:rPr lang="en-US" smtClean="0"/>
              <a:t>1</a:t>
            </a:fld>
            <a:endParaRPr lang="en-US" dirty="0"/>
          </a:p>
        </p:txBody>
      </p:sp>
    </p:spTree>
    <p:extLst>
      <p:ext uri="{BB962C8B-B14F-4D97-AF65-F5344CB8AC3E}">
        <p14:creationId xmlns:p14="http://schemas.microsoft.com/office/powerpoint/2010/main" val="113365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F4E5AB2-8125-42A3-8416-3DD3CC4F4B5A}" type="slidenum">
              <a:rPr lang="en-US">
                <a:solidFill>
                  <a:prstClr val="black"/>
                </a:solidFill>
                <a:latin typeface="Calibri"/>
              </a:rPr>
              <a:pPr defTabSz="931774">
                <a:defRPr/>
              </a:pPr>
              <a:t>2</a:t>
            </a:fld>
            <a:endParaRPr lang="en-US" dirty="0">
              <a:solidFill>
                <a:prstClr val="black"/>
              </a:solidFill>
              <a:latin typeface="Calibri"/>
            </a:endParaRPr>
          </a:p>
        </p:txBody>
      </p:sp>
    </p:spTree>
    <p:extLst>
      <p:ext uri="{BB962C8B-B14F-4D97-AF65-F5344CB8AC3E}">
        <p14:creationId xmlns:p14="http://schemas.microsoft.com/office/powerpoint/2010/main" val="37553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7BD1FD-2787-46AC-83E6-C1E1BA09FD48}" type="slidenum">
              <a:rPr lang="en-US" smtClean="0"/>
              <a:t>8</a:t>
            </a:fld>
            <a:endParaRPr lang="en-US" dirty="0"/>
          </a:p>
        </p:txBody>
      </p:sp>
    </p:spTree>
    <p:extLst>
      <p:ext uri="{BB962C8B-B14F-4D97-AF65-F5344CB8AC3E}">
        <p14:creationId xmlns:p14="http://schemas.microsoft.com/office/powerpoint/2010/main" val="234504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1 - Personal Services - The executive requests adjustments to the present law personal services budget. This request has been broken into the following categories, and further detail is shown in the agency summary: • Legislatively approved changes • Management decisions • Budget modifications made to the personal services budget in the 2023 biennium </a:t>
            </a:r>
          </a:p>
          <a:p>
            <a:endParaRPr lang="en-US" dirty="0"/>
          </a:p>
          <a:p>
            <a:r>
              <a:rPr lang="en-US" dirty="0"/>
              <a:t>DP 2 - Fixed Costs - The executive requests adjustments to provide the funding required in the proposed budget for fixed costs assessed by other agencies within state government for the services they provide. Examples include: warrant writer, motor pool, information technology services, etc. The rates charged for these services are approved in the section of the budget that provides the services. DOJ is combining all fixed costs under CSD for efficiency.</a:t>
            </a:r>
          </a:p>
          <a:p>
            <a:endParaRPr lang="en-US" dirty="0"/>
          </a:p>
          <a:p>
            <a:r>
              <a:rPr lang="en-US" dirty="0"/>
              <a:t>DP 3 - Inflation Deflation - The executive requests adjustments to reflect budgetary changes generated from the application of inflation and deflation factors to specific expenditure accounts. Affected accounts include: motor pool</a:t>
            </a:r>
          </a:p>
          <a:p>
            <a:endParaRPr lang="en-US" dirty="0"/>
          </a:p>
        </p:txBody>
      </p:sp>
      <p:sp>
        <p:nvSpPr>
          <p:cNvPr id="4" name="Slide Number Placeholder 3"/>
          <p:cNvSpPr>
            <a:spLocks noGrp="1"/>
          </p:cNvSpPr>
          <p:nvPr>
            <p:ph type="sldNum" sz="quarter" idx="5"/>
          </p:nvPr>
        </p:nvSpPr>
        <p:spPr/>
        <p:txBody>
          <a:bodyPr/>
          <a:lstStyle/>
          <a:p>
            <a:fld id="{BB7BD1FD-2787-46AC-83E6-C1E1BA09FD48}" type="slidenum">
              <a:rPr lang="en-US" smtClean="0"/>
              <a:t>9</a:t>
            </a:fld>
            <a:endParaRPr lang="en-US" dirty="0"/>
          </a:p>
        </p:txBody>
      </p:sp>
    </p:spTree>
    <p:extLst>
      <p:ext uri="{BB962C8B-B14F-4D97-AF65-F5344CB8AC3E}">
        <p14:creationId xmlns:p14="http://schemas.microsoft.com/office/powerpoint/2010/main" val="175875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D563-1295-4138-BC20-9BCA643EF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CC3B3-C126-46FD-B4D0-4BA83C615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E7CE79-569D-4797-9145-3543D19CBD93}"/>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5" name="Footer Placeholder 4">
            <a:extLst>
              <a:ext uri="{FF2B5EF4-FFF2-40B4-BE49-F238E27FC236}">
                <a16:creationId xmlns:a16="http://schemas.microsoft.com/office/drawing/2014/main" id="{25389B64-F688-47CD-B95F-977451C4B7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7C04DA-50E3-4C89-9E4B-2F4D4086D922}"/>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190944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73B9-8033-43BE-90F0-708BF4087E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F73692-6916-4E7D-95DB-D6DB6447D0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A1776-6DB9-415A-9827-13C3FE9034B3}"/>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5" name="Footer Placeholder 4">
            <a:extLst>
              <a:ext uri="{FF2B5EF4-FFF2-40B4-BE49-F238E27FC236}">
                <a16:creationId xmlns:a16="http://schemas.microsoft.com/office/drawing/2014/main" id="{5C7142A8-9B2B-4737-BEBF-6CF7107A36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74A4A35-CC66-4636-8302-42CB40D033CF}"/>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4609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1CAE5-4A39-4A13-A5E8-BF474366F6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6D40D0-B604-4E33-AAC6-9A8AE7465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86A0D-DC4C-46B5-A5DB-1C0F142B52C2}"/>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5" name="Footer Placeholder 4">
            <a:extLst>
              <a:ext uri="{FF2B5EF4-FFF2-40B4-BE49-F238E27FC236}">
                <a16:creationId xmlns:a16="http://schemas.microsoft.com/office/drawing/2014/main" id="{F7312AA7-D63A-4F7B-9915-CF76748A70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78AF9B4-8B72-4E1E-9510-2FDD88D908A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89447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FA49410-1390-4453-99C1-2592E31CE662}" type="datetimeFigureOut">
              <a:rPr lang="en-US" smtClean="0"/>
              <a:t>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0A7EA9-C67B-4A7F-9BA6-429B8EE19F6B}" type="slidenum">
              <a:rPr lang="en-US" smtClean="0"/>
              <a:t>‹#›</a:t>
            </a:fld>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986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B40B-413A-4807-8A57-CB2E5B1C33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18D3A-AE51-4EC3-952B-3F1729DCE2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0C8C65-A505-46B7-8C05-D930C02DC95B}"/>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5" name="Footer Placeholder 4">
            <a:extLst>
              <a:ext uri="{FF2B5EF4-FFF2-40B4-BE49-F238E27FC236}">
                <a16:creationId xmlns:a16="http://schemas.microsoft.com/office/drawing/2014/main" id="{39238E52-D264-47DB-8B7A-C0D1C42E8A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BEFE39-8E94-455D-886F-22F668FD2121}"/>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70184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A314-8F06-4F08-8824-8A603D01B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AB126-0DCD-4B0E-B6D7-23E8AC1D06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E4C27-B867-43A2-9753-3E8E2F336585}"/>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5" name="Footer Placeholder 4">
            <a:extLst>
              <a:ext uri="{FF2B5EF4-FFF2-40B4-BE49-F238E27FC236}">
                <a16:creationId xmlns:a16="http://schemas.microsoft.com/office/drawing/2014/main" id="{0D612CAD-72E6-459D-889D-7BBC213450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C0962-9518-4543-98CF-7B416D43D427}"/>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37261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00A2-879B-466F-8190-4EA255F68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E7C49-DA2E-41E4-990D-35EA399A8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0B88B-6C59-4F3B-8019-6C4BD94C0104}"/>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5" name="Footer Placeholder 4">
            <a:extLst>
              <a:ext uri="{FF2B5EF4-FFF2-40B4-BE49-F238E27FC236}">
                <a16:creationId xmlns:a16="http://schemas.microsoft.com/office/drawing/2014/main" id="{343BD134-8098-4689-8D7C-C1A26B1D0C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5E44C5-25F1-4606-9FDF-4D3656391FA2}"/>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146854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AE57-9E63-44F5-B8F7-C5F466994F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76ECD-66BC-45D9-B4B4-31B00497B3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146E9A-ACAE-41F5-BC95-1274E5F9E2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86D9D-ABE5-44DE-954C-78DEBBCB0429}"/>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6" name="Footer Placeholder 5">
            <a:extLst>
              <a:ext uri="{FF2B5EF4-FFF2-40B4-BE49-F238E27FC236}">
                <a16:creationId xmlns:a16="http://schemas.microsoft.com/office/drawing/2014/main" id="{EA68EBAF-0239-4AFB-B172-90C26A2677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871EF6-BB14-471B-AE99-0FFE2AD28556}"/>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25482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B963-3470-42EF-901B-CD618DE42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67362B-782D-414C-9D72-249DE3349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6BADB-AD9B-43CD-8AE9-63AA493A33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7904B-E553-445F-8175-45E0F21B0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F4B57-5766-4D83-9DA5-E26E04E27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493DD-C19A-44A5-AC64-EAEDF786DC96}"/>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8" name="Footer Placeholder 7">
            <a:extLst>
              <a:ext uri="{FF2B5EF4-FFF2-40B4-BE49-F238E27FC236}">
                <a16:creationId xmlns:a16="http://schemas.microsoft.com/office/drawing/2014/main" id="{E10F2CE0-059A-4803-B821-248ED8434C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97D210-0106-4AE8-B273-47ACF67B6146}"/>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4042223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042A6-D2EE-4D13-A174-E8C262F293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5C191-FA74-4AB1-92F0-F7F3E8781E7A}"/>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4" name="Footer Placeholder 3">
            <a:extLst>
              <a:ext uri="{FF2B5EF4-FFF2-40B4-BE49-F238E27FC236}">
                <a16:creationId xmlns:a16="http://schemas.microsoft.com/office/drawing/2014/main" id="{347F3BF0-2657-4CB2-958E-4ADB5EE875D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7DBB5-BBB8-4D02-887C-4090BC302C9D}"/>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11069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F92E8-D9B8-41CA-8D2E-36C7A5EC2F85}"/>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3" name="Footer Placeholder 2">
            <a:extLst>
              <a:ext uri="{FF2B5EF4-FFF2-40B4-BE49-F238E27FC236}">
                <a16:creationId xmlns:a16="http://schemas.microsoft.com/office/drawing/2014/main" id="{8B5D3D09-826D-4FAE-828A-A9BB8FD91C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61E330-3543-4400-A87C-C306AA2951BC}"/>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79774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A77A-14BE-49D6-BCAD-542B5E577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ED36D-E9D5-4010-A84C-71B09B716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C945D-28CA-4A4D-8DAA-B52FC7AB194E}"/>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5" name="Footer Placeholder 4">
            <a:extLst>
              <a:ext uri="{FF2B5EF4-FFF2-40B4-BE49-F238E27FC236}">
                <a16:creationId xmlns:a16="http://schemas.microsoft.com/office/drawing/2014/main" id="{0B017ACF-4C42-40D5-864A-38A2AAF0E6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90DDC25-46D1-4D95-8EBA-B0356D3B81B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6483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8E7E-94D9-4A8C-983D-B47BE2C1AC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FDB3B3-ED6D-4182-9934-A39824BD0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AA1E15-D5B1-4F59-B7D9-E5BEA4ECE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2E4E8-9315-4DD9-A921-5718A762C3EA}"/>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6" name="Footer Placeholder 5">
            <a:extLst>
              <a:ext uri="{FF2B5EF4-FFF2-40B4-BE49-F238E27FC236}">
                <a16:creationId xmlns:a16="http://schemas.microsoft.com/office/drawing/2014/main" id="{474BC5DC-423D-4B7A-BF3D-48094207EA4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00455F-1A69-43A9-AD77-2A6B24B6FD55}"/>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301272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D7FA-F917-4B3A-B0EF-66C976EA0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624C4-F791-4D40-A861-2DD95A06D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E1D5A0-3790-4DF5-A373-D0D51CA1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F9A2E-AAAD-4E0C-B7FC-F39D36501D5D}"/>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6" name="Footer Placeholder 5">
            <a:extLst>
              <a:ext uri="{FF2B5EF4-FFF2-40B4-BE49-F238E27FC236}">
                <a16:creationId xmlns:a16="http://schemas.microsoft.com/office/drawing/2014/main" id="{3167E081-1CB9-4DE6-851A-449251FC6E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6B75CE-04DC-4314-A97C-65B42F6164D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2976955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8DA4-E92E-4159-B3AE-7973C8F47D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EA3536-FDFC-4009-9AF3-53EB54AA5D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2FDE5-C197-45D1-9053-4DB0E950EB25}"/>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5" name="Footer Placeholder 4">
            <a:extLst>
              <a:ext uri="{FF2B5EF4-FFF2-40B4-BE49-F238E27FC236}">
                <a16:creationId xmlns:a16="http://schemas.microsoft.com/office/drawing/2014/main" id="{BB14BFFE-CB1A-4AF2-BD6F-B41DD9EFBA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9CBD4C-B79B-49A9-B5D1-EDAB79C17B3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85051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B7B5C-9285-4405-909C-50FFEC743A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99862-2A78-4817-9B2F-76BE0DCFCB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6797F-C693-4FBB-BC65-2060F89A745D}"/>
              </a:ext>
            </a:extLst>
          </p:cNvPr>
          <p:cNvSpPr>
            <a:spLocks noGrp="1"/>
          </p:cNvSpPr>
          <p:nvPr>
            <p:ph type="dt" sz="half" idx="10"/>
          </p:nvPr>
        </p:nvSpPr>
        <p:spPr/>
        <p:txBody>
          <a:bodyPr/>
          <a:lstStyle/>
          <a:p>
            <a:fld id="{A37A0A79-9DA1-49C2-BBB2-8D7A7E742064}" type="datetimeFigureOut">
              <a:rPr lang="en-US" smtClean="0"/>
              <a:t>1/7/2025</a:t>
            </a:fld>
            <a:endParaRPr lang="en-US" dirty="0"/>
          </a:p>
        </p:txBody>
      </p:sp>
      <p:sp>
        <p:nvSpPr>
          <p:cNvPr id="5" name="Footer Placeholder 4">
            <a:extLst>
              <a:ext uri="{FF2B5EF4-FFF2-40B4-BE49-F238E27FC236}">
                <a16:creationId xmlns:a16="http://schemas.microsoft.com/office/drawing/2014/main" id="{41D5DE2B-C375-4D39-B4AE-03D0297CE5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440647-01F8-457D-9482-8433B5AA2200}"/>
              </a:ext>
            </a:extLst>
          </p:cNvPr>
          <p:cNvSpPr>
            <a:spLocks noGrp="1"/>
          </p:cNvSpPr>
          <p:nvPr>
            <p:ph type="sldNum" sz="quarter" idx="12"/>
          </p:nvPr>
        </p:nvSpPr>
        <p:spPr/>
        <p:txBody>
          <a:bodyPr/>
          <a:lstStyle/>
          <a:p>
            <a:fld id="{78BAC33B-EC8E-4AE9-A36A-E48E461902B2}" type="slidenum">
              <a:rPr lang="en-US" smtClean="0"/>
              <a:t>‹#›</a:t>
            </a:fld>
            <a:endParaRPr lang="en-US" dirty="0"/>
          </a:p>
        </p:txBody>
      </p:sp>
    </p:spTree>
    <p:extLst>
      <p:ext uri="{BB962C8B-B14F-4D97-AF65-F5344CB8AC3E}">
        <p14:creationId xmlns:p14="http://schemas.microsoft.com/office/powerpoint/2010/main" val="88263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E5C9-5AC9-4477-A603-FFC6867EF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69924-3B98-4E19-9E91-D9C917E13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0362C-CFEE-4DBF-86E9-61E6C249E2A5}"/>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5" name="Footer Placeholder 4">
            <a:extLst>
              <a:ext uri="{FF2B5EF4-FFF2-40B4-BE49-F238E27FC236}">
                <a16:creationId xmlns:a16="http://schemas.microsoft.com/office/drawing/2014/main" id="{041BBD74-D8C7-4FA4-85EE-B690C0ECBFD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F1E90-D80F-4C54-8F2B-CE982B33772B}"/>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9461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4D4E-2978-47DC-A0B9-AD65401BE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6F2ED-E040-4536-9B7C-F3131BDD0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7FB39-7C2F-4692-BFDC-F4BB6E9898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A5032-D0E1-4179-8B40-E46B219A9285}"/>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6" name="Footer Placeholder 5">
            <a:extLst>
              <a:ext uri="{FF2B5EF4-FFF2-40B4-BE49-F238E27FC236}">
                <a16:creationId xmlns:a16="http://schemas.microsoft.com/office/drawing/2014/main" id="{7DC5AE84-F9F8-4634-B51A-1FEED434DF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AB939A6-3E68-48DE-A7A6-26C8D89B273E}"/>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46193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333A-B077-4533-8252-2B728100B9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85339B-34CA-4C6D-A7A1-7F5E1027E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5D289E-AD73-4148-ABA1-512F135633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65FE1-E7B6-47BF-BA11-583D76404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61091-AD12-422C-8AF9-08B59450A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404481-24E6-4148-A4A4-6C583F8B5731}"/>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8" name="Footer Placeholder 7">
            <a:extLst>
              <a:ext uri="{FF2B5EF4-FFF2-40B4-BE49-F238E27FC236}">
                <a16:creationId xmlns:a16="http://schemas.microsoft.com/office/drawing/2014/main" id="{4FC27796-FF7D-41B8-9529-A1E5B7A37C2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FDE769E-87ED-4004-9140-4D44F8C8D0F4}"/>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14196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AE87-2586-420F-ADF5-339BF91B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4339F2-0208-48D7-8EE9-6CDC594606FE}"/>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4" name="Footer Placeholder 3">
            <a:extLst>
              <a:ext uri="{FF2B5EF4-FFF2-40B4-BE49-F238E27FC236}">
                <a16:creationId xmlns:a16="http://schemas.microsoft.com/office/drawing/2014/main" id="{462FBF11-7FE2-4075-B621-F1B7CB7C53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F77E997-C9AF-4046-85DB-43ED7F5EB277}"/>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415516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A56B2-88D4-4682-907F-0155C52900C2}"/>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3" name="Footer Placeholder 2">
            <a:extLst>
              <a:ext uri="{FF2B5EF4-FFF2-40B4-BE49-F238E27FC236}">
                <a16:creationId xmlns:a16="http://schemas.microsoft.com/office/drawing/2014/main" id="{CD5A9E39-7163-409D-B3EA-11038B0EFA4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5A198F2-03C4-4A4B-83C6-B24F40D78F76}"/>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334626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D811-8090-45B6-9E11-018A0334D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624166-57D0-46A6-835A-7A103065A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543E24-40EA-40EC-B460-2A77106D0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51199-737C-45F7-B45F-3148D8A124E6}"/>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6" name="Footer Placeholder 5">
            <a:extLst>
              <a:ext uri="{FF2B5EF4-FFF2-40B4-BE49-F238E27FC236}">
                <a16:creationId xmlns:a16="http://schemas.microsoft.com/office/drawing/2014/main" id="{611563EE-F2B2-4751-8042-A086281851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5F4389C-F7C1-48F0-A0CC-A4C7F8B03CCC}"/>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253086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26B2-DC10-4E04-8B28-D90C3493C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8A94-576A-4C88-9B69-AA2D29B3B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CF74B7F-B3BB-4B8E-B34A-4AFD89400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5BDD0-CC3E-4B26-8719-E276BDBF8E8C}"/>
              </a:ext>
            </a:extLst>
          </p:cNvPr>
          <p:cNvSpPr>
            <a:spLocks noGrp="1"/>
          </p:cNvSpPr>
          <p:nvPr>
            <p:ph type="dt" sz="half" idx="10"/>
          </p:nvPr>
        </p:nvSpPr>
        <p:spPr/>
        <p:txBody>
          <a:bodyPr/>
          <a:lstStyle/>
          <a:p>
            <a:fld id="{6BFA6B0B-9608-4FD6-92FD-FDA55AED0974}" type="datetimeFigureOut">
              <a:rPr lang="en-US" smtClean="0"/>
              <a:t>1/7/2025</a:t>
            </a:fld>
            <a:endParaRPr lang="en-US" dirty="0"/>
          </a:p>
        </p:txBody>
      </p:sp>
      <p:sp>
        <p:nvSpPr>
          <p:cNvPr id="6" name="Footer Placeholder 5">
            <a:extLst>
              <a:ext uri="{FF2B5EF4-FFF2-40B4-BE49-F238E27FC236}">
                <a16:creationId xmlns:a16="http://schemas.microsoft.com/office/drawing/2014/main" id="{2E508E5C-A387-4471-9DBC-72C28A10BEF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032F67F-B448-4D03-9590-6AA9239C1C10}"/>
              </a:ext>
            </a:extLst>
          </p:cNvPr>
          <p:cNvSpPr>
            <a:spLocks noGrp="1"/>
          </p:cNvSpPr>
          <p:nvPr>
            <p:ph type="sldNum" sz="quarter" idx="12"/>
          </p:nvPr>
        </p:nvSpPr>
        <p:spPr>
          <a:xfrm>
            <a:off x="8610600" y="6356350"/>
            <a:ext cx="2743200" cy="365125"/>
          </a:xfrm>
          <a:prstGeom prst="rect">
            <a:avLst/>
          </a:prstGeom>
        </p:spPr>
        <p:txBody>
          <a:bodyPr/>
          <a:lstStyle/>
          <a:p>
            <a:fld id="{C332C5E5-D52F-46A0-97DD-D3848CED5095}" type="slidenum">
              <a:rPr lang="en-US" smtClean="0"/>
              <a:t>‹#›</a:t>
            </a:fld>
            <a:endParaRPr lang="en-US" dirty="0"/>
          </a:p>
        </p:txBody>
      </p:sp>
    </p:spTree>
    <p:extLst>
      <p:ext uri="{BB962C8B-B14F-4D97-AF65-F5344CB8AC3E}">
        <p14:creationId xmlns:p14="http://schemas.microsoft.com/office/powerpoint/2010/main" val="82724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2057"/>
        </a:solidFill>
        <a:effectLst/>
      </p:bgPr>
    </p:bg>
    <p:spTree>
      <p:nvGrpSpPr>
        <p:cNvPr id="1" name=""/>
        <p:cNvGrpSpPr/>
        <p:nvPr/>
      </p:nvGrpSpPr>
      <p:grpSpPr>
        <a:xfrm>
          <a:off x="0" y="0"/>
          <a:ext cx="0" cy="0"/>
          <a:chOff x="0" y="0"/>
          <a:chExt cx="0" cy="0"/>
        </a:xfrm>
      </p:grpSpPr>
      <p:pic>
        <p:nvPicPr>
          <p:cNvPr id="10" name="Picture 9" descr="Shape&#10;&#10;Description automatically generated with low confidence">
            <a:extLst>
              <a:ext uri="{FF2B5EF4-FFF2-40B4-BE49-F238E27FC236}">
                <a16:creationId xmlns:a16="http://schemas.microsoft.com/office/drawing/2014/main" id="{AAAC26EE-4FAB-4B35-B9AC-7EA8A400167E}"/>
              </a:ext>
            </a:extLst>
          </p:cNvPr>
          <p:cNvPicPr>
            <a:picLocks noChangeAspect="1"/>
          </p:cNvPicPr>
          <p:nvPr userDrawn="1"/>
        </p:nvPicPr>
        <p:blipFill>
          <a:blip r:embed="rId14">
            <a:alphaModFix amt="5000"/>
            <a:extLst>
              <a:ext uri="{28A0092B-C50C-407E-A947-70E740481C1C}">
                <a14:useLocalDpi xmlns:a14="http://schemas.microsoft.com/office/drawing/2010/main" val="0"/>
              </a:ext>
            </a:extLst>
          </a:blip>
          <a:stretch>
            <a:fillRect/>
          </a:stretch>
        </p:blipFill>
        <p:spPr>
          <a:xfrm>
            <a:off x="2818015" y="151015"/>
            <a:ext cx="6570459" cy="6570459"/>
          </a:xfrm>
          <a:prstGeom prst="rect">
            <a:avLst/>
          </a:prstGeom>
        </p:spPr>
      </p:pic>
      <p:sp>
        <p:nvSpPr>
          <p:cNvPr id="2" name="Title Placeholder 1">
            <a:extLst>
              <a:ext uri="{FF2B5EF4-FFF2-40B4-BE49-F238E27FC236}">
                <a16:creationId xmlns:a16="http://schemas.microsoft.com/office/drawing/2014/main" id="{876F072D-3AE0-47A4-941C-4995EE1A0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6E68F6-46C9-48CD-8144-0D11257F6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093EA3-DC97-4F86-8D1D-A20E1AE2B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A6B0B-9608-4FD6-92FD-FDA55AED0974}" type="datetimeFigureOut">
              <a:rPr lang="en-US" smtClean="0"/>
              <a:t>1/7/2025</a:t>
            </a:fld>
            <a:endParaRPr lang="en-US" dirty="0"/>
          </a:p>
        </p:txBody>
      </p:sp>
      <p:sp>
        <p:nvSpPr>
          <p:cNvPr id="11" name="Footer Placeholder 10">
            <a:extLst>
              <a:ext uri="{FF2B5EF4-FFF2-40B4-BE49-F238E27FC236}">
                <a16:creationId xmlns:a16="http://schemas.microsoft.com/office/drawing/2014/main" id="{377B6294-4DB0-48BB-B7DC-808A7AEE49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2" name="Slide Number Placeholder 11">
            <a:extLst>
              <a:ext uri="{FF2B5EF4-FFF2-40B4-BE49-F238E27FC236}">
                <a16:creationId xmlns:a16="http://schemas.microsoft.com/office/drawing/2014/main" id="{60A50D14-27A7-43CE-AFD3-02F9F2403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9973C-1635-49EB-8EEC-3C675ECB447A}" type="slidenum">
              <a:rPr lang="en-US" smtClean="0"/>
              <a:t>‹#›</a:t>
            </a:fld>
            <a:endParaRPr lang="en-US" dirty="0"/>
          </a:p>
        </p:txBody>
      </p:sp>
    </p:spTree>
    <p:extLst>
      <p:ext uri="{BB962C8B-B14F-4D97-AF65-F5344CB8AC3E}">
        <p14:creationId xmlns:p14="http://schemas.microsoft.com/office/powerpoint/2010/main" val="1449866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873495A2-A6C2-44E1-BD64-5C0B8F786FE3}"/>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2776451" y="109451"/>
            <a:ext cx="6612023" cy="6612023"/>
          </a:xfrm>
          <a:prstGeom prst="rect">
            <a:avLst/>
          </a:prstGeom>
        </p:spPr>
      </p:pic>
      <p:sp>
        <p:nvSpPr>
          <p:cNvPr id="2" name="Title Placeholder 1">
            <a:extLst>
              <a:ext uri="{FF2B5EF4-FFF2-40B4-BE49-F238E27FC236}">
                <a16:creationId xmlns:a16="http://schemas.microsoft.com/office/drawing/2014/main" id="{F7B1C651-8445-49F7-8210-45DBA7E4C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D5F4F7-35E4-4279-BFCC-BBAA7772A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81B437-2F8E-4EE8-BFD8-801F790EE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A0A79-9DA1-49C2-BBB2-8D7A7E742064}" type="datetimeFigureOut">
              <a:rPr lang="en-US" smtClean="0"/>
              <a:t>1/7/2025</a:t>
            </a:fld>
            <a:endParaRPr lang="en-US" dirty="0"/>
          </a:p>
        </p:txBody>
      </p:sp>
      <p:sp>
        <p:nvSpPr>
          <p:cNvPr id="5" name="Footer Placeholder 4">
            <a:extLst>
              <a:ext uri="{FF2B5EF4-FFF2-40B4-BE49-F238E27FC236}">
                <a16:creationId xmlns:a16="http://schemas.microsoft.com/office/drawing/2014/main" id="{C5B96618-EB13-4428-B7C8-22415A810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35864A-6E27-49B6-A49D-81E31B1B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AC33B-EC8E-4AE9-A36A-E48E461902B2}" type="slidenum">
              <a:rPr lang="en-US" smtClean="0"/>
              <a:t>‹#›</a:t>
            </a:fld>
            <a:endParaRPr lang="en-US" dirty="0"/>
          </a:p>
        </p:txBody>
      </p:sp>
    </p:spTree>
    <p:extLst>
      <p:ext uri="{BB962C8B-B14F-4D97-AF65-F5344CB8AC3E}">
        <p14:creationId xmlns:p14="http://schemas.microsoft.com/office/powerpoint/2010/main" val="2805656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53CCE-DBCD-48C1-8B88-6D5699C904BD}"/>
              </a:ext>
            </a:extLst>
          </p:cNvPr>
          <p:cNvSpPr>
            <a:spLocks noGrp="1"/>
          </p:cNvSpPr>
          <p:nvPr>
            <p:ph type="ctrTitle"/>
          </p:nvPr>
        </p:nvSpPr>
        <p:spPr>
          <a:xfrm>
            <a:off x="711200" y="1219200"/>
            <a:ext cx="10363200" cy="1470025"/>
          </a:xfrm>
        </p:spPr>
        <p:txBody>
          <a:bodyPr/>
          <a:lstStyle/>
          <a:p>
            <a:r>
              <a:rPr lang="en-US" sz="4400" cap="all" dirty="0"/>
              <a:t>Central services Division (CSD)</a:t>
            </a:r>
            <a:endParaRPr lang="en-US" sz="4400" dirty="0"/>
          </a:p>
        </p:txBody>
      </p:sp>
      <p:sp>
        <p:nvSpPr>
          <p:cNvPr id="2" name="Subtitle 1">
            <a:extLst>
              <a:ext uri="{FF2B5EF4-FFF2-40B4-BE49-F238E27FC236}">
                <a16:creationId xmlns:a16="http://schemas.microsoft.com/office/drawing/2014/main" id="{46025283-813E-4A82-80F9-5E5ED833A2AC}"/>
              </a:ext>
            </a:extLst>
          </p:cNvPr>
          <p:cNvSpPr>
            <a:spLocks noGrp="1"/>
          </p:cNvSpPr>
          <p:nvPr>
            <p:ph type="subTitle" idx="1"/>
          </p:nvPr>
        </p:nvSpPr>
        <p:spPr>
          <a:xfrm>
            <a:off x="1625600" y="3886200"/>
            <a:ext cx="8534400" cy="881009"/>
          </a:xfrm>
        </p:spPr>
        <p:txBody>
          <a:bodyPr>
            <a:normAutofit fontScale="92500" lnSpcReduction="10000"/>
          </a:bodyPr>
          <a:lstStyle/>
          <a:p>
            <a:r>
              <a:rPr lang="en-US" sz="2800" b="1" dirty="0"/>
              <a:t>January 2025</a:t>
            </a:r>
          </a:p>
          <a:p>
            <a:r>
              <a:rPr lang="en-US" sz="2800" b="1" dirty="0"/>
              <a:t>Section D Budget Presentation</a:t>
            </a:r>
          </a:p>
          <a:p>
            <a:endParaRPr lang="en-US" dirty="0"/>
          </a:p>
        </p:txBody>
      </p:sp>
      <p:pic>
        <p:nvPicPr>
          <p:cNvPr id="9" name="Picture 8" descr="Shape&#10;&#10;Description automatically generated">
            <a:extLst>
              <a:ext uri="{FF2B5EF4-FFF2-40B4-BE49-F238E27FC236}">
                <a16:creationId xmlns:a16="http://schemas.microsoft.com/office/drawing/2014/main" id="{E0F0AFC6-6231-D792-F50B-70AD1E162F79}"/>
              </a:ext>
            </a:extLst>
          </p:cNvPr>
          <p:cNvPicPr>
            <a:picLocks noChangeAspect="1"/>
          </p:cNvPicPr>
          <p:nvPr/>
        </p:nvPicPr>
        <p:blipFill>
          <a:blip r:embed="rId3"/>
          <a:stretch>
            <a:fillRect/>
          </a:stretch>
        </p:blipFill>
        <p:spPr>
          <a:xfrm>
            <a:off x="246618" y="5064873"/>
            <a:ext cx="1600200" cy="1600200"/>
          </a:xfrm>
          <a:prstGeom prst="rect">
            <a:avLst/>
          </a:prstGeom>
        </p:spPr>
      </p:pic>
    </p:spTree>
    <p:extLst>
      <p:ext uri="{BB962C8B-B14F-4D97-AF65-F5344CB8AC3E}">
        <p14:creationId xmlns:p14="http://schemas.microsoft.com/office/powerpoint/2010/main" val="420400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1537-481F-E5A9-CC9B-980E449F4523}"/>
              </a:ext>
            </a:extLst>
          </p:cNvPr>
          <p:cNvSpPr>
            <a:spLocks noGrp="1"/>
          </p:cNvSpPr>
          <p:nvPr>
            <p:ph type="title"/>
          </p:nvPr>
        </p:nvSpPr>
        <p:spPr>
          <a:xfrm>
            <a:off x="838200" y="365126"/>
            <a:ext cx="10515600" cy="769194"/>
          </a:xfrm>
        </p:spPr>
        <p:txBody>
          <a:bodyPr/>
          <a:lstStyle/>
          <a:p>
            <a:pPr algn="ctr"/>
            <a:r>
              <a:rPr lang="en-US" dirty="0"/>
              <a:t>Central Services Division</a:t>
            </a:r>
          </a:p>
        </p:txBody>
      </p:sp>
      <p:sp>
        <p:nvSpPr>
          <p:cNvPr id="3" name="Content Placeholder 2">
            <a:extLst>
              <a:ext uri="{FF2B5EF4-FFF2-40B4-BE49-F238E27FC236}">
                <a16:creationId xmlns:a16="http://schemas.microsoft.com/office/drawing/2014/main" id="{059DDD2A-9AC5-36D4-1337-83A05DDFC58F}"/>
              </a:ext>
            </a:extLst>
          </p:cNvPr>
          <p:cNvSpPr>
            <a:spLocks noGrp="1"/>
          </p:cNvSpPr>
          <p:nvPr>
            <p:ph idx="1"/>
          </p:nvPr>
        </p:nvSpPr>
        <p:spPr/>
        <p:txBody>
          <a:bodyPr/>
          <a:lstStyle/>
          <a:p>
            <a:pPr marL="0" indent="0" algn="ctr">
              <a:buNone/>
            </a:pPr>
            <a:endParaRPr lang="en-US" dirty="0"/>
          </a:p>
          <a:p>
            <a:pPr marL="0" indent="0" algn="ctr">
              <a:buNone/>
            </a:pPr>
            <a:r>
              <a:rPr lang="en-US" dirty="0"/>
              <a:t>Stephanie Cote</a:t>
            </a:r>
          </a:p>
          <a:p>
            <a:pPr marL="0" indent="0" algn="ctr">
              <a:buNone/>
            </a:pPr>
            <a:r>
              <a:rPr lang="en-US" dirty="0"/>
              <a:t>Deputy Chief of Staff</a:t>
            </a:r>
          </a:p>
          <a:p>
            <a:pPr marL="0" indent="0" algn="ctr">
              <a:buNone/>
            </a:pPr>
            <a:r>
              <a:rPr lang="en-US" dirty="0"/>
              <a:t>Department of Justice</a:t>
            </a:r>
          </a:p>
          <a:p>
            <a:pPr marL="0" indent="0" algn="ctr">
              <a:buNone/>
            </a:pPr>
            <a:endParaRPr lang="en-US" dirty="0"/>
          </a:p>
          <a:p>
            <a:pPr marL="0" indent="0" algn="ctr">
              <a:buNone/>
            </a:pPr>
            <a:r>
              <a:rPr lang="en-US" dirty="0">
                <a:solidFill>
                  <a:schemeClr val="bg1"/>
                </a:solidFill>
              </a:rPr>
              <a:t>Stephanie.Cote@mt.gov</a:t>
            </a:r>
          </a:p>
        </p:txBody>
      </p:sp>
      <p:pic>
        <p:nvPicPr>
          <p:cNvPr id="5" name="Picture 4" descr="Shape&#10;&#10;Description automatically generated">
            <a:extLst>
              <a:ext uri="{FF2B5EF4-FFF2-40B4-BE49-F238E27FC236}">
                <a16:creationId xmlns:a16="http://schemas.microsoft.com/office/drawing/2014/main" id="{6FC29695-FF3C-7C12-C611-27CC676AF426}"/>
              </a:ext>
            </a:extLst>
          </p:cNvPr>
          <p:cNvPicPr>
            <a:picLocks noChangeAspect="1"/>
          </p:cNvPicPr>
          <p:nvPr/>
        </p:nvPicPr>
        <p:blipFill>
          <a:blip r:embed="rId2"/>
          <a:stretch>
            <a:fillRect/>
          </a:stretch>
        </p:blipFill>
        <p:spPr>
          <a:xfrm>
            <a:off x="5410200" y="5201773"/>
            <a:ext cx="1371600" cy="1371600"/>
          </a:xfrm>
          <a:prstGeom prst="rect">
            <a:avLst/>
          </a:prstGeom>
        </p:spPr>
      </p:pic>
    </p:spTree>
    <p:extLst>
      <p:ext uri="{BB962C8B-B14F-4D97-AF65-F5344CB8AC3E}">
        <p14:creationId xmlns:p14="http://schemas.microsoft.com/office/powerpoint/2010/main" val="41220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0451037"/>
              </p:ext>
            </p:extLst>
          </p:nvPr>
        </p:nvGraphicFramePr>
        <p:xfrm>
          <a:off x="1600200" y="304799"/>
          <a:ext cx="9350829" cy="6008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Shape&#10;&#10;Description automatically generated">
            <a:extLst>
              <a:ext uri="{FF2B5EF4-FFF2-40B4-BE49-F238E27FC236}">
                <a16:creationId xmlns:a16="http://schemas.microsoft.com/office/drawing/2014/main" id="{4BFEC147-F3D2-F02E-3C83-7484E56E3EC9}"/>
              </a:ext>
            </a:extLst>
          </p:cNvPr>
          <p:cNvPicPr>
            <a:picLocks noChangeAspect="1"/>
          </p:cNvPicPr>
          <p:nvPr/>
        </p:nvPicPr>
        <p:blipFill>
          <a:blip r:embed="rId8"/>
          <a:stretch>
            <a:fillRect/>
          </a:stretch>
        </p:blipFill>
        <p:spPr>
          <a:xfrm>
            <a:off x="11043627" y="5740767"/>
            <a:ext cx="914400" cy="914400"/>
          </a:xfrm>
          <a:prstGeom prst="rect">
            <a:avLst/>
          </a:prstGeom>
        </p:spPr>
      </p:pic>
    </p:spTree>
    <p:extLst>
      <p:ext uri="{BB962C8B-B14F-4D97-AF65-F5344CB8AC3E}">
        <p14:creationId xmlns:p14="http://schemas.microsoft.com/office/powerpoint/2010/main" val="297274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BA62-E186-6BC3-6449-4A71E6BB3FF7}"/>
              </a:ext>
            </a:extLst>
          </p:cNvPr>
          <p:cNvSpPr>
            <a:spLocks noGrp="1"/>
          </p:cNvSpPr>
          <p:nvPr>
            <p:ph type="title"/>
          </p:nvPr>
        </p:nvSpPr>
        <p:spPr/>
        <p:txBody>
          <a:bodyPr>
            <a:normAutofit/>
          </a:bodyPr>
          <a:lstStyle/>
          <a:p>
            <a:pPr algn="ctr"/>
            <a:r>
              <a:rPr lang="en-US" sz="3200" dirty="0"/>
              <a:t>Central Services Division</a:t>
            </a:r>
          </a:p>
        </p:txBody>
      </p:sp>
      <p:sp>
        <p:nvSpPr>
          <p:cNvPr id="3" name="Content Placeholder 2">
            <a:extLst>
              <a:ext uri="{FF2B5EF4-FFF2-40B4-BE49-F238E27FC236}">
                <a16:creationId xmlns:a16="http://schemas.microsoft.com/office/drawing/2014/main" id="{011CD854-04D2-3CE0-B423-BAC956BB6B54}"/>
              </a:ext>
            </a:extLst>
          </p:cNvPr>
          <p:cNvSpPr>
            <a:spLocks noGrp="1"/>
          </p:cNvSpPr>
          <p:nvPr>
            <p:ph sz="quarter" idx="13"/>
          </p:nvPr>
        </p:nvSpPr>
        <p:spPr/>
        <p:txBody>
          <a:bodyPr>
            <a:norm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Human Resources: Our human resource team facilitates support to over 800 employees. This team works in the areas of recruitment, retention, workers compensation, safety, and employee relations. </a:t>
            </a: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Budget:  The budget / grant team manages the overall DOJ budget of over $200M</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Accounting: </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Our accounting team tackles processing of over 44,000 transactions a year.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srgbClr val="FFFFFF"/>
              </a:solidFill>
              <a:latin typeface="Times New Roman" panose="02020603050405020304" pitchFamily="18" charset="0"/>
              <a:cs typeface="Times New Roman" panose="02020603050405020304" pitchFamily="18" charset="0"/>
            </a:endParaRP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descr="Shape&#10;&#10;Description automatically generated">
            <a:extLst>
              <a:ext uri="{FF2B5EF4-FFF2-40B4-BE49-F238E27FC236}">
                <a16:creationId xmlns:a16="http://schemas.microsoft.com/office/drawing/2014/main" id="{60B28757-E9C3-0BD2-355B-72F1702C0465}"/>
              </a:ext>
            </a:extLst>
          </p:cNvPr>
          <p:cNvPicPr>
            <a:picLocks noChangeAspect="1"/>
          </p:cNvPicPr>
          <p:nvPr/>
        </p:nvPicPr>
        <p:blipFill>
          <a:blip r:embed="rId2"/>
          <a:stretch>
            <a:fillRect/>
          </a:stretch>
        </p:blipFill>
        <p:spPr>
          <a:xfrm>
            <a:off x="11043627" y="5740767"/>
            <a:ext cx="914400" cy="914400"/>
          </a:xfrm>
          <a:prstGeom prst="rect">
            <a:avLst/>
          </a:prstGeom>
        </p:spPr>
      </p:pic>
    </p:spTree>
    <p:extLst>
      <p:ext uri="{BB962C8B-B14F-4D97-AF65-F5344CB8AC3E}">
        <p14:creationId xmlns:p14="http://schemas.microsoft.com/office/powerpoint/2010/main" val="360835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93ED-519E-FB59-8D79-51BDEA7D448D}"/>
              </a:ext>
            </a:extLst>
          </p:cNvPr>
          <p:cNvSpPr>
            <a:spLocks noGrp="1"/>
          </p:cNvSpPr>
          <p:nvPr>
            <p:ph type="title"/>
          </p:nvPr>
        </p:nvSpPr>
        <p:spPr/>
        <p:txBody>
          <a:bodyPr/>
          <a:lstStyle/>
          <a:p>
            <a:pPr algn="ctr"/>
            <a:r>
              <a:rPr lang="en-US" dirty="0"/>
              <a:t>Central Services Division</a:t>
            </a:r>
          </a:p>
        </p:txBody>
      </p:sp>
      <p:sp>
        <p:nvSpPr>
          <p:cNvPr id="3" name="Content Placeholder 2">
            <a:extLst>
              <a:ext uri="{FF2B5EF4-FFF2-40B4-BE49-F238E27FC236}">
                <a16:creationId xmlns:a16="http://schemas.microsoft.com/office/drawing/2014/main" id="{2BF7069B-E15C-278C-212D-4192F7C25DC2}"/>
              </a:ext>
            </a:extLst>
          </p:cNvPr>
          <p:cNvSpPr>
            <a:spLocks noGrp="1"/>
          </p:cNvSpPr>
          <p:nvPr>
            <p:ph idx="1"/>
          </p:nvPr>
        </p:nvSpPr>
        <p:spPr>
          <a:xfrm>
            <a:off x="838200" y="2575931"/>
            <a:ext cx="10515600" cy="3601031"/>
          </a:xfrm>
        </p:spPr>
        <p:txBody>
          <a:bodyPr/>
          <a:lstStyle/>
          <a:p>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Contracts / Procurement: This team ensures that we maintain compliance with administrative rules and Montana Code.</a:t>
            </a:r>
            <a:endParaRPr kumimoji="0" lang="en-US" sz="2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a:p>
            <a:r>
              <a:rPr lang="en-US" dirty="0">
                <a:latin typeface="Times New Roman" panose="02020603050405020304" pitchFamily="18" charset="0"/>
                <a:cs typeface="Times New Roman" panose="02020603050405020304" pitchFamily="18" charset="0"/>
              </a:rPr>
              <a:t>IT: Justice Information Technology Service Division was combined with CSD in FY24. This team provides IT expertise and support for all of DOJ.</a:t>
            </a:r>
          </a:p>
        </p:txBody>
      </p:sp>
    </p:spTree>
    <p:extLst>
      <p:ext uri="{BB962C8B-B14F-4D97-AF65-F5344CB8AC3E}">
        <p14:creationId xmlns:p14="http://schemas.microsoft.com/office/powerpoint/2010/main" val="342652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445C-04A2-91C3-2703-D1D1C1BEB9CA}"/>
              </a:ext>
            </a:extLst>
          </p:cNvPr>
          <p:cNvSpPr>
            <a:spLocks noGrp="1"/>
          </p:cNvSpPr>
          <p:nvPr>
            <p:ph type="title"/>
          </p:nvPr>
        </p:nvSpPr>
        <p:spPr/>
        <p:txBody>
          <a:bodyPr/>
          <a:lstStyle/>
          <a:p>
            <a:pPr algn="ctr"/>
            <a:r>
              <a:rPr lang="en-US" dirty="0"/>
              <a:t>Biennium Accomplishments</a:t>
            </a:r>
          </a:p>
        </p:txBody>
      </p:sp>
      <p:sp>
        <p:nvSpPr>
          <p:cNvPr id="3" name="Content Placeholder 2">
            <a:extLst>
              <a:ext uri="{FF2B5EF4-FFF2-40B4-BE49-F238E27FC236}">
                <a16:creationId xmlns:a16="http://schemas.microsoft.com/office/drawing/2014/main" id="{EBDE5884-9F01-5F08-8786-611E02228AC1}"/>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CARS Drivers Modernization Project (Merlin Replacement) near completion</a:t>
            </a:r>
          </a:p>
          <a:p>
            <a:r>
              <a:rPr lang="en-US" dirty="0">
                <a:latin typeface="Times New Roman" panose="02020603050405020304" pitchFamily="18" charset="0"/>
                <a:cs typeface="Times New Roman" panose="02020603050405020304" pitchFamily="18" charset="0"/>
              </a:rPr>
              <a:t>Disaster Recovery Enterprise Application Modernization (DREAM) Project. </a:t>
            </a:r>
          </a:p>
          <a:p>
            <a:pPr lvl="1"/>
            <a:r>
              <a:rPr lang="en-US" sz="2800" dirty="0">
                <a:latin typeface="Times New Roman" panose="02020603050405020304" pitchFamily="18" charset="0"/>
                <a:cs typeface="Times New Roman" panose="02020603050405020304" pitchFamily="18" charset="0"/>
              </a:rPr>
              <a:t>Implementing Hyper Converged Infrastructure(HCI) nodes for Disaster Recovery and backup</a:t>
            </a:r>
          </a:p>
          <a:p>
            <a:r>
              <a:rPr lang="en-US" dirty="0">
                <a:latin typeface="Times New Roman" panose="02020603050405020304" pitchFamily="18" charset="0"/>
                <a:cs typeface="Times New Roman" panose="02020603050405020304" pitchFamily="18" charset="0"/>
              </a:rPr>
              <a:t>Implemented </a:t>
            </a:r>
            <a:r>
              <a:rPr lang="en-US" dirty="0" err="1">
                <a:latin typeface="Times New Roman" panose="02020603050405020304" pitchFamily="18" charset="0"/>
                <a:cs typeface="Times New Roman" panose="02020603050405020304" pitchFamily="18" charset="0"/>
              </a:rPr>
              <a:t>NetAPP</a:t>
            </a:r>
            <a:r>
              <a:rPr lang="en-US" dirty="0">
                <a:latin typeface="Times New Roman" panose="02020603050405020304" pitchFamily="18" charset="0"/>
                <a:cs typeface="Times New Roman" panose="02020603050405020304" pitchFamily="18" charset="0"/>
              </a:rPr>
              <a:t> Storage Area Network (SAN) all DOJ data and Virtual servers are running on this storage</a:t>
            </a:r>
          </a:p>
          <a:p>
            <a:r>
              <a:rPr lang="en-US" dirty="0">
                <a:latin typeface="Times New Roman" panose="02020603050405020304" pitchFamily="18" charset="0"/>
                <a:cs typeface="Times New Roman" panose="02020603050405020304" pitchFamily="18" charset="0"/>
              </a:rPr>
              <a:t>Implemented New Palo Alto firewall appliances and applications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69079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FFAA-6F82-7B63-3364-7AFABD7B965B}"/>
              </a:ext>
            </a:extLst>
          </p:cNvPr>
          <p:cNvSpPr>
            <a:spLocks noGrp="1"/>
          </p:cNvSpPr>
          <p:nvPr>
            <p:ph type="title"/>
          </p:nvPr>
        </p:nvSpPr>
        <p:spPr/>
        <p:txBody>
          <a:bodyPr/>
          <a:lstStyle/>
          <a:p>
            <a:pPr algn="ctr"/>
            <a:r>
              <a:rPr lang="en-US" dirty="0"/>
              <a:t>Biennium Accomplishments</a:t>
            </a:r>
            <a:br>
              <a:rPr lang="en-US" dirty="0"/>
            </a:br>
            <a:endParaRPr lang="en-US" dirty="0"/>
          </a:p>
        </p:txBody>
      </p:sp>
      <p:sp>
        <p:nvSpPr>
          <p:cNvPr id="3" name="Content Placeholder 2">
            <a:extLst>
              <a:ext uri="{FF2B5EF4-FFF2-40B4-BE49-F238E27FC236}">
                <a16:creationId xmlns:a16="http://schemas.microsoft.com/office/drawing/2014/main" id="{9B80C396-F22F-5D74-47CB-E53A5D6DF9F2}"/>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Implementing computer replacements across the department</a:t>
            </a:r>
          </a:p>
          <a:p>
            <a:r>
              <a:rPr lang="en-US" dirty="0">
                <a:latin typeface="Times New Roman" panose="02020603050405020304" pitchFamily="18" charset="0"/>
                <a:cs typeface="Times New Roman" panose="02020603050405020304" pitchFamily="18" charset="0"/>
              </a:rPr>
              <a:t>Implemented new ticketing system </a:t>
            </a:r>
          </a:p>
          <a:p>
            <a:r>
              <a:rPr lang="en-US" dirty="0">
                <a:latin typeface="Times New Roman" panose="02020603050405020304" pitchFamily="18" charset="0"/>
                <a:cs typeface="Times New Roman" panose="02020603050405020304" pitchFamily="18" charset="0"/>
              </a:rPr>
              <a:t>Implemented new websites</a:t>
            </a:r>
          </a:p>
          <a:p>
            <a:pPr lvl="1"/>
            <a:r>
              <a:rPr lang="en-US" sz="2800" dirty="0">
                <a:latin typeface="Times New Roman" panose="02020603050405020304" pitchFamily="18" charset="0"/>
                <a:cs typeface="Times New Roman" panose="02020603050405020304" pitchFamily="18" charset="0"/>
              </a:rPr>
              <a:t>MVD (Mobile and ADA friendly)</a:t>
            </a:r>
          </a:p>
          <a:p>
            <a:pPr lvl="1"/>
            <a:r>
              <a:rPr lang="en-US" sz="2800" dirty="0">
                <a:latin typeface="Times New Roman" panose="02020603050405020304" pitchFamily="18" charset="0"/>
                <a:cs typeface="Times New Roman" panose="02020603050405020304" pitchFamily="18" charset="0"/>
              </a:rPr>
              <a:t>DOJ Websites (Mobile and ADA friendly)</a:t>
            </a:r>
          </a:p>
          <a:p>
            <a:pPr lvl="1"/>
            <a:r>
              <a:rPr lang="en-US" sz="2800" dirty="0">
                <a:latin typeface="Times New Roman" panose="02020603050405020304" pitchFamily="18" charset="0"/>
                <a:cs typeface="Times New Roman" panose="02020603050405020304" pitchFamily="18" charset="0"/>
              </a:rPr>
              <a:t>Missing Persons Website Rewrite</a:t>
            </a:r>
          </a:p>
          <a:p>
            <a:r>
              <a:rPr lang="en-US" dirty="0">
                <a:latin typeface="Times New Roman" panose="02020603050405020304" pitchFamily="18" charset="0"/>
                <a:cs typeface="Times New Roman" panose="02020603050405020304" pitchFamily="18" charset="0"/>
              </a:rPr>
              <a:t>Implemented external user reporting tools (County Attorneys reporting portal, Violence against Healthcare Worker reporting Portal)</a:t>
            </a:r>
          </a:p>
          <a:p>
            <a:endParaRPr lang="en-US" dirty="0"/>
          </a:p>
        </p:txBody>
      </p:sp>
    </p:spTree>
    <p:extLst>
      <p:ext uri="{BB962C8B-B14F-4D97-AF65-F5344CB8AC3E}">
        <p14:creationId xmlns:p14="http://schemas.microsoft.com/office/powerpoint/2010/main" val="104431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2947-0F7E-24E0-03DD-901A486C9D82}"/>
              </a:ext>
            </a:extLst>
          </p:cNvPr>
          <p:cNvSpPr>
            <a:spLocks noGrp="1"/>
          </p:cNvSpPr>
          <p:nvPr>
            <p:ph type="title"/>
          </p:nvPr>
        </p:nvSpPr>
        <p:spPr/>
        <p:txBody>
          <a:bodyPr/>
          <a:lstStyle/>
          <a:p>
            <a:pPr algn="ctr"/>
            <a:r>
              <a:rPr lang="en-US" dirty="0"/>
              <a:t>2027 Biennium Objectives</a:t>
            </a:r>
          </a:p>
        </p:txBody>
      </p:sp>
      <p:sp>
        <p:nvSpPr>
          <p:cNvPr id="3" name="Content Placeholder 2">
            <a:extLst>
              <a:ext uri="{FF2B5EF4-FFF2-40B4-BE49-F238E27FC236}">
                <a16:creationId xmlns:a16="http://schemas.microsoft.com/office/drawing/2014/main" id="{A240882F-02BC-2D2F-8866-F8D3F51EB49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Completion of CARS drivers modernization project</a:t>
            </a:r>
          </a:p>
          <a:p>
            <a:r>
              <a:rPr lang="en-US" dirty="0">
                <a:latin typeface="Times New Roman" panose="02020603050405020304" pitchFamily="18" charset="0"/>
                <a:cs typeface="Times New Roman" panose="02020603050405020304" pitchFamily="18" charset="0"/>
              </a:rPr>
              <a:t>Fully implement system lifecycle and replacement schedule</a:t>
            </a:r>
          </a:p>
          <a:p>
            <a:r>
              <a:rPr lang="en-US" dirty="0">
                <a:latin typeface="Times New Roman" panose="02020603050405020304" pitchFamily="18" charset="0"/>
                <a:cs typeface="Times New Roman" panose="02020603050405020304" pitchFamily="18" charset="0"/>
              </a:rPr>
              <a:t>Implement e-discovery and records management system</a:t>
            </a:r>
          </a:p>
          <a:p>
            <a:r>
              <a:rPr lang="en-US" dirty="0">
                <a:latin typeface="Times New Roman" panose="02020603050405020304" pitchFamily="18" charset="0"/>
                <a:cs typeface="Times New Roman" panose="02020603050405020304" pitchFamily="18" charset="0"/>
              </a:rPr>
              <a:t>Create a full offsite disaster recovery system</a:t>
            </a:r>
          </a:p>
        </p:txBody>
      </p:sp>
    </p:spTree>
    <p:extLst>
      <p:ext uri="{BB962C8B-B14F-4D97-AF65-F5344CB8AC3E}">
        <p14:creationId xmlns:p14="http://schemas.microsoft.com/office/powerpoint/2010/main" val="283249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E6CA-7287-0647-31A9-7A144732A215}"/>
              </a:ext>
            </a:extLst>
          </p:cNvPr>
          <p:cNvSpPr>
            <a:spLocks noGrp="1"/>
          </p:cNvSpPr>
          <p:nvPr>
            <p:ph type="title"/>
          </p:nvPr>
        </p:nvSpPr>
        <p:spPr>
          <a:xfrm>
            <a:off x="812800" y="274638"/>
            <a:ext cx="10566400" cy="969555"/>
          </a:xfrm>
        </p:spPr>
        <p:txBody>
          <a:bodyPr>
            <a:normAutofit/>
          </a:bodyPr>
          <a:lstStyle/>
          <a:p>
            <a:pPr algn="ctr"/>
            <a:r>
              <a:rPr lang="en-US" sz="3200" dirty="0"/>
              <a:t>Central Services Division Budget </a:t>
            </a:r>
            <a:br>
              <a:rPr lang="en-US" dirty="0"/>
            </a:br>
            <a:r>
              <a:rPr lang="en-US" sz="2400" dirty="0"/>
              <a:t>Fiscal Year 2023</a:t>
            </a:r>
          </a:p>
        </p:txBody>
      </p:sp>
      <p:graphicFrame>
        <p:nvGraphicFramePr>
          <p:cNvPr id="7" name="Content Placeholder 6">
            <a:extLst>
              <a:ext uri="{FF2B5EF4-FFF2-40B4-BE49-F238E27FC236}">
                <a16:creationId xmlns:a16="http://schemas.microsoft.com/office/drawing/2014/main" id="{2E55837A-DB95-D40B-F0E6-B3596A642A57}"/>
              </a:ext>
            </a:extLst>
          </p:cNvPr>
          <p:cNvGraphicFramePr>
            <a:graphicFrameLocks noGrp="1"/>
          </p:cNvGraphicFramePr>
          <p:nvPr>
            <p:ph sz="quarter" idx="13"/>
            <p:extLst>
              <p:ext uri="{D42A27DB-BD31-4B8C-83A1-F6EECF244321}">
                <p14:modId xmlns:p14="http://schemas.microsoft.com/office/powerpoint/2010/main" val="539900316"/>
              </p:ext>
            </p:extLst>
          </p:nvPr>
        </p:nvGraphicFramePr>
        <p:xfrm>
          <a:off x="812800" y="1600200"/>
          <a:ext cx="10566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701722402"/>
              </p:ext>
            </p:extLst>
          </p:nvPr>
        </p:nvGraphicFramePr>
        <p:xfrm>
          <a:off x="-542047" y="1518830"/>
          <a:ext cx="12261946" cy="68533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38474640"/>
              </p:ext>
            </p:extLst>
          </p:nvPr>
        </p:nvGraphicFramePr>
        <p:xfrm>
          <a:off x="474923" y="1143000"/>
          <a:ext cx="11244976" cy="6954575"/>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3" descr="Shape&#10;&#10;Description automatically generated">
            <a:extLst>
              <a:ext uri="{FF2B5EF4-FFF2-40B4-BE49-F238E27FC236}">
                <a16:creationId xmlns:a16="http://schemas.microsoft.com/office/drawing/2014/main" id="{E8E0F99F-919C-103F-9405-998EB8D61252}"/>
              </a:ext>
            </a:extLst>
          </p:cNvPr>
          <p:cNvPicPr>
            <a:picLocks noChangeAspect="1"/>
          </p:cNvPicPr>
          <p:nvPr/>
        </p:nvPicPr>
        <p:blipFill>
          <a:blip r:embed="rId6"/>
          <a:stretch>
            <a:fillRect/>
          </a:stretch>
        </p:blipFill>
        <p:spPr>
          <a:xfrm>
            <a:off x="11043627" y="5740767"/>
            <a:ext cx="914400" cy="914400"/>
          </a:xfrm>
          <a:prstGeom prst="rect">
            <a:avLst/>
          </a:prstGeom>
        </p:spPr>
      </p:pic>
    </p:spTree>
    <p:extLst>
      <p:ext uri="{BB962C8B-B14F-4D97-AF65-F5344CB8AC3E}">
        <p14:creationId xmlns:p14="http://schemas.microsoft.com/office/powerpoint/2010/main" val="276432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1DAD-60CD-85E4-F3FA-2CA0F45D55A3}"/>
              </a:ext>
            </a:extLst>
          </p:cNvPr>
          <p:cNvSpPr>
            <a:spLocks noGrp="1"/>
          </p:cNvSpPr>
          <p:nvPr>
            <p:ph type="title"/>
          </p:nvPr>
        </p:nvSpPr>
        <p:spPr>
          <a:xfrm>
            <a:off x="767315" y="194359"/>
            <a:ext cx="10657368" cy="730424"/>
          </a:xfrm>
        </p:spPr>
        <p:txBody>
          <a:bodyPr>
            <a:normAutofit/>
          </a:bodyPr>
          <a:lstStyle/>
          <a:p>
            <a:pPr algn="ctr"/>
            <a:r>
              <a:rPr lang="en-US" sz="3200" dirty="0"/>
              <a:t>Budget Requests</a:t>
            </a:r>
          </a:p>
        </p:txBody>
      </p:sp>
      <p:pic>
        <p:nvPicPr>
          <p:cNvPr id="8" name="Content Placeholder 7">
            <a:extLst>
              <a:ext uri="{FF2B5EF4-FFF2-40B4-BE49-F238E27FC236}">
                <a16:creationId xmlns:a16="http://schemas.microsoft.com/office/drawing/2014/main" id="{9D6496B8-3201-34CD-0B7B-7620F26A7722}"/>
              </a:ext>
            </a:extLst>
          </p:cNvPr>
          <p:cNvPicPr>
            <a:picLocks noGrp="1" noChangeAspect="1"/>
          </p:cNvPicPr>
          <p:nvPr>
            <p:ph sz="quarter" idx="13"/>
          </p:nvPr>
        </p:nvPicPr>
        <p:blipFill>
          <a:blip r:embed="rId3"/>
          <a:stretch>
            <a:fillRect/>
          </a:stretch>
        </p:blipFill>
        <p:spPr>
          <a:xfrm>
            <a:off x="1460810" y="2018371"/>
            <a:ext cx="8999034" cy="3189249"/>
          </a:xfrm>
        </p:spPr>
      </p:pic>
    </p:spTree>
    <p:extLst>
      <p:ext uri="{BB962C8B-B14F-4D97-AF65-F5344CB8AC3E}">
        <p14:creationId xmlns:p14="http://schemas.microsoft.com/office/powerpoint/2010/main" val="1483058738"/>
      </p:ext>
    </p:extLst>
  </p:cSld>
  <p:clrMapOvr>
    <a:masterClrMapping/>
  </p:clrMapOvr>
</p:sld>
</file>

<file path=ppt/theme/theme1.xml><?xml version="1.0" encoding="utf-8"?>
<a:theme xmlns:a="http://schemas.openxmlformats.org/drawingml/2006/main" name="Office Theme">
  <a:themeElements>
    <a:clrScheme name="Custom 2">
      <a:dk1>
        <a:srgbClr val="FFFFFF"/>
      </a:dk1>
      <a:lt1>
        <a:sysClr val="window" lastClr="FFFFFF"/>
      </a:lt1>
      <a:dk2>
        <a:srgbClr val="44546A"/>
      </a:dk2>
      <a:lt2>
        <a:srgbClr val="5F5F5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B2B2B2"/>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11074</TotalTime>
  <Words>528</Words>
  <Application>Microsoft Office PowerPoint</Application>
  <PresentationFormat>Widescreen</PresentationFormat>
  <Paragraphs>67</Paragraphs>
  <Slides>10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Narrow</vt:lpstr>
      <vt:lpstr>Calibri</vt:lpstr>
      <vt:lpstr>Century Schoolbook</vt:lpstr>
      <vt:lpstr>Times New Roman</vt:lpstr>
      <vt:lpstr>Office Theme</vt:lpstr>
      <vt:lpstr>Custom Design</vt:lpstr>
      <vt:lpstr>Central services Division (CSD)</vt:lpstr>
      <vt:lpstr>PowerPoint Presentation</vt:lpstr>
      <vt:lpstr>Central Services Division</vt:lpstr>
      <vt:lpstr>Central Services Division</vt:lpstr>
      <vt:lpstr>Biennium Accomplishments</vt:lpstr>
      <vt:lpstr>Biennium Accomplishments </vt:lpstr>
      <vt:lpstr>2027 Biennium Objectives</vt:lpstr>
      <vt:lpstr>Central Services Division Budget  Fiscal Year 2023</vt:lpstr>
      <vt:lpstr>Budget Requests</vt:lpstr>
      <vt:lpstr>Central Services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Cantrell, Emilee</dc:creator>
  <cp:lastModifiedBy>Thompson, Beth</cp:lastModifiedBy>
  <cp:revision>23</cp:revision>
  <dcterms:created xsi:type="dcterms:W3CDTF">2022-02-11T20:02:41Z</dcterms:created>
  <dcterms:modified xsi:type="dcterms:W3CDTF">2025-01-07T23:49:49Z</dcterms:modified>
</cp:coreProperties>
</file>