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9.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7"/>
  </p:notesMasterIdLst>
  <p:sldIdLst>
    <p:sldId id="337" r:id="rId6"/>
    <p:sldId id="257" r:id="rId7"/>
    <p:sldId id="382" r:id="rId8"/>
    <p:sldId id="370" r:id="rId9"/>
    <p:sldId id="383" r:id="rId10"/>
    <p:sldId id="385" r:id="rId11"/>
    <p:sldId id="386" r:id="rId12"/>
    <p:sldId id="387" r:id="rId13"/>
    <p:sldId id="388" r:id="rId14"/>
    <p:sldId id="389" r:id="rId15"/>
    <p:sldId id="390" r:id="rId16"/>
    <p:sldId id="397" r:id="rId17"/>
    <p:sldId id="391" r:id="rId18"/>
    <p:sldId id="393" r:id="rId19"/>
    <p:sldId id="392" r:id="rId20"/>
    <p:sldId id="394" r:id="rId21"/>
    <p:sldId id="395" r:id="rId22"/>
    <p:sldId id="396" r:id="rId23"/>
    <p:sldId id="374" r:id="rId24"/>
    <p:sldId id="375" r:id="rId25"/>
    <p:sldId id="3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8143" autoAdjust="0"/>
  </p:normalViewPr>
  <p:slideViewPr>
    <p:cSldViewPr snapToGrid="0">
      <p:cViewPr varScale="1">
        <p:scale>
          <a:sx n="86" d="100"/>
          <a:sy n="86" d="100"/>
        </p:scale>
        <p:origin x="822"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Montana Officer Involved Critical Incidents*</a:t>
            </a:r>
            <a:endParaRPr lang="en-US" baseline="0"/>
          </a:p>
          <a:p>
            <a:pPr>
              <a:defRPr/>
            </a:pPr>
            <a:r>
              <a:rPr lang="en-US" b="0" i="1" baseline="0"/>
              <a:t>2012 - Present</a:t>
            </a:r>
            <a:endParaRPr lang="en-US" b="0" i="1"/>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Home!$F$20</c:f>
              <c:strCache>
                <c:ptCount val="1"/>
                <c:pt idx="0">
                  <c:v>Total</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Home!$C$21:$C$33</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Home!$F$21:$F$33</c:f>
              <c:numCache>
                <c:formatCode>General</c:formatCode>
                <c:ptCount val="13"/>
                <c:pt idx="0">
                  <c:v>4</c:v>
                </c:pt>
                <c:pt idx="1">
                  <c:v>9</c:v>
                </c:pt>
                <c:pt idx="2">
                  <c:v>5</c:v>
                </c:pt>
                <c:pt idx="3">
                  <c:v>7</c:v>
                </c:pt>
                <c:pt idx="4">
                  <c:v>6</c:v>
                </c:pt>
                <c:pt idx="5">
                  <c:v>10</c:v>
                </c:pt>
                <c:pt idx="6">
                  <c:v>19</c:v>
                </c:pt>
                <c:pt idx="7">
                  <c:v>14</c:v>
                </c:pt>
                <c:pt idx="8">
                  <c:v>21</c:v>
                </c:pt>
                <c:pt idx="9">
                  <c:v>25</c:v>
                </c:pt>
                <c:pt idx="10">
                  <c:v>16</c:v>
                </c:pt>
                <c:pt idx="11">
                  <c:v>20</c:v>
                </c:pt>
                <c:pt idx="12">
                  <c:v>19</c:v>
                </c:pt>
              </c:numCache>
            </c:numRef>
          </c:val>
          <c:extLst>
            <c:ext xmlns:c16="http://schemas.microsoft.com/office/drawing/2014/chart" uri="{C3380CC4-5D6E-409C-BE32-E72D297353CC}">
              <c16:uniqueId val="{00000000-D616-4D10-8164-60E92CEB442B}"/>
            </c:ext>
          </c:extLst>
        </c:ser>
        <c:dLbls>
          <c:showLegendKey val="0"/>
          <c:showVal val="1"/>
          <c:showCatName val="0"/>
          <c:showSerName val="0"/>
          <c:showPercent val="0"/>
          <c:showBubbleSize val="0"/>
        </c:dLbls>
        <c:gapWidth val="150"/>
        <c:overlap val="-25"/>
        <c:axId val="714562520"/>
        <c:axId val="714564816"/>
      </c:barChart>
      <c:catAx>
        <c:axId val="714562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1" i="0" u="none" strike="noStrike" kern="1200" baseline="0">
                <a:solidFill>
                  <a:schemeClr val="lt1">
                    <a:lumMod val="85000"/>
                  </a:schemeClr>
                </a:solidFill>
                <a:latin typeface="+mn-lt"/>
                <a:ea typeface="+mn-ea"/>
                <a:cs typeface="+mn-cs"/>
              </a:defRPr>
            </a:pPr>
            <a:endParaRPr lang="en-US"/>
          </a:p>
        </c:txPr>
        <c:crossAx val="714564816"/>
        <c:crosses val="autoZero"/>
        <c:auto val="1"/>
        <c:lblAlgn val="ctr"/>
        <c:lblOffset val="100"/>
        <c:noMultiLvlLbl val="0"/>
      </c:catAx>
      <c:valAx>
        <c:axId val="714564816"/>
        <c:scaling>
          <c:orientation val="minMax"/>
        </c:scaling>
        <c:delete val="1"/>
        <c:axPos val="l"/>
        <c:numFmt formatCode="General" sourceLinked="1"/>
        <c:majorTickMark val="none"/>
        <c:minorTickMark val="none"/>
        <c:tickLblPos val="nextTo"/>
        <c:crossAx val="7145625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noFill/>
    <a:ln w="53975">
      <a:solidFill>
        <a:srgbClr val="FFC000"/>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Budget by Fund</c:v>
                </c:pt>
              </c:strCache>
            </c:strRef>
          </c:tx>
          <c:explosion val="19"/>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8FE-4015-A2E8-1779C3A8E59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2-C8FE-4015-A2E8-1779C3A8E59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C8FE-4015-A2E8-1779C3A8E59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4-C8FE-4015-A2E8-1779C3A8E59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5-C8FE-4015-A2E8-1779C3A8E598}"/>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6-C8FE-4015-A2E8-1779C3A8E598}"/>
              </c:ext>
            </c:extLst>
          </c:dPt>
          <c:dLbls>
            <c:dLbl>
              <c:idx val="0"/>
              <c:tx>
                <c:rich>
                  <a:bodyPr/>
                  <a:lstStyle/>
                  <a:p>
                    <a:r>
                      <a:rPr lang="en-US"/>
                      <a:t>General Fund </a:t>
                    </a:r>
                    <a:fld id="{47A3365C-30E9-47DC-ADE4-AE269AEB27D9}"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8FE-4015-A2E8-1779C3A8E598}"/>
                </c:ext>
              </c:extLst>
            </c:dLbl>
            <c:dLbl>
              <c:idx val="1"/>
              <c:tx>
                <c:rich>
                  <a:bodyPr/>
                  <a:lstStyle/>
                  <a:p>
                    <a:r>
                      <a:rPr lang="en-US"/>
                      <a:t>CJIN</a:t>
                    </a:r>
                    <a:r>
                      <a:rPr lang="en-US" baseline="0"/>
                      <a:t> </a:t>
                    </a:r>
                    <a:fld id="{775339EB-D9BD-47A4-8A4A-6D2F307BAA27}" type="VALUE">
                      <a:rPr lang="en-US" smtClean="0"/>
                      <a:pPr/>
                      <a:t>[VALUE]</a:t>
                    </a:fld>
                    <a:endParaRPr lang="en-US" baseline="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8FE-4015-A2E8-1779C3A8E598}"/>
                </c:ext>
              </c:extLst>
            </c:dLbl>
            <c:dLbl>
              <c:idx val="2"/>
              <c:tx>
                <c:rich>
                  <a:bodyPr/>
                  <a:lstStyle/>
                  <a:p>
                    <a:r>
                      <a:rPr lang="en-US" dirty="0"/>
                      <a:t>Criminal Records </a:t>
                    </a:r>
                    <a:fld id="{890234C0-D5C9-42C2-A4A4-80326D82B6A9}" type="VALUE">
                      <a:rPr lang="en-US" smtClean="0"/>
                      <a:pPr/>
                      <a:t>[VALUE]</a:t>
                    </a:fld>
                    <a:endParaRPr lang="en-US" dirty="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8FE-4015-A2E8-1779C3A8E598}"/>
                </c:ext>
              </c:extLst>
            </c:dLbl>
            <c:dLbl>
              <c:idx val="3"/>
              <c:tx>
                <c:rich>
                  <a:bodyPr/>
                  <a:lstStyle/>
                  <a:p>
                    <a:r>
                      <a:rPr lang="en-US" dirty="0"/>
                      <a:t>Federal Crime</a:t>
                    </a:r>
                    <a:r>
                      <a:rPr lang="en-US" baseline="0" dirty="0"/>
                      <a:t> Victims Benefits </a:t>
                    </a:r>
                    <a:r>
                      <a:rPr lang="en-US" dirty="0"/>
                      <a:t>2.30%</a:t>
                    </a:r>
                    <a:endParaRPr lang="en-US" baseline="0"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8FE-4015-A2E8-1779C3A8E598}"/>
                </c:ext>
              </c:extLst>
            </c:dLbl>
            <c:dLbl>
              <c:idx val="4"/>
              <c:tx>
                <c:rich>
                  <a:bodyPr/>
                  <a:lstStyle/>
                  <a:p>
                    <a:r>
                      <a:rPr lang="en-US" dirty="0"/>
                      <a:t>Medicaid Fraud 3.70%</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8FE-4015-A2E8-1779C3A8E598}"/>
                </c:ext>
              </c:extLst>
            </c:dLbl>
            <c:dLbl>
              <c:idx val="5"/>
              <c:tx>
                <c:rich>
                  <a:bodyPr/>
                  <a:lstStyle/>
                  <a:p>
                    <a:r>
                      <a:rPr lang="en-US"/>
                      <a:t>Other State Special</a:t>
                    </a:r>
                    <a:r>
                      <a:rPr lang="en-US" baseline="0"/>
                      <a:t> Revenue </a:t>
                    </a:r>
                    <a:fld id="{B35494E4-7D53-484C-B500-65BE401533B3}" type="VALUE">
                      <a:rPr lang="en-US" smtClean="0"/>
                      <a:pPr/>
                      <a:t>[VALUE]</a:t>
                    </a:fld>
                    <a:endParaRPr lang="en-US" baseline="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8FE-4015-A2E8-1779C3A8E5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General Fund</c:v>
                </c:pt>
                <c:pt idx="1">
                  <c:v>Criminal Justice Information Network</c:v>
                </c:pt>
                <c:pt idx="2">
                  <c:v>Criminal Records Information Systems</c:v>
                </c:pt>
                <c:pt idx="3">
                  <c:v>Federal Crime Victims Benefits</c:v>
                </c:pt>
                <c:pt idx="4">
                  <c:v>Medicaid Fraud</c:v>
                </c:pt>
                <c:pt idx="5">
                  <c:v>Other State Special Revenue</c:v>
                </c:pt>
              </c:strCache>
            </c:strRef>
          </c:cat>
          <c:val>
            <c:numRef>
              <c:f>Sheet1!$B$2:$B$7</c:f>
              <c:numCache>
                <c:formatCode>0%</c:formatCode>
                <c:ptCount val="6"/>
                <c:pt idx="0" formatCode="0.00%">
                  <c:v>0.65</c:v>
                </c:pt>
                <c:pt idx="1">
                  <c:v>5.7000000000000002E-2</c:v>
                </c:pt>
                <c:pt idx="2" formatCode="0.00%">
                  <c:v>0.155</c:v>
                </c:pt>
                <c:pt idx="3" formatCode="0.00%">
                  <c:v>2.4E-2</c:v>
                </c:pt>
                <c:pt idx="4" formatCode="0.00%">
                  <c:v>3.7999999999999999E-2</c:v>
                </c:pt>
                <c:pt idx="5" formatCode="0.00%">
                  <c:v>7.4999999999999997E-2</c:v>
                </c:pt>
              </c:numCache>
            </c:numRef>
          </c:val>
          <c:extLst>
            <c:ext xmlns:c16="http://schemas.microsoft.com/office/drawing/2014/chart" uri="{C3380CC4-5D6E-409C-BE32-E72D297353CC}">
              <c16:uniqueId val="{00000000-C8FE-4015-A2E8-1779C3A8E598}"/>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30C87-F5B7-49A1-928B-BE51E432A85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C3DA724-FF36-4713-A059-9C8523362FD8}">
      <dgm:prSet phldrT="[Text]" custT="1"/>
      <dgm:spPr>
        <a:xfrm>
          <a:off x="3696825" y="3464"/>
          <a:ext cx="93388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Administrator</a:t>
          </a:r>
        </a:p>
        <a:p>
          <a:pPr>
            <a:buNone/>
          </a:pPr>
          <a:r>
            <a:rPr lang="en-US" sz="900" b="1" dirty="0">
              <a:solidFill>
                <a:sysClr val="window" lastClr="FFFFFF"/>
              </a:solidFill>
              <a:latin typeface="Aptos" panose="02110004020202020204"/>
              <a:ea typeface="+mn-ea"/>
              <a:cs typeface="+mn-cs"/>
            </a:rPr>
            <a:t>(Lee Johnson)</a:t>
          </a:r>
        </a:p>
      </dgm:t>
    </dgm:pt>
    <dgm:pt modelId="{5501A329-4000-4676-9B35-1D983B32EDB1}" type="parTrans" cxnId="{B7E28614-88F7-49ED-A8E3-A63E848B2115}">
      <dgm:prSet/>
      <dgm:spPr/>
      <dgm:t>
        <a:bodyPr/>
        <a:lstStyle/>
        <a:p>
          <a:endParaRPr lang="en-US" sz="900" b="0"/>
        </a:p>
      </dgm:t>
    </dgm:pt>
    <dgm:pt modelId="{4B9B026A-F298-4898-B3DE-319EB7CE76DC}" type="sibTrans" cxnId="{B7E28614-88F7-49ED-A8E3-A63E848B2115}">
      <dgm:prSet/>
      <dgm:spPr/>
      <dgm:t>
        <a:bodyPr/>
        <a:lstStyle/>
        <a:p>
          <a:endParaRPr lang="en-US" sz="900" b="0"/>
        </a:p>
      </dgm:t>
    </dgm:pt>
    <dgm:pt modelId="{AD52737C-392D-4554-A8B4-EE315F64800B}" type="asst">
      <dgm:prSet phldrT="[Text]" custT="1"/>
      <dgm:spPr>
        <a:xfrm>
          <a:off x="3230315" y="603238"/>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Operations Officer (Finance</a:t>
          </a:r>
          <a:r>
            <a:rPr lang="en-US" sz="900" b="0" dirty="0">
              <a:solidFill>
                <a:sysClr val="window" lastClr="FFFFFF"/>
              </a:solidFill>
              <a:latin typeface="Aptos" panose="02110004020202020204"/>
              <a:ea typeface="+mn-ea"/>
              <a:cs typeface="+mn-cs"/>
            </a:rPr>
            <a:t>)</a:t>
          </a:r>
        </a:p>
      </dgm:t>
    </dgm:pt>
    <dgm:pt modelId="{9E5A4BB6-A03F-477D-B905-421DA920178A}" type="parTrans" cxnId="{476607D8-6DE8-4378-AACD-BE0947AD13AF}">
      <dgm:prSet/>
      <dgm:spPr>
        <a:xfrm>
          <a:off x="4029348" y="425840"/>
          <a:ext cx="91440" cy="388586"/>
        </a:xfrm>
        <a:custGeom>
          <a:avLst/>
          <a:gdLst/>
          <a:ahLst/>
          <a:cxnLst/>
          <a:rect l="0" t="0" r="0" b="0"/>
          <a:pathLst>
            <a:path>
              <a:moveTo>
                <a:pt x="134419" y="0"/>
              </a:moveTo>
              <a:lnTo>
                <a:pt x="134419" y="388586"/>
              </a:lnTo>
              <a:lnTo>
                <a:pt x="45720" y="388586"/>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US" sz="900" b="0"/>
        </a:p>
      </dgm:t>
    </dgm:pt>
    <dgm:pt modelId="{2EFBB414-1235-4E4D-8106-0CF0601D1902}" type="sibTrans" cxnId="{476607D8-6DE8-4378-AACD-BE0947AD13AF}">
      <dgm:prSet/>
      <dgm:spPr/>
      <dgm:t>
        <a:bodyPr/>
        <a:lstStyle/>
        <a:p>
          <a:endParaRPr lang="en-US" sz="900" b="0"/>
        </a:p>
      </dgm:t>
    </dgm:pt>
    <dgm:pt modelId="{7F22DB12-B884-4BD6-BC76-A2F4C66245CA}">
      <dgm:prSet phldrT="[Text]" custT="1"/>
      <dgm:spPr>
        <a:xfrm>
          <a:off x="2029357" y="1203012"/>
          <a:ext cx="929700" cy="624728"/>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Investigations Bureau</a:t>
          </a:r>
        </a:p>
        <a:p>
          <a:pPr>
            <a:buNone/>
          </a:pPr>
          <a:r>
            <a:rPr lang="en-US" sz="900" b="1" dirty="0">
              <a:solidFill>
                <a:sysClr val="window" lastClr="FFFFFF"/>
              </a:solidFill>
              <a:latin typeface="Aptos" panose="02110004020202020204"/>
              <a:ea typeface="+mn-ea"/>
              <a:cs typeface="+mn-cs"/>
            </a:rPr>
            <a:t>(Vacant)</a:t>
          </a:r>
        </a:p>
      </dgm:t>
    </dgm:pt>
    <dgm:pt modelId="{ED53AF96-8959-4D7F-BBD7-09E4230C1DE8}" type="parTrans" cxnId="{6B3B7D02-9462-40F0-8E81-20154D73711B}">
      <dgm:prSet/>
      <dgm:spPr>
        <a:xfrm>
          <a:off x="2494207" y="425840"/>
          <a:ext cx="1669559" cy="777172"/>
        </a:xfrm>
        <a:custGeom>
          <a:avLst/>
          <a:gdLst/>
          <a:ahLst/>
          <a:cxnLst/>
          <a:rect l="0" t="0" r="0" b="0"/>
          <a:pathLst>
            <a:path>
              <a:moveTo>
                <a:pt x="1669559" y="0"/>
              </a:moveTo>
              <a:lnTo>
                <a:pt x="1669559" y="688473"/>
              </a:lnTo>
              <a:lnTo>
                <a:pt x="0" y="688473"/>
              </a:lnTo>
              <a:lnTo>
                <a:pt x="0" y="777172"/>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US" sz="900" b="0"/>
        </a:p>
      </dgm:t>
    </dgm:pt>
    <dgm:pt modelId="{6B674AC1-223D-43BB-92DD-45170280DC7C}" type="sibTrans" cxnId="{6B3B7D02-9462-40F0-8E81-20154D73711B}">
      <dgm:prSet/>
      <dgm:spPr/>
      <dgm:t>
        <a:bodyPr/>
        <a:lstStyle/>
        <a:p>
          <a:endParaRPr lang="en-US" sz="900" b="0"/>
        </a:p>
      </dgm:t>
    </dgm:pt>
    <dgm:pt modelId="{C0C60DE7-2EE2-4F4D-BF44-2928A88500D8}">
      <dgm:prSet phldrT="[Text]" custT="1"/>
      <dgm:spPr>
        <a:xfrm>
          <a:off x="5453432" y="1193475"/>
          <a:ext cx="844752" cy="625801"/>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Special Services Bureau</a:t>
          </a:r>
        </a:p>
        <a:p>
          <a:pPr>
            <a:buNone/>
          </a:pPr>
          <a:r>
            <a:rPr lang="en-US" sz="900" b="1" dirty="0">
              <a:solidFill>
                <a:sysClr val="window" lastClr="FFFFFF"/>
              </a:solidFill>
              <a:latin typeface="Aptos" panose="02110004020202020204"/>
              <a:ea typeface="+mn-ea"/>
              <a:cs typeface="+mn-cs"/>
            </a:rPr>
            <a:t>(Dana Toole)</a:t>
          </a:r>
        </a:p>
      </dgm:t>
    </dgm:pt>
    <dgm:pt modelId="{A32116A0-22A1-4CBB-A283-9587484F481E}" type="parTrans" cxnId="{A06C742E-AB6E-42D1-8203-830F9B845138}">
      <dgm:prSet/>
      <dgm:spPr>
        <a:xfrm>
          <a:off x="4163767" y="425840"/>
          <a:ext cx="1712042" cy="767635"/>
        </a:xfrm>
        <a:custGeom>
          <a:avLst/>
          <a:gdLst/>
          <a:ahLst/>
          <a:cxnLst/>
          <a:rect l="0" t="0" r="0" b="0"/>
          <a:pathLst>
            <a:path>
              <a:moveTo>
                <a:pt x="0" y="0"/>
              </a:moveTo>
              <a:lnTo>
                <a:pt x="0" y="678936"/>
              </a:lnTo>
              <a:lnTo>
                <a:pt x="1712042" y="678936"/>
              </a:lnTo>
              <a:lnTo>
                <a:pt x="1712042" y="76763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US" sz="900" b="0"/>
        </a:p>
      </dgm:t>
    </dgm:pt>
    <dgm:pt modelId="{0A62068C-6533-42C3-8086-C370DAAD0C92}" type="sibTrans" cxnId="{A06C742E-AB6E-42D1-8203-830F9B845138}">
      <dgm:prSet/>
      <dgm:spPr/>
      <dgm:t>
        <a:bodyPr/>
        <a:lstStyle/>
        <a:p>
          <a:endParaRPr lang="en-US" sz="900" b="0"/>
        </a:p>
      </dgm:t>
    </dgm:pt>
    <dgm:pt modelId="{4314B8A9-48BB-439E-A42B-4406F3C6D5F3}">
      <dgm:prSet phldrT="[Text]" custT="1"/>
      <dgm:spPr>
        <a:xfrm>
          <a:off x="2247801" y="6017291"/>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Fire Marshal</a:t>
          </a:r>
        </a:p>
      </dgm:t>
    </dgm:pt>
    <dgm:pt modelId="{8949DCBB-D81A-49CB-A05B-F3E6FD97169F}" type="parTrans" cxnId="{F5A515D4-81B3-4A75-B971-C9BCB071EE36}">
      <dgm:prSet/>
      <dgm:spPr>
        <a:xfrm>
          <a:off x="2122327" y="1827741"/>
          <a:ext cx="125474" cy="4400738"/>
        </a:xfrm>
        <a:custGeom>
          <a:avLst/>
          <a:gdLst/>
          <a:ahLst/>
          <a:cxnLst/>
          <a:rect l="0" t="0" r="0" b="0"/>
          <a:pathLst>
            <a:path>
              <a:moveTo>
                <a:pt x="0" y="0"/>
              </a:moveTo>
              <a:lnTo>
                <a:pt x="0" y="4400738"/>
              </a:lnTo>
              <a:lnTo>
                <a:pt x="125474" y="4400738"/>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22CDE9E3-36AB-4DA4-A7FA-6988C38DB38A}" type="sibTrans" cxnId="{F5A515D4-81B3-4A75-B971-C9BCB071EE36}">
      <dgm:prSet/>
      <dgm:spPr/>
      <dgm:t>
        <a:bodyPr/>
        <a:lstStyle/>
        <a:p>
          <a:endParaRPr lang="en-US" sz="900" b="0"/>
        </a:p>
      </dgm:t>
    </dgm:pt>
    <dgm:pt modelId="{DB3FA01F-3913-4D96-9A31-543D547D8102}">
      <dgm:prSet phldrT="[Text]" custT="1"/>
      <dgm:spPr>
        <a:xfrm>
          <a:off x="2242707" y="2013671"/>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Criminal Major Case Section</a:t>
          </a:r>
        </a:p>
      </dgm:t>
    </dgm:pt>
    <dgm:pt modelId="{FA7B63AE-6E5C-4253-BCC0-F38AAA3DD193}" type="parTrans" cxnId="{0B63541F-8E14-441F-B0CA-03C7403114E0}">
      <dgm:prSet/>
      <dgm:spPr>
        <a:xfrm>
          <a:off x="2122327" y="1827741"/>
          <a:ext cx="120380" cy="397118"/>
        </a:xfrm>
        <a:custGeom>
          <a:avLst/>
          <a:gdLst/>
          <a:ahLst/>
          <a:cxnLst/>
          <a:rect l="0" t="0" r="0" b="0"/>
          <a:pathLst>
            <a:path>
              <a:moveTo>
                <a:pt x="0" y="0"/>
              </a:moveTo>
              <a:lnTo>
                <a:pt x="0" y="397118"/>
              </a:lnTo>
              <a:lnTo>
                <a:pt x="120380" y="397118"/>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4A26469E-FB59-4678-868A-8037F568D9AC}" type="sibTrans" cxnId="{0B63541F-8E14-441F-B0CA-03C7403114E0}">
      <dgm:prSet/>
      <dgm:spPr/>
      <dgm:t>
        <a:bodyPr/>
        <a:lstStyle/>
        <a:p>
          <a:endParaRPr lang="en-US" sz="900" b="0"/>
        </a:p>
      </dgm:t>
    </dgm:pt>
    <dgm:pt modelId="{9F2AC7A1-A84C-4AD8-88F0-9820B91F1F68}">
      <dgm:prSet phldrT="[Text]" custT="1"/>
      <dgm:spPr>
        <a:xfrm>
          <a:off x="2233162" y="3204687"/>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Medicaid Fraud</a:t>
          </a:r>
        </a:p>
      </dgm:t>
    </dgm:pt>
    <dgm:pt modelId="{ABD8FFB7-9EC5-41A4-95FB-2772A5AAFE40}" type="parTrans" cxnId="{F2921E58-9CE2-4CFA-A447-8BA27AFF4DF4}">
      <dgm:prSet/>
      <dgm:spPr>
        <a:xfrm>
          <a:off x="2122327" y="1827741"/>
          <a:ext cx="110834" cy="1588134"/>
        </a:xfrm>
        <a:custGeom>
          <a:avLst/>
          <a:gdLst/>
          <a:ahLst/>
          <a:cxnLst/>
          <a:rect l="0" t="0" r="0" b="0"/>
          <a:pathLst>
            <a:path>
              <a:moveTo>
                <a:pt x="0" y="0"/>
              </a:moveTo>
              <a:lnTo>
                <a:pt x="0" y="1588134"/>
              </a:lnTo>
              <a:lnTo>
                <a:pt x="110834" y="1588134"/>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267417B4-5C3F-430D-AABA-69ABE6675B91}" type="sibTrans" cxnId="{F2921E58-9CE2-4CFA-A447-8BA27AFF4DF4}">
      <dgm:prSet/>
      <dgm:spPr/>
      <dgm:t>
        <a:bodyPr/>
        <a:lstStyle/>
        <a:p>
          <a:endParaRPr lang="en-US" sz="900" b="0"/>
        </a:p>
      </dgm:t>
    </dgm:pt>
    <dgm:pt modelId="{D58EBFF4-543D-4373-A54F-DBCFD9696BAF}">
      <dgm:prSet phldrT="[Text]" custT="1"/>
      <dgm:spPr>
        <a:xfrm>
          <a:off x="2233170" y="4899113"/>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Office of Consumer Protection</a:t>
          </a:r>
        </a:p>
      </dgm:t>
    </dgm:pt>
    <dgm:pt modelId="{82C30B6F-A557-4E06-A881-2887EB906FD5}" type="parTrans" cxnId="{2F7C4970-F415-46FA-9C44-5552462E4C7D}">
      <dgm:prSet/>
      <dgm:spPr>
        <a:xfrm>
          <a:off x="2122327" y="1827741"/>
          <a:ext cx="110843" cy="3282560"/>
        </a:xfrm>
        <a:custGeom>
          <a:avLst/>
          <a:gdLst/>
          <a:ahLst/>
          <a:cxnLst/>
          <a:rect l="0" t="0" r="0" b="0"/>
          <a:pathLst>
            <a:path>
              <a:moveTo>
                <a:pt x="0" y="0"/>
              </a:moveTo>
              <a:lnTo>
                <a:pt x="0" y="3282560"/>
              </a:lnTo>
              <a:lnTo>
                <a:pt x="110843" y="3282560"/>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9875C1DF-9ADD-4862-921E-947ED2E2D184}" type="sibTrans" cxnId="{2F7C4970-F415-46FA-9C44-5552462E4C7D}">
      <dgm:prSet/>
      <dgm:spPr/>
      <dgm:t>
        <a:bodyPr/>
        <a:lstStyle/>
        <a:p>
          <a:endParaRPr lang="en-US" sz="900" b="0"/>
        </a:p>
      </dgm:t>
    </dgm:pt>
    <dgm:pt modelId="{A7E7444A-2016-44CA-964E-F39FA6955F81}">
      <dgm:prSet phldrT="[Text]" custT="1"/>
      <dgm:spPr>
        <a:xfrm>
          <a:off x="3414732" y="2003234"/>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General</a:t>
          </a:r>
        </a:p>
        <a:p>
          <a:pPr>
            <a:buNone/>
          </a:pPr>
          <a:r>
            <a:rPr lang="en-US" sz="900" b="1" dirty="0">
              <a:solidFill>
                <a:sysClr val="window" lastClr="FFFFFF"/>
              </a:solidFill>
              <a:latin typeface="Aptos" panose="02110004020202020204"/>
              <a:ea typeface="+mn-ea"/>
              <a:cs typeface="+mn-cs"/>
            </a:rPr>
            <a:t>Narcotics </a:t>
          </a:r>
        </a:p>
      </dgm:t>
    </dgm:pt>
    <dgm:pt modelId="{FA537426-2859-4E80-B0FD-DB5AFF853E88}" type="parTrans" cxnId="{1AECD39F-257F-406D-8E91-E7C68BE0F1C7}">
      <dgm:prSet/>
      <dgm:spPr>
        <a:xfrm>
          <a:off x="3270650" y="1825836"/>
          <a:ext cx="144081" cy="388586"/>
        </a:xfrm>
        <a:custGeom>
          <a:avLst/>
          <a:gdLst/>
          <a:ahLst/>
          <a:cxnLst/>
          <a:rect l="0" t="0" r="0" b="0"/>
          <a:pathLst>
            <a:path>
              <a:moveTo>
                <a:pt x="0" y="0"/>
              </a:moveTo>
              <a:lnTo>
                <a:pt x="0" y="388586"/>
              </a:lnTo>
              <a:lnTo>
                <a:pt x="144081" y="388586"/>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FA6AD22C-395F-4D7B-93A6-62532E4E5AD4}" type="sibTrans" cxnId="{1AECD39F-257F-406D-8E91-E7C68BE0F1C7}">
      <dgm:prSet/>
      <dgm:spPr/>
      <dgm:t>
        <a:bodyPr/>
        <a:lstStyle/>
        <a:p>
          <a:endParaRPr lang="en-US" sz="900" b="0"/>
        </a:p>
      </dgm:t>
    </dgm:pt>
    <dgm:pt modelId="{19BE9AD5-075D-4528-92E1-977275020ED6}">
      <dgm:prSet phldrT="[Text]" custT="1"/>
      <dgm:spPr>
        <a:xfrm>
          <a:off x="3414732" y="2603008"/>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Diversions</a:t>
          </a:r>
        </a:p>
      </dgm:t>
    </dgm:pt>
    <dgm:pt modelId="{63B7BAD5-5C4C-4251-B26D-5A626E404D86}" type="parTrans" cxnId="{13526680-1503-4546-B831-573024AC202C}">
      <dgm:prSet/>
      <dgm:spPr>
        <a:xfrm>
          <a:off x="3270650" y="1825836"/>
          <a:ext cx="144081" cy="988360"/>
        </a:xfrm>
        <a:custGeom>
          <a:avLst/>
          <a:gdLst/>
          <a:ahLst/>
          <a:cxnLst/>
          <a:rect l="0" t="0" r="0" b="0"/>
          <a:pathLst>
            <a:path>
              <a:moveTo>
                <a:pt x="0" y="0"/>
              </a:moveTo>
              <a:lnTo>
                <a:pt x="0" y="988360"/>
              </a:lnTo>
              <a:lnTo>
                <a:pt x="144081" y="988360"/>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85A5D51E-50F2-4942-B951-98ED3E5AA704}" type="sibTrans" cxnId="{13526680-1503-4546-B831-573024AC202C}">
      <dgm:prSet/>
      <dgm:spPr/>
      <dgm:t>
        <a:bodyPr/>
        <a:lstStyle/>
        <a:p>
          <a:endParaRPr lang="en-US" sz="900" b="0"/>
        </a:p>
      </dgm:t>
    </dgm:pt>
    <dgm:pt modelId="{06731728-D083-44F4-9240-A6971AFA37AF}">
      <dgm:prSet phldrT="[Text]" custT="1"/>
      <dgm:spPr>
        <a:xfrm>
          <a:off x="3414732" y="3202782"/>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Interdiction</a:t>
          </a:r>
        </a:p>
      </dgm:t>
    </dgm:pt>
    <dgm:pt modelId="{E61025B5-104F-490C-A379-CB4F0C12FDBB}" type="parTrans" cxnId="{1AFEB87B-A0FE-45D2-88F2-925D0CE2A590}">
      <dgm:prSet/>
      <dgm:spPr>
        <a:xfrm>
          <a:off x="3270650" y="1825836"/>
          <a:ext cx="144081" cy="1588134"/>
        </a:xfrm>
        <a:custGeom>
          <a:avLst/>
          <a:gdLst/>
          <a:ahLst/>
          <a:cxnLst/>
          <a:rect l="0" t="0" r="0" b="0"/>
          <a:pathLst>
            <a:path>
              <a:moveTo>
                <a:pt x="0" y="0"/>
              </a:moveTo>
              <a:lnTo>
                <a:pt x="0" y="1588134"/>
              </a:lnTo>
              <a:lnTo>
                <a:pt x="144081" y="1588134"/>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56E1CDC4-E20A-47BC-93A2-B7E51DBCA24F}" type="sibTrans" cxnId="{1AFEB87B-A0FE-45D2-88F2-925D0CE2A590}">
      <dgm:prSet/>
      <dgm:spPr/>
      <dgm:t>
        <a:bodyPr/>
        <a:lstStyle/>
        <a:p>
          <a:endParaRPr lang="en-US" sz="900" b="0"/>
        </a:p>
      </dgm:t>
    </dgm:pt>
    <dgm:pt modelId="{BF7E58D9-2DBB-4B95-9BCB-2AA1A8D192B6}">
      <dgm:prSet phldrT="[Text]" custT="1"/>
      <dgm:spPr>
        <a:xfrm>
          <a:off x="4541547" y="2001278"/>
          <a:ext cx="907526"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CJIN/Missing Persons</a:t>
          </a:r>
        </a:p>
      </dgm:t>
    </dgm:pt>
    <dgm:pt modelId="{B2384D48-D6E3-4D20-A279-AEB20E15A82C}" type="parTrans" cxnId="{CA138863-22C9-4FA8-853E-6BC47D72BD77}">
      <dgm:prSet/>
      <dgm:spPr>
        <a:xfrm>
          <a:off x="4404141" y="1823880"/>
          <a:ext cx="137406" cy="388586"/>
        </a:xfrm>
        <a:custGeom>
          <a:avLst/>
          <a:gdLst/>
          <a:ahLst/>
          <a:cxnLst/>
          <a:rect l="0" t="0" r="0" b="0"/>
          <a:pathLst>
            <a:path>
              <a:moveTo>
                <a:pt x="0" y="0"/>
              </a:moveTo>
              <a:lnTo>
                <a:pt x="0" y="388586"/>
              </a:lnTo>
              <a:lnTo>
                <a:pt x="137406" y="388586"/>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9787D3CC-43D3-4A8C-B9DF-B266C254D270}" type="sibTrans" cxnId="{CA138863-22C9-4FA8-853E-6BC47D72BD77}">
      <dgm:prSet/>
      <dgm:spPr/>
      <dgm:t>
        <a:bodyPr/>
        <a:lstStyle/>
        <a:p>
          <a:endParaRPr lang="en-US" sz="900" b="0"/>
        </a:p>
      </dgm:t>
    </dgm:pt>
    <dgm:pt modelId="{8CD56C2F-7DEA-4E2E-9142-DA8522B6B136}">
      <dgm:prSet phldrT="[Text]" custT="1"/>
      <dgm:spPr>
        <a:xfrm>
          <a:off x="4541547" y="2601053"/>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Criminal Records Section</a:t>
          </a:r>
        </a:p>
      </dgm:t>
    </dgm:pt>
    <dgm:pt modelId="{C368CC06-4C9F-4167-82C8-4DE4479C3557}" type="parTrans" cxnId="{61749D74-B4B7-44D9-9A77-514D60C89ADC}">
      <dgm:prSet/>
      <dgm:spPr>
        <a:xfrm>
          <a:off x="4404141" y="1823880"/>
          <a:ext cx="137406" cy="988360"/>
        </a:xfrm>
        <a:custGeom>
          <a:avLst/>
          <a:gdLst/>
          <a:ahLst/>
          <a:cxnLst/>
          <a:rect l="0" t="0" r="0" b="0"/>
          <a:pathLst>
            <a:path>
              <a:moveTo>
                <a:pt x="0" y="0"/>
              </a:moveTo>
              <a:lnTo>
                <a:pt x="0" y="988360"/>
              </a:lnTo>
              <a:lnTo>
                <a:pt x="137406" y="988360"/>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ABA6E89D-002B-485D-AF21-97EE45752CD5}" type="sibTrans" cxnId="{61749D74-B4B7-44D9-9A77-514D60C89ADC}">
      <dgm:prSet/>
      <dgm:spPr/>
      <dgm:t>
        <a:bodyPr/>
        <a:lstStyle/>
        <a:p>
          <a:endParaRPr lang="en-US" sz="900" b="0"/>
        </a:p>
      </dgm:t>
    </dgm:pt>
    <dgm:pt modelId="{44534B1D-05DB-421A-8B63-21CB126616F2}">
      <dgm:prSet phldrT="[Text]" custT="1"/>
      <dgm:spPr>
        <a:xfrm>
          <a:off x="4541547" y="3200827"/>
          <a:ext cx="844752" cy="501035"/>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Sexual &amp; Violent Offender Registry</a:t>
          </a:r>
        </a:p>
      </dgm:t>
    </dgm:pt>
    <dgm:pt modelId="{9416034F-3B6B-4526-8C24-6FE7C90F5938}" type="parTrans" cxnId="{910251F7-393F-46E7-B7D5-CBB48E13074F}">
      <dgm:prSet/>
      <dgm:spPr>
        <a:xfrm>
          <a:off x="4404141" y="1823880"/>
          <a:ext cx="137406" cy="1627464"/>
        </a:xfrm>
        <a:custGeom>
          <a:avLst/>
          <a:gdLst/>
          <a:ahLst/>
          <a:cxnLst/>
          <a:rect l="0" t="0" r="0" b="0"/>
          <a:pathLst>
            <a:path>
              <a:moveTo>
                <a:pt x="0" y="0"/>
              </a:moveTo>
              <a:lnTo>
                <a:pt x="0" y="1627464"/>
              </a:lnTo>
              <a:lnTo>
                <a:pt x="137406" y="1627464"/>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D0BDF586-E97A-4D9D-B446-F138D45A32CA}" type="sibTrans" cxnId="{910251F7-393F-46E7-B7D5-CBB48E13074F}">
      <dgm:prSet/>
      <dgm:spPr/>
      <dgm:t>
        <a:bodyPr/>
        <a:lstStyle/>
        <a:p>
          <a:endParaRPr lang="en-US" sz="900" b="0"/>
        </a:p>
      </dgm:t>
    </dgm:pt>
    <dgm:pt modelId="{DFBCB461-8FD6-4D4A-841F-2C367FA656EE}">
      <dgm:prSet phldrT="[Text]" custT="1"/>
      <dgm:spPr>
        <a:xfrm>
          <a:off x="5626471" y="2006212"/>
          <a:ext cx="901967"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Child &amp; Family Ombudsman</a:t>
          </a:r>
        </a:p>
      </dgm:t>
    </dgm:pt>
    <dgm:pt modelId="{75FD2716-6B91-40BE-B77A-CB5BFFCDE11E}" type="parTrans" cxnId="{E640AA92-AA59-4C9B-B60F-0D602E92456F}">
      <dgm:prSet/>
      <dgm:spPr>
        <a:xfrm>
          <a:off x="5492188" y="1819276"/>
          <a:ext cx="91440" cy="398123"/>
        </a:xfrm>
        <a:custGeom>
          <a:avLst/>
          <a:gdLst/>
          <a:ahLst/>
          <a:cxnLst/>
          <a:rect l="0" t="0" r="0" b="0"/>
          <a:pathLst>
            <a:path>
              <a:moveTo>
                <a:pt x="45720" y="0"/>
              </a:moveTo>
              <a:lnTo>
                <a:pt x="45720" y="398123"/>
              </a:lnTo>
              <a:lnTo>
                <a:pt x="134283" y="398123"/>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93E49525-77E7-45A3-A655-659A187D9065}" type="sibTrans" cxnId="{E640AA92-AA59-4C9B-B60F-0D602E92456F}">
      <dgm:prSet/>
      <dgm:spPr/>
      <dgm:t>
        <a:bodyPr/>
        <a:lstStyle/>
        <a:p>
          <a:endParaRPr lang="en-US" sz="900" b="0"/>
        </a:p>
      </dgm:t>
    </dgm:pt>
    <dgm:pt modelId="{9462B31D-0890-4A37-B32C-2C8021EBA4E8}">
      <dgm:prSet phldrT="[Text]" custT="1"/>
      <dgm:spPr>
        <a:xfrm>
          <a:off x="5636009" y="2634598"/>
          <a:ext cx="985412" cy="379141"/>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Looping in Native Communities</a:t>
          </a:r>
        </a:p>
      </dgm:t>
    </dgm:pt>
    <dgm:pt modelId="{2DBAC3C4-86A3-4E98-AF94-6300D700354B}" type="parTrans" cxnId="{3E45D45A-11FE-4F3D-8B05-11AD930B535F}">
      <dgm:prSet/>
      <dgm:spPr>
        <a:xfrm>
          <a:off x="5537908" y="1819276"/>
          <a:ext cx="98101" cy="1004892"/>
        </a:xfrm>
        <a:custGeom>
          <a:avLst/>
          <a:gdLst/>
          <a:ahLst/>
          <a:cxnLst/>
          <a:rect l="0" t="0" r="0" b="0"/>
          <a:pathLst>
            <a:path>
              <a:moveTo>
                <a:pt x="0" y="0"/>
              </a:moveTo>
              <a:lnTo>
                <a:pt x="0" y="1004892"/>
              </a:lnTo>
              <a:lnTo>
                <a:pt x="98101" y="1004892"/>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C72B7E7D-F899-4A89-BDAF-21A306109FD7}" type="sibTrans" cxnId="{3E45D45A-11FE-4F3D-8B05-11AD930B535F}">
      <dgm:prSet/>
      <dgm:spPr/>
      <dgm:t>
        <a:bodyPr/>
        <a:lstStyle/>
        <a:p>
          <a:endParaRPr lang="en-US" sz="900" b="0"/>
        </a:p>
      </dgm:t>
    </dgm:pt>
    <dgm:pt modelId="{DFB8E9A4-9577-4F46-ADF6-BC788327D057}">
      <dgm:prSet phldrT="[Text]" custT="1"/>
      <dgm:spPr>
        <a:xfrm>
          <a:off x="5626471" y="3762300"/>
          <a:ext cx="92071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Intensive Behavioral Center</a:t>
          </a:r>
        </a:p>
      </dgm:t>
    </dgm:pt>
    <dgm:pt modelId="{D3FBC96D-6F5A-4F07-B18D-C6D7A1E568E8}" type="parTrans" cxnId="{02578A1E-B67F-49BA-8EB1-03A4473A44FE}">
      <dgm:prSet/>
      <dgm:spPr>
        <a:xfrm>
          <a:off x="5492188" y="1819276"/>
          <a:ext cx="91440" cy="2154211"/>
        </a:xfrm>
        <a:custGeom>
          <a:avLst/>
          <a:gdLst/>
          <a:ahLst/>
          <a:cxnLst/>
          <a:rect l="0" t="0" r="0" b="0"/>
          <a:pathLst>
            <a:path>
              <a:moveTo>
                <a:pt x="45720" y="0"/>
              </a:moveTo>
              <a:lnTo>
                <a:pt x="45720" y="2154211"/>
              </a:lnTo>
              <a:lnTo>
                <a:pt x="134283" y="2154211"/>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A3EB2DAA-448B-4E87-B45B-7D4C96ADCD1D}" type="sibTrans" cxnId="{02578A1E-B67F-49BA-8EB1-03A4473A44FE}">
      <dgm:prSet/>
      <dgm:spPr/>
      <dgm:t>
        <a:bodyPr/>
        <a:lstStyle/>
        <a:p>
          <a:endParaRPr lang="en-US" sz="900" b="0"/>
        </a:p>
      </dgm:t>
    </dgm:pt>
    <dgm:pt modelId="{B47E75C8-CB66-4250-91FE-B0B8C4D639AC}">
      <dgm:prSet phldrT="[Text]" custT="1"/>
      <dgm:spPr>
        <a:xfrm>
          <a:off x="5626471" y="4362074"/>
          <a:ext cx="899146"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Montana Child Sexual Abuse Response Team</a:t>
          </a:r>
        </a:p>
      </dgm:t>
    </dgm:pt>
    <dgm:pt modelId="{5B4EA32A-A90C-4F39-8959-86C4C6D28C84}" type="parTrans" cxnId="{1D7E66CD-E686-4AB7-B1D3-874ABC6027E3}">
      <dgm:prSet/>
      <dgm:spPr>
        <a:xfrm>
          <a:off x="5492188" y="1819276"/>
          <a:ext cx="91440" cy="2753986"/>
        </a:xfrm>
        <a:custGeom>
          <a:avLst/>
          <a:gdLst/>
          <a:ahLst/>
          <a:cxnLst/>
          <a:rect l="0" t="0" r="0" b="0"/>
          <a:pathLst>
            <a:path>
              <a:moveTo>
                <a:pt x="45720" y="0"/>
              </a:moveTo>
              <a:lnTo>
                <a:pt x="45720" y="2753986"/>
              </a:lnTo>
              <a:lnTo>
                <a:pt x="134283" y="2753986"/>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467782C2-7DA9-40B3-AD4B-1BFE258575B1}" type="sibTrans" cxnId="{1D7E66CD-E686-4AB7-B1D3-874ABC6027E3}">
      <dgm:prSet/>
      <dgm:spPr/>
      <dgm:t>
        <a:bodyPr/>
        <a:lstStyle/>
        <a:p>
          <a:endParaRPr lang="en-US" sz="900" b="0"/>
        </a:p>
      </dgm:t>
    </dgm:pt>
    <dgm:pt modelId="{9203B8E2-BD6B-4088-90DF-70861C065C67}">
      <dgm:prSet phldrT="[Text]" custT="1"/>
      <dgm:spPr>
        <a:xfrm>
          <a:off x="5626471" y="5451214"/>
          <a:ext cx="944729"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Sexual Assault Nurse Examiner Program (SANE)</a:t>
          </a:r>
        </a:p>
      </dgm:t>
    </dgm:pt>
    <dgm:pt modelId="{7ACAC41E-EBBF-4302-864F-080713C2D244}" type="parTrans" cxnId="{3DC392C3-C777-4217-8541-3BE9BB18BF5E}">
      <dgm:prSet/>
      <dgm:spPr>
        <a:xfrm>
          <a:off x="5492188" y="1819276"/>
          <a:ext cx="91440" cy="3843125"/>
        </a:xfrm>
        <a:custGeom>
          <a:avLst/>
          <a:gdLst/>
          <a:ahLst/>
          <a:cxnLst/>
          <a:rect l="0" t="0" r="0" b="0"/>
          <a:pathLst>
            <a:path>
              <a:moveTo>
                <a:pt x="45720" y="0"/>
              </a:moveTo>
              <a:lnTo>
                <a:pt x="45720" y="3843125"/>
              </a:lnTo>
              <a:lnTo>
                <a:pt x="134283" y="3843125"/>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A40D497E-BFE6-41B9-B379-FE7A7764E627}" type="sibTrans" cxnId="{3DC392C3-C777-4217-8541-3BE9BB18BF5E}">
      <dgm:prSet/>
      <dgm:spPr/>
      <dgm:t>
        <a:bodyPr/>
        <a:lstStyle/>
        <a:p>
          <a:endParaRPr lang="en-US" sz="900" b="0"/>
        </a:p>
      </dgm:t>
    </dgm:pt>
    <dgm:pt modelId="{D4E78C0A-1068-41C7-960E-C4CDAA9C0BC9}">
      <dgm:prSet phldrT="[Text]" custT="1"/>
      <dgm:spPr>
        <a:xfrm>
          <a:off x="5626471" y="4961849"/>
          <a:ext cx="906816" cy="311967"/>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Office of Victim Services</a:t>
          </a:r>
        </a:p>
      </dgm:t>
    </dgm:pt>
    <dgm:pt modelId="{91372771-37D3-4130-AA72-10E1E19D8919}" type="sibTrans" cxnId="{4FED0091-D24A-416E-93D5-DFB3BE5734E9}">
      <dgm:prSet/>
      <dgm:spPr/>
      <dgm:t>
        <a:bodyPr/>
        <a:lstStyle/>
        <a:p>
          <a:endParaRPr lang="en-US" sz="900" b="0"/>
        </a:p>
      </dgm:t>
    </dgm:pt>
    <dgm:pt modelId="{1EF3E519-7866-463D-A33C-694659FC45C9}" type="parTrans" cxnId="{4FED0091-D24A-416E-93D5-DFB3BE5734E9}">
      <dgm:prSet/>
      <dgm:spPr>
        <a:xfrm>
          <a:off x="5492188" y="1819276"/>
          <a:ext cx="91440" cy="3298555"/>
        </a:xfrm>
        <a:custGeom>
          <a:avLst/>
          <a:gdLst/>
          <a:ahLst/>
          <a:cxnLst/>
          <a:rect l="0" t="0" r="0" b="0"/>
          <a:pathLst>
            <a:path>
              <a:moveTo>
                <a:pt x="45720" y="0"/>
              </a:moveTo>
              <a:lnTo>
                <a:pt x="45720" y="3298555"/>
              </a:lnTo>
              <a:lnTo>
                <a:pt x="134283" y="3298555"/>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D04245A1-3384-447E-91AE-E3F5933C71A4}">
      <dgm:prSet phldrT="[Text]" custT="1"/>
      <dgm:spPr>
        <a:xfrm>
          <a:off x="4541547" y="4479035"/>
          <a:ext cx="844752" cy="601087"/>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Computer Crime (Forensics &amp; Cyber</a:t>
          </a:r>
          <a:r>
            <a:rPr lang="en-US" sz="900" b="0" dirty="0">
              <a:solidFill>
                <a:sysClr val="window" lastClr="FFFFFF"/>
              </a:solidFill>
              <a:latin typeface="Aptos" panose="02110004020202020204"/>
              <a:ea typeface="+mn-ea"/>
              <a:cs typeface="+mn-cs"/>
            </a:rPr>
            <a:t>)</a:t>
          </a:r>
        </a:p>
      </dgm:t>
    </dgm:pt>
    <dgm:pt modelId="{39DB4EC9-7BF9-4576-9354-51FEE0ACC55E}" type="parTrans" cxnId="{64117E08-7E81-4321-B3BE-1EBE16DB99C7}">
      <dgm:prSet/>
      <dgm:spPr>
        <a:xfrm>
          <a:off x="4404141" y="1823880"/>
          <a:ext cx="137406" cy="2955698"/>
        </a:xfrm>
        <a:custGeom>
          <a:avLst/>
          <a:gdLst/>
          <a:ahLst/>
          <a:cxnLst/>
          <a:rect l="0" t="0" r="0" b="0"/>
          <a:pathLst>
            <a:path>
              <a:moveTo>
                <a:pt x="0" y="0"/>
              </a:moveTo>
              <a:lnTo>
                <a:pt x="0" y="2955698"/>
              </a:lnTo>
              <a:lnTo>
                <a:pt x="137406" y="2955698"/>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B3410D8C-E6E9-4640-AE3A-C10280B0CEE7}" type="sibTrans" cxnId="{64117E08-7E81-4321-B3BE-1EBE16DB99C7}">
      <dgm:prSet/>
      <dgm:spPr/>
      <dgm:t>
        <a:bodyPr/>
        <a:lstStyle/>
        <a:p>
          <a:endParaRPr lang="en-US" sz="900" b="0"/>
        </a:p>
      </dgm:t>
    </dgm:pt>
    <dgm:pt modelId="{290B1B78-C5D7-42D2-BC81-683FDCA071C0}">
      <dgm:prSet phldrT="[Text]" custT="1"/>
      <dgm:spPr>
        <a:xfrm>
          <a:off x="5588331" y="3205760"/>
          <a:ext cx="944720"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Sexual Assault</a:t>
          </a:r>
        </a:p>
        <a:p>
          <a:pPr>
            <a:buNone/>
          </a:pPr>
          <a:r>
            <a:rPr lang="en-US" sz="900" b="1" dirty="0">
              <a:solidFill>
                <a:sysClr val="window" lastClr="FFFFFF"/>
              </a:solidFill>
              <a:latin typeface="Aptos" panose="02110004020202020204"/>
              <a:ea typeface="+mn-ea"/>
              <a:cs typeface="+mn-cs"/>
            </a:rPr>
            <a:t> Kit Initiative</a:t>
          </a:r>
        </a:p>
      </dgm:t>
    </dgm:pt>
    <dgm:pt modelId="{89BA5BE6-C68E-497C-BE5E-8D5E1B81BBA2}" type="parTrans" cxnId="{31B0CCEF-C53E-4533-9940-A5EFA1963979}">
      <dgm:prSet/>
      <dgm:spPr>
        <a:xfrm>
          <a:off x="5492188" y="1819276"/>
          <a:ext cx="91440" cy="1597672"/>
        </a:xfrm>
        <a:custGeom>
          <a:avLst/>
          <a:gdLst/>
          <a:ahLst/>
          <a:cxnLst/>
          <a:rect l="0" t="0" r="0" b="0"/>
          <a:pathLst>
            <a:path>
              <a:moveTo>
                <a:pt x="45720" y="0"/>
              </a:moveTo>
              <a:lnTo>
                <a:pt x="45720" y="1597672"/>
              </a:lnTo>
              <a:lnTo>
                <a:pt x="96143" y="1597672"/>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48A0FB0F-64D8-4110-9517-D32CB2EFFA49}" type="sibTrans" cxnId="{31B0CCEF-C53E-4533-9940-A5EFA1963979}">
      <dgm:prSet/>
      <dgm:spPr/>
      <dgm:t>
        <a:bodyPr/>
        <a:lstStyle/>
        <a:p>
          <a:endParaRPr lang="en-US" sz="900" b="0"/>
        </a:p>
      </dgm:t>
    </dgm:pt>
    <dgm:pt modelId="{2A7343D8-B903-406E-A918-94546D9B8C61}">
      <dgm:prSet phldrT="[Text]" custT="1"/>
      <dgm:spPr>
        <a:xfrm>
          <a:off x="4541547" y="5257521"/>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Internet Crimes Against Children</a:t>
          </a:r>
        </a:p>
      </dgm:t>
    </dgm:pt>
    <dgm:pt modelId="{3AA1D7FF-7FD3-4DF4-B35E-3F38501F075E}" type="parTrans" cxnId="{F512BF08-9FC4-4254-9EC1-E2BAB1B7D1D3}">
      <dgm:prSet/>
      <dgm:spPr>
        <a:xfrm>
          <a:off x="4404141" y="1823880"/>
          <a:ext cx="137406" cy="3644828"/>
        </a:xfrm>
        <a:custGeom>
          <a:avLst/>
          <a:gdLst/>
          <a:ahLst/>
          <a:cxnLst/>
          <a:rect l="0" t="0" r="0" b="0"/>
          <a:pathLst>
            <a:path>
              <a:moveTo>
                <a:pt x="0" y="0"/>
              </a:moveTo>
              <a:lnTo>
                <a:pt x="0" y="3644828"/>
              </a:lnTo>
              <a:lnTo>
                <a:pt x="137406" y="3644828"/>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12C8EEE9-1437-44F2-9BC4-59210EC2F8B9}" type="sibTrans" cxnId="{F512BF08-9FC4-4254-9EC1-E2BAB1B7D1D3}">
      <dgm:prSet/>
      <dgm:spPr/>
      <dgm:t>
        <a:bodyPr/>
        <a:lstStyle/>
        <a:p>
          <a:endParaRPr lang="en-US" sz="900" b="0"/>
        </a:p>
      </dgm:t>
    </dgm:pt>
    <dgm:pt modelId="{B641139B-BDAD-48B7-BF93-54DA54C7A394}">
      <dgm:prSet phldrT="[Text]" custT="1"/>
      <dgm:spPr>
        <a:xfrm>
          <a:off x="2223633" y="3782371"/>
          <a:ext cx="844752" cy="422376"/>
        </a:xfrm>
        <a:prstGeom prst="rect">
          <a:avLst/>
        </a:prstGeom>
        <a:solidFill>
          <a:srgbClr val="156082">
            <a:hueOff val="0"/>
            <a:satOff val="0"/>
            <a:lumOff val="0"/>
            <a:alphaOff val="0"/>
          </a:srgbClr>
        </a:solidFill>
        <a:ln w="19050" cap="flat" cmpd="sng" algn="ctr">
          <a:solidFill>
            <a:sysClr val="window" lastClr="FFFFFF"/>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Social Security Fraud</a:t>
          </a:r>
        </a:p>
      </dgm:t>
    </dgm:pt>
    <dgm:pt modelId="{043005A3-B5A0-4C8A-9664-769BE3E5B7B2}" type="parTrans" cxnId="{9A903CC4-C20A-45F9-B389-6828D80E43E2}">
      <dgm:prSet/>
      <dgm:spPr>
        <a:xfrm>
          <a:off x="2122327" y="1827741"/>
          <a:ext cx="101306" cy="2165818"/>
        </a:xfrm>
        <a:custGeom>
          <a:avLst/>
          <a:gdLst/>
          <a:ahLst/>
          <a:cxnLst/>
          <a:rect l="0" t="0" r="0" b="0"/>
          <a:pathLst>
            <a:path>
              <a:moveTo>
                <a:pt x="0" y="0"/>
              </a:moveTo>
              <a:lnTo>
                <a:pt x="0" y="2165818"/>
              </a:lnTo>
              <a:lnTo>
                <a:pt x="101306" y="2165818"/>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061E402E-49F6-4BF8-B3E9-02EAE7980AE1}" type="sibTrans" cxnId="{9A903CC4-C20A-45F9-B389-6828D80E43E2}">
      <dgm:prSet/>
      <dgm:spPr/>
      <dgm:t>
        <a:bodyPr/>
        <a:lstStyle/>
        <a:p>
          <a:endParaRPr lang="en-US" sz="900" b="0"/>
        </a:p>
      </dgm:t>
    </dgm:pt>
    <dgm:pt modelId="{9B28AEDB-39B5-480E-9B9A-1E9F30CE8E17}">
      <dgm:prSet phldrT="[Text]" custT="1"/>
      <dgm:spPr>
        <a:xfrm>
          <a:off x="4312537" y="1203012"/>
          <a:ext cx="916041" cy="620867"/>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Crime Information Bureau</a:t>
          </a:r>
        </a:p>
        <a:p>
          <a:pPr>
            <a:buNone/>
          </a:pPr>
          <a:r>
            <a:rPr lang="en-US" sz="900" b="1" dirty="0">
              <a:solidFill>
                <a:sysClr val="window" lastClr="FFFFFF"/>
              </a:solidFill>
              <a:latin typeface="Aptos" panose="02110004020202020204"/>
              <a:ea typeface="+mn-ea"/>
              <a:cs typeface="+mn-cs"/>
            </a:rPr>
            <a:t>(Anne Dormady)</a:t>
          </a:r>
        </a:p>
      </dgm:t>
    </dgm:pt>
    <dgm:pt modelId="{A89C0EB5-1E69-48E3-8709-F5C16DE4A81B}" type="sibTrans" cxnId="{83334893-CEB4-4A1E-9910-059D66DF2050}">
      <dgm:prSet/>
      <dgm:spPr/>
      <dgm:t>
        <a:bodyPr/>
        <a:lstStyle/>
        <a:p>
          <a:endParaRPr lang="en-US" sz="900" b="0"/>
        </a:p>
      </dgm:t>
    </dgm:pt>
    <dgm:pt modelId="{A76094BB-7A25-4313-9946-53EEF095F9B8}" type="parTrans" cxnId="{83334893-CEB4-4A1E-9910-059D66DF2050}">
      <dgm:prSet/>
      <dgm:spPr>
        <a:xfrm>
          <a:off x="4163767" y="425840"/>
          <a:ext cx="606791" cy="777172"/>
        </a:xfrm>
        <a:custGeom>
          <a:avLst/>
          <a:gdLst/>
          <a:ahLst/>
          <a:cxnLst/>
          <a:rect l="0" t="0" r="0" b="0"/>
          <a:pathLst>
            <a:path>
              <a:moveTo>
                <a:pt x="0" y="0"/>
              </a:moveTo>
              <a:lnTo>
                <a:pt x="0" y="688473"/>
              </a:lnTo>
              <a:lnTo>
                <a:pt x="606791" y="688473"/>
              </a:lnTo>
              <a:lnTo>
                <a:pt x="606791" y="777172"/>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US" sz="900" b="0"/>
        </a:p>
      </dgm:t>
    </dgm:pt>
    <dgm:pt modelId="{DFA7878E-435D-4F42-9F63-2739102AAB8A}">
      <dgm:prSet phldrT="[Text]" custT="1"/>
      <dgm:spPr>
        <a:xfrm>
          <a:off x="3414732" y="4402331"/>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Butte Task Force</a:t>
          </a:r>
        </a:p>
      </dgm:t>
    </dgm:pt>
    <dgm:pt modelId="{FE900B39-3A28-4657-B88F-233692AD3BC8}" type="sibTrans" cxnId="{BED615DD-BD2C-4429-972C-6D1588B8A203}">
      <dgm:prSet/>
      <dgm:spPr/>
      <dgm:t>
        <a:bodyPr/>
        <a:lstStyle/>
        <a:p>
          <a:endParaRPr lang="en-US" sz="900" b="0"/>
        </a:p>
      </dgm:t>
    </dgm:pt>
    <dgm:pt modelId="{D85084E9-2AEF-4891-8B2B-5E9E82EE92EF}" type="parTrans" cxnId="{BED615DD-BD2C-4429-972C-6D1588B8A203}">
      <dgm:prSet/>
      <dgm:spPr>
        <a:xfrm>
          <a:off x="3270650" y="1825836"/>
          <a:ext cx="144081" cy="2787683"/>
        </a:xfrm>
        <a:custGeom>
          <a:avLst/>
          <a:gdLst/>
          <a:ahLst/>
          <a:cxnLst/>
          <a:rect l="0" t="0" r="0" b="0"/>
          <a:pathLst>
            <a:path>
              <a:moveTo>
                <a:pt x="0" y="0"/>
              </a:moveTo>
              <a:lnTo>
                <a:pt x="0" y="2787683"/>
              </a:lnTo>
              <a:lnTo>
                <a:pt x="144081" y="2787683"/>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35C2796D-EAB4-4A79-9715-C45452A9F9BF}">
      <dgm:prSet phldrT="[Text]" custT="1"/>
      <dgm:spPr>
        <a:xfrm>
          <a:off x="3414732" y="5002105"/>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Miles City Task Force</a:t>
          </a:r>
        </a:p>
      </dgm:t>
    </dgm:pt>
    <dgm:pt modelId="{BCD56645-DFC1-4AC7-A408-8DA54670B091}" type="parTrans" cxnId="{C30F10E1-A7B8-4EB8-8079-A35C93984E5B}">
      <dgm:prSet/>
      <dgm:spPr>
        <a:xfrm>
          <a:off x="3270650" y="1825836"/>
          <a:ext cx="144081" cy="3387457"/>
        </a:xfrm>
        <a:custGeom>
          <a:avLst/>
          <a:gdLst/>
          <a:ahLst/>
          <a:cxnLst/>
          <a:rect l="0" t="0" r="0" b="0"/>
          <a:pathLst>
            <a:path>
              <a:moveTo>
                <a:pt x="0" y="0"/>
              </a:moveTo>
              <a:lnTo>
                <a:pt x="0" y="3387457"/>
              </a:lnTo>
              <a:lnTo>
                <a:pt x="144081" y="3387457"/>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3AC491BF-440C-4E75-BDA9-EFFC5248A97E}" type="sibTrans" cxnId="{C30F10E1-A7B8-4EB8-8079-A35C93984E5B}">
      <dgm:prSet/>
      <dgm:spPr/>
      <dgm:t>
        <a:bodyPr/>
        <a:lstStyle/>
        <a:p>
          <a:endParaRPr lang="en-US" sz="900" b="0"/>
        </a:p>
      </dgm:t>
    </dgm:pt>
    <dgm:pt modelId="{FA9AEF54-44FF-4D64-8143-8564D44CCFDC}">
      <dgm:prSet phldrT="[Text]" custT="1"/>
      <dgm:spPr>
        <a:xfrm>
          <a:off x="3414732" y="5601880"/>
          <a:ext cx="918136"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Human Trafficking Investigations</a:t>
          </a:r>
        </a:p>
      </dgm:t>
    </dgm:pt>
    <dgm:pt modelId="{D6B1E9E8-0FD7-48EE-A85E-6D507CE8EF1E}" type="parTrans" cxnId="{52F71E3A-9BCF-450B-9224-D4B6BAB4F07D}">
      <dgm:prSet/>
      <dgm:spPr>
        <a:xfrm>
          <a:off x="3270650" y="1825836"/>
          <a:ext cx="144081" cy="3987232"/>
        </a:xfrm>
        <a:custGeom>
          <a:avLst/>
          <a:gdLst/>
          <a:ahLst/>
          <a:cxnLst/>
          <a:rect l="0" t="0" r="0" b="0"/>
          <a:pathLst>
            <a:path>
              <a:moveTo>
                <a:pt x="0" y="0"/>
              </a:moveTo>
              <a:lnTo>
                <a:pt x="0" y="3987232"/>
              </a:lnTo>
              <a:lnTo>
                <a:pt x="144081" y="3987232"/>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48853F90-912C-4436-92E8-78E62B413D29}" type="sibTrans" cxnId="{52F71E3A-9BCF-450B-9224-D4B6BAB4F07D}">
      <dgm:prSet/>
      <dgm:spPr/>
      <dgm:t>
        <a:bodyPr/>
        <a:lstStyle/>
        <a:p>
          <a:endParaRPr lang="en-US" sz="900" b="0"/>
        </a:p>
      </dgm:t>
    </dgm:pt>
    <dgm:pt modelId="{3D17CC34-9559-458E-A4E0-BF0E3EFA15CD}">
      <dgm:prSet phldrT="[Text]" custT="1"/>
      <dgm:spPr>
        <a:xfrm>
          <a:off x="2223641" y="4347021"/>
          <a:ext cx="851257"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State Fund Investigations</a:t>
          </a:r>
        </a:p>
      </dgm:t>
    </dgm:pt>
    <dgm:pt modelId="{D80DEBBF-31C5-4889-A821-E29C4BD3B238}" type="parTrans" cxnId="{0FF0943A-833E-488B-98E5-F8D8B6BD4271}">
      <dgm:prSet/>
      <dgm:spPr>
        <a:xfrm>
          <a:off x="2122327" y="1827741"/>
          <a:ext cx="101314" cy="2730468"/>
        </a:xfrm>
        <a:custGeom>
          <a:avLst/>
          <a:gdLst/>
          <a:ahLst/>
          <a:cxnLst/>
          <a:rect l="0" t="0" r="0" b="0"/>
          <a:pathLst>
            <a:path>
              <a:moveTo>
                <a:pt x="0" y="0"/>
              </a:moveTo>
              <a:lnTo>
                <a:pt x="0" y="2730468"/>
              </a:lnTo>
              <a:lnTo>
                <a:pt x="101314" y="2730468"/>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9AA1B1CE-C22F-4234-9764-7B9F704E0C02}" type="sibTrans" cxnId="{0FF0943A-833E-488B-98E5-F8D8B6BD4271}">
      <dgm:prSet/>
      <dgm:spPr/>
      <dgm:t>
        <a:bodyPr/>
        <a:lstStyle/>
        <a:p>
          <a:endParaRPr lang="en-US" sz="900" b="0"/>
        </a:p>
      </dgm:t>
    </dgm:pt>
    <dgm:pt modelId="{285E577D-EDAE-4159-BEEF-3B3E7E8CE18F}">
      <dgm:prSet phldrT="[Text]" custT="1"/>
      <dgm:spPr>
        <a:xfrm>
          <a:off x="3174596" y="1203012"/>
          <a:ext cx="960542" cy="622823"/>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Narcotics Bureau</a:t>
          </a:r>
        </a:p>
        <a:p>
          <a:pPr>
            <a:buNone/>
          </a:pPr>
          <a:r>
            <a:rPr lang="en-US" sz="900" b="1" dirty="0">
              <a:solidFill>
                <a:sysClr val="window" lastClr="FFFFFF"/>
              </a:solidFill>
              <a:latin typeface="Aptos" panose="02110004020202020204"/>
              <a:ea typeface="+mn-ea"/>
              <a:cs typeface="+mn-cs"/>
            </a:rPr>
            <a:t>(Steve Crawford)</a:t>
          </a:r>
        </a:p>
      </dgm:t>
    </dgm:pt>
    <dgm:pt modelId="{CCAE62AA-FBA7-4232-8114-4B68CFF39B5D}" type="sibTrans" cxnId="{53904AAC-A763-4573-8551-D0796F4A67C5}">
      <dgm:prSet/>
      <dgm:spPr/>
      <dgm:t>
        <a:bodyPr/>
        <a:lstStyle/>
        <a:p>
          <a:endParaRPr lang="en-US" sz="900" b="0"/>
        </a:p>
      </dgm:t>
    </dgm:pt>
    <dgm:pt modelId="{2F991587-6EE8-4224-B77C-E76543D9D285}" type="parTrans" cxnId="{53904AAC-A763-4573-8551-D0796F4A67C5}">
      <dgm:prSet/>
      <dgm:spPr>
        <a:xfrm>
          <a:off x="3654868" y="425840"/>
          <a:ext cx="508899" cy="777172"/>
        </a:xfrm>
        <a:custGeom>
          <a:avLst/>
          <a:gdLst/>
          <a:ahLst/>
          <a:cxnLst/>
          <a:rect l="0" t="0" r="0" b="0"/>
          <a:pathLst>
            <a:path>
              <a:moveTo>
                <a:pt x="508899" y="0"/>
              </a:moveTo>
              <a:lnTo>
                <a:pt x="508899" y="688473"/>
              </a:lnTo>
              <a:lnTo>
                <a:pt x="0" y="688473"/>
              </a:lnTo>
              <a:lnTo>
                <a:pt x="0" y="777172"/>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US" sz="900" b="0"/>
        </a:p>
      </dgm:t>
    </dgm:pt>
    <dgm:pt modelId="{F2B74A11-79EB-4D42-A5D4-1B9D6114FA94}">
      <dgm:prSet phldrT="[Text]" custT="1"/>
      <dgm:spPr>
        <a:xfrm>
          <a:off x="4541547" y="3879260"/>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MATIC Fusion Center</a:t>
          </a:r>
        </a:p>
      </dgm:t>
    </dgm:pt>
    <dgm:pt modelId="{FB45B79B-089A-471E-BBA6-A662B7D50FD2}" type="parTrans" cxnId="{2F23036F-CE87-450B-BD62-11848BB8F7AB}">
      <dgm:prSet/>
      <dgm:spPr>
        <a:xfrm>
          <a:off x="4404141" y="1823880"/>
          <a:ext cx="137406" cy="2266568"/>
        </a:xfrm>
        <a:custGeom>
          <a:avLst/>
          <a:gdLst/>
          <a:ahLst/>
          <a:cxnLst/>
          <a:rect l="0" t="0" r="0" b="0"/>
          <a:pathLst>
            <a:path>
              <a:moveTo>
                <a:pt x="0" y="0"/>
              </a:moveTo>
              <a:lnTo>
                <a:pt x="0" y="2266568"/>
              </a:lnTo>
              <a:lnTo>
                <a:pt x="137406" y="2266568"/>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B459A6DF-484A-450F-B558-32052E26E008}" type="sibTrans" cxnId="{2F23036F-CE87-450B-BD62-11848BB8F7AB}">
      <dgm:prSet/>
      <dgm:spPr/>
      <dgm:t>
        <a:bodyPr/>
        <a:lstStyle/>
        <a:p>
          <a:endParaRPr lang="en-US" sz="900" b="0"/>
        </a:p>
      </dgm:t>
    </dgm:pt>
    <dgm:pt modelId="{B089EA74-2551-4004-9AD6-E2F09D234B83}">
      <dgm:prSet phldrT="[Text]" custT="1"/>
      <dgm:spPr>
        <a:xfrm>
          <a:off x="2242707" y="5478808"/>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Elder Abuse</a:t>
          </a:r>
        </a:p>
      </dgm:t>
    </dgm:pt>
    <dgm:pt modelId="{89A5C5A0-BD78-445A-AB2D-7C556131CEC3}" type="parTrans" cxnId="{2EC3EB9B-E424-4823-BF0C-346C4EFD4709}">
      <dgm:prSet/>
      <dgm:spPr>
        <a:xfrm>
          <a:off x="2122327" y="1827741"/>
          <a:ext cx="120380" cy="3862255"/>
        </a:xfrm>
        <a:custGeom>
          <a:avLst/>
          <a:gdLst/>
          <a:ahLst/>
          <a:cxnLst/>
          <a:rect l="0" t="0" r="0" b="0"/>
          <a:pathLst>
            <a:path>
              <a:moveTo>
                <a:pt x="0" y="0"/>
              </a:moveTo>
              <a:lnTo>
                <a:pt x="0" y="3862255"/>
              </a:lnTo>
              <a:lnTo>
                <a:pt x="120380" y="3862255"/>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F732E592-ADFD-47DA-880D-674093B20C50}" type="sibTrans" cxnId="{2EC3EB9B-E424-4823-BF0C-346C4EFD4709}">
      <dgm:prSet/>
      <dgm:spPr/>
      <dgm:t>
        <a:bodyPr/>
        <a:lstStyle/>
        <a:p>
          <a:endParaRPr lang="en-US" sz="900" b="0"/>
        </a:p>
      </dgm:t>
    </dgm:pt>
    <dgm:pt modelId="{3CBB84CA-2136-4BDF-B114-7CA883AA22C1}">
      <dgm:prSet phldrT="[Text]" custT="1"/>
      <dgm:spPr>
        <a:xfrm>
          <a:off x="5626471" y="6050988"/>
          <a:ext cx="1352060"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Montana Missing  Indigenous Persons Task Force</a:t>
          </a:r>
        </a:p>
      </dgm:t>
    </dgm:pt>
    <dgm:pt modelId="{67A206D6-FDC5-40E2-ABD5-233AC20443E0}" type="parTrans" cxnId="{363A6DAC-EBEB-4208-9329-9FD77E5413E6}">
      <dgm:prSet/>
      <dgm:spPr>
        <a:xfrm>
          <a:off x="5492188" y="1819276"/>
          <a:ext cx="91440" cy="4442900"/>
        </a:xfrm>
        <a:custGeom>
          <a:avLst/>
          <a:gdLst/>
          <a:ahLst/>
          <a:cxnLst/>
          <a:rect l="0" t="0" r="0" b="0"/>
          <a:pathLst>
            <a:path>
              <a:moveTo>
                <a:pt x="45720" y="0"/>
              </a:moveTo>
              <a:lnTo>
                <a:pt x="45720" y="4442900"/>
              </a:lnTo>
              <a:lnTo>
                <a:pt x="134283" y="4442900"/>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F06E8E1A-0048-4A1E-B634-A2CFD601EDB6}" type="sibTrans" cxnId="{363A6DAC-EBEB-4208-9329-9FD77E5413E6}">
      <dgm:prSet/>
      <dgm:spPr/>
      <dgm:t>
        <a:bodyPr/>
        <a:lstStyle/>
        <a:p>
          <a:endParaRPr lang="en-US" sz="900" b="0"/>
        </a:p>
      </dgm:t>
    </dgm:pt>
    <dgm:pt modelId="{17A9F42A-8080-4504-88A7-5BE9118554DA}">
      <dgm:prSet phldrT="[Text]" custT="1"/>
      <dgm:spPr>
        <a:xfrm>
          <a:off x="3414732" y="3802557"/>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Drug Intelligence Officer</a:t>
          </a:r>
        </a:p>
      </dgm:t>
    </dgm:pt>
    <dgm:pt modelId="{811B21F1-1397-41AE-AC05-20EF03FB7C9D}" type="parTrans" cxnId="{9726BE03-212D-492A-8F33-E2DFCA3D6DE8}">
      <dgm:prSet/>
      <dgm:spPr>
        <a:xfrm>
          <a:off x="3270650" y="1825836"/>
          <a:ext cx="144081" cy="2187909"/>
        </a:xfrm>
        <a:custGeom>
          <a:avLst/>
          <a:gdLst/>
          <a:ahLst/>
          <a:cxnLst/>
          <a:rect l="0" t="0" r="0" b="0"/>
          <a:pathLst>
            <a:path>
              <a:moveTo>
                <a:pt x="0" y="0"/>
              </a:moveTo>
              <a:lnTo>
                <a:pt x="0" y="2187909"/>
              </a:lnTo>
              <a:lnTo>
                <a:pt x="144081" y="2187909"/>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2CC86428-B4A2-4412-B246-DB9917149875}" type="sibTrans" cxnId="{9726BE03-212D-492A-8F33-E2DFCA3D6DE8}">
      <dgm:prSet/>
      <dgm:spPr/>
      <dgm:t>
        <a:bodyPr/>
        <a:lstStyle/>
        <a:p>
          <a:endParaRPr lang="en-US" sz="900" b="0"/>
        </a:p>
      </dgm:t>
    </dgm:pt>
    <dgm:pt modelId="{A78A2C40-20C1-4EA7-B078-5AF0DB6D2AE1}">
      <dgm:prSet phldrT="[Text]" custT="1"/>
      <dgm:spPr>
        <a:xfrm>
          <a:off x="2242707" y="2594371"/>
          <a:ext cx="93018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gm:spPr>
      <dgm:t>
        <a:bodyPr/>
        <a:lstStyle/>
        <a:p>
          <a:pPr>
            <a:buNone/>
          </a:pPr>
          <a:r>
            <a:rPr lang="en-US" sz="900" b="1" dirty="0">
              <a:solidFill>
                <a:sysClr val="window" lastClr="FFFFFF"/>
              </a:solidFill>
              <a:latin typeface="Aptos" panose="02110004020202020204"/>
              <a:ea typeface="+mn-ea"/>
              <a:cs typeface="+mn-cs"/>
            </a:rPr>
            <a:t>Organized Retail Crime</a:t>
          </a:r>
        </a:p>
      </dgm:t>
    </dgm:pt>
    <dgm:pt modelId="{FBFAD1EB-D60A-456F-963E-331DD59E8355}" type="parTrans" cxnId="{731C8114-F6C7-4991-8510-0556F5150C6F}">
      <dgm:prSet/>
      <dgm:spPr>
        <a:xfrm>
          <a:off x="2122327" y="1827741"/>
          <a:ext cx="120380" cy="977817"/>
        </a:xfrm>
        <a:custGeom>
          <a:avLst/>
          <a:gdLst/>
          <a:ahLst/>
          <a:cxnLst/>
          <a:rect l="0" t="0" r="0" b="0"/>
          <a:pathLst>
            <a:path>
              <a:moveTo>
                <a:pt x="0" y="0"/>
              </a:moveTo>
              <a:lnTo>
                <a:pt x="0" y="977817"/>
              </a:lnTo>
              <a:lnTo>
                <a:pt x="120380" y="977817"/>
              </a:lnTo>
            </a:path>
          </a:pathLst>
        </a:custGeom>
        <a:noFill/>
        <a:ln w="19050" cap="flat" cmpd="sng" algn="ctr">
          <a:solidFill>
            <a:srgbClr val="156082">
              <a:shade val="80000"/>
              <a:hueOff val="0"/>
              <a:satOff val="0"/>
              <a:lumOff val="0"/>
              <a:alphaOff val="0"/>
            </a:srgbClr>
          </a:solidFill>
          <a:prstDash val="solid"/>
          <a:miter lim="800000"/>
        </a:ln>
        <a:effectLst/>
      </dgm:spPr>
      <dgm:t>
        <a:bodyPr/>
        <a:lstStyle/>
        <a:p>
          <a:endParaRPr lang="en-US" sz="900" b="0"/>
        </a:p>
      </dgm:t>
    </dgm:pt>
    <dgm:pt modelId="{01BA78EC-DC2D-4A4B-963F-277C9AA82066}" type="sibTrans" cxnId="{731C8114-F6C7-4991-8510-0556F5150C6F}">
      <dgm:prSet/>
      <dgm:spPr/>
      <dgm:t>
        <a:bodyPr/>
        <a:lstStyle/>
        <a:p>
          <a:endParaRPr lang="en-US" sz="900" b="0"/>
        </a:p>
      </dgm:t>
    </dgm:pt>
    <dgm:pt modelId="{38E0F3A7-8C7D-43A6-AF4B-69C0041BA216}" type="pres">
      <dgm:prSet presAssocID="{42A30C87-F5B7-49A1-928B-BE51E432A857}" presName="hierChild1" presStyleCnt="0">
        <dgm:presLayoutVars>
          <dgm:orgChart val="1"/>
          <dgm:chPref val="1"/>
          <dgm:dir/>
          <dgm:animOne val="branch"/>
          <dgm:animLvl val="lvl"/>
          <dgm:resizeHandles/>
        </dgm:presLayoutVars>
      </dgm:prSet>
      <dgm:spPr/>
    </dgm:pt>
    <dgm:pt modelId="{89AE8617-DF1C-4711-896E-24464FEF29C6}" type="pres">
      <dgm:prSet presAssocID="{0C3DA724-FF36-4713-A059-9C8523362FD8}" presName="hierRoot1" presStyleCnt="0">
        <dgm:presLayoutVars>
          <dgm:hierBranch val="init"/>
        </dgm:presLayoutVars>
      </dgm:prSet>
      <dgm:spPr/>
    </dgm:pt>
    <dgm:pt modelId="{56CB693F-10D8-4E2B-9415-EB93FA02CF0C}" type="pres">
      <dgm:prSet presAssocID="{0C3DA724-FF36-4713-A059-9C8523362FD8}" presName="rootComposite1" presStyleCnt="0"/>
      <dgm:spPr/>
    </dgm:pt>
    <dgm:pt modelId="{A88B4266-9EBC-48E1-8D93-75EA84A0B00B}" type="pres">
      <dgm:prSet presAssocID="{0C3DA724-FF36-4713-A059-9C8523362FD8}" presName="rootText1" presStyleLbl="node0" presStyleIdx="0" presStyleCnt="1" custScaleX="110551">
        <dgm:presLayoutVars>
          <dgm:chPref val="3"/>
        </dgm:presLayoutVars>
      </dgm:prSet>
      <dgm:spPr/>
    </dgm:pt>
    <dgm:pt modelId="{B68BAB71-957F-4FE6-8A1A-A5101136E849}" type="pres">
      <dgm:prSet presAssocID="{0C3DA724-FF36-4713-A059-9C8523362FD8}" presName="rootConnector1" presStyleLbl="node1" presStyleIdx="0" presStyleCnt="0"/>
      <dgm:spPr/>
    </dgm:pt>
    <dgm:pt modelId="{0F1FFD50-8C79-486F-8ED2-9CFEA708AC00}" type="pres">
      <dgm:prSet presAssocID="{0C3DA724-FF36-4713-A059-9C8523362FD8}" presName="hierChild2" presStyleCnt="0"/>
      <dgm:spPr/>
    </dgm:pt>
    <dgm:pt modelId="{B53811B2-CF7A-4EC2-9528-F4CB5FE3DE05}" type="pres">
      <dgm:prSet presAssocID="{ED53AF96-8959-4D7F-BBD7-09E4230C1DE8}" presName="Name37" presStyleLbl="parChTrans1D2" presStyleIdx="0" presStyleCnt="5"/>
      <dgm:spPr/>
    </dgm:pt>
    <dgm:pt modelId="{1C2D109D-4367-41FB-A019-B87F951C09D3}" type="pres">
      <dgm:prSet presAssocID="{7F22DB12-B884-4BD6-BC76-A2F4C66245CA}" presName="hierRoot2" presStyleCnt="0">
        <dgm:presLayoutVars>
          <dgm:hierBranch val="init"/>
        </dgm:presLayoutVars>
      </dgm:prSet>
      <dgm:spPr/>
    </dgm:pt>
    <dgm:pt modelId="{A999B11F-6362-44BC-9A4E-064B3F5BD4B1}" type="pres">
      <dgm:prSet presAssocID="{7F22DB12-B884-4BD6-BC76-A2F4C66245CA}" presName="rootComposite" presStyleCnt="0"/>
      <dgm:spPr/>
    </dgm:pt>
    <dgm:pt modelId="{70B79148-B3B5-44E9-AF4A-C29A95EFFC1E}" type="pres">
      <dgm:prSet presAssocID="{7F22DB12-B884-4BD6-BC76-A2F4C66245CA}" presName="rootText" presStyleLbl="node2" presStyleIdx="0" presStyleCnt="4" custScaleX="110056" custScaleY="147908" custLinFactNeighborX="-4515">
        <dgm:presLayoutVars>
          <dgm:chPref val="3"/>
        </dgm:presLayoutVars>
      </dgm:prSet>
      <dgm:spPr/>
    </dgm:pt>
    <dgm:pt modelId="{A668F3F1-5D3A-47C7-BDC7-AFE228F82B67}" type="pres">
      <dgm:prSet presAssocID="{7F22DB12-B884-4BD6-BC76-A2F4C66245CA}" presName="rootConnector" presStyleLbl="node2" presStyleIdx="0" presStyleCnt="4"/>
      <dgm:spPr/>
    </dgm:pt>
    <dgm:pt modelId="{FAEF1151-23E2-4183-927B-BC05929C8D5F}" type="pres">
      <dgm:prSet presAssocID="{7F22DB12-B884-4BD6-BC76-A2F4C66245CA}" presName="hierChild4" presStyleCnt="0"/>
      <dgm:spPr/>
    </dgm:pt>
    <dgm:pt modelId="{EDE8CECA-F978-4BB8-AA4B-642C727E55DD}" type="pres">
      <dgm:prSet presAssocID="{8949DCBB-D81A-49CB-A05B-F3E6FD97169F}" presName="Name37" presStyleLbl="parChTrans1D3" presStyleIdx="0" presStyleCnt="29"/>
      <dgm:spPr/>
    </dgm:pt>
    <dgm:pt modelId="{65BB948C-FC8C-42F5-93F6-14BE3BACF60F}" type="pres">
      <dgm:prSet presAssocID="{4314B8A9-48BB-439E-A42B-4406F3C6D5F3}" presName="hierRoot2" presStyleCnt="0">
        <dgm:presLayoutVars>
          <dgm:hierBranch val="init"/>
        </dgm:presLayoutVars>
      </dgm:prSet>
      <dgm:spPr/>
    </dgm:pt>
    <dgm:pt modelId="{B9ED9785-F3BE-43DE-A7A5-35BCE8AB30F4}" type="pres">
      <dgm:prSet presAssocID="{4314B8A9-48BB-439E-A42B-4406F3C6D5F3}" presName="rootComposite" presStyleCnt="0"/>
      <dgm:spPr/>
    </dgm:pt>
    <dgm:pt modelId="{1F9C31A3-A490-4181-AEBE-91DF12438814}" type="pres">
      <dgm:prSet presAssocID="{4314B8A9-48BB-439E-A42B-4406F3C6D5F3}" presName="rootText" presStyleLbl="node3" presStyleIdx="0" presStyleCnt="29" custLinFactY="449900" custLinFactNeighborX="-6170" custLinFactNeighborY="500000">
        <dgm:presLayoutVars>
          <dgm:chPref val="3"/>
        </dgm:presLayoutVars>
      </dgm:prSet>
      <dgm:spPr/>
    </dgm:pt>
    <dgm:pt modelId="{745BE035-A186-44B0-AC20-1E0D9F94C15F}" type="pres">
      <dgm:prSet presAssocID="{4314B8A9-48BB-439E-A42B-4406F3C6D5F3}" presName="rootConnector" presStyleLbl="node3" presStyleIdx="0" presStyleCnt="29"/>
      <dgm:spPr/>
    </dgm:pt>
    <dgm:pt modelId="{AB41F3B0-3DD6-407E-B36B-38B7ACD8A200}" type="pres">
      <dgm:prSet presAssocID="{4314B8A9-48BB-439E-A42B-4406F3C6D5F3}" presName="hierChild4" presStyleCnt="0"/>
      <dgm:spPr/>
    </dgm:pt>
    <dgm:pt modelId="{02DC27DF-C58B-4230-86F7-930649616DC2}" type="pres">
      <dgm:prSet presAssocID="{4314B8A9-48BB-439E-A42B-4406F3C6D5F3}" presName="hierChild5" presStyleCnt="0"/>
      <dgm:spPr/>
    </dgm:pt>
    <dgm:pt modelId="{A67733E0-4FED-4408-8A71-EAF9CF2009AF}" type="pres">
      <dgm:prSet presAssocID="{FA7B63AE-6E5C-4253-BCC0-F38AAA3DD193}" presName="Name37" presStyleLbl="parChTrans1D3" presStyleIdx="1" presStyleCnt="29"/>
      <dgm:spPr/>
    </dgm:pt>
    <dgm:pt modelId="{2858060D-2C20-45BE-8495-EFF1FC2162E0}" type="pres">
      <dgm:prSet presAssocID="{DB3FA01F-3913-4D96-9A31-543D547D8102}" presName="hierRoot2" presStyleCnt="0">
        <dgm:presLayoutVars>
          <dgm:hierBranch val="init"/>
        </dgm:presLayoutVars>
      </dgm:prSet>
      <dgm:spPr/>
    </dgm:pt>
    <dgm:pt modelId="{2CCC3B41-202C-4F1D-8CC6-A9C1D7053159}" type="pres">
      <dgm:prSet presAssocID="{DB3FA01F-3913-4D96-9A31-543D547D8102}" presName="rootComposite" presStyleCnt="0"/>
      <dgm:spPr/>
    </dgm:pt>
    <dgm:pt modelId="{5144818A-F35F-43F5-A700-79B464241D5A}" type="pres">
      <dgm:prSet presAssocID="{DB3FA01F-3913-4D96-9A31-543D547D8102}" presName="rootText" presStyleLbl="node3" presStyleIdx="1" presStyleCnt="29" custLinFactY="-39980" custLinFactNeighborX="-6773" custLinFactNeighborY="-100000">
        <dgm:presLayoutVars>
          <dgm:chPref val="3"/>
        </dgm:presLayoutVars>
      </dgm:prSet>
      <dgm:spPr/>
    </dgm:pt>
    <dgm:pt modelId="{30B2A909-296C-4D07-81DE-D4E958380582}" type="pres">
      <dgm:prSet presAssocID="{DB3FA01F-3913-4D96-9A31-543D547D8102}" presName="rootConnector" presStyleLbl="node3" presStyleIdx="1" presStyleCnt="29"/>
      <dgm:spPr/>
    </dgm:pt>
    <dgm:pt modelId="{3D07E32C-5788-4861-AC5B-ADF809295400}" type="pres">
      <dgm:prSet presAssocID="{DB3FA01F-3913-4D96-9A31-543D547D8102}" presName="hierChild4" presStyleCnt="0"/>
      <dgm:spPr/>
    </dgm:pt>
    <dgm:pt modelId="{F907CB58-1195-4008-8664-3FA7BCBC172D}" type="pres">
      <dgm:prSet presAssocID="{DB3FA01F-3913-4D96-9A31-543D547D8102}" presName="hierChild5" presStyleCnt="0"/>
      <dgm:spPr/>
    </dgm:pt>
    <dgm:pt modelId="{E22AF2E4-ACA8-48D1-9C23-BF91982AAE06}" type="pres">
      <dgm:prSet presAssocID="{FBFAD1EB-D60A-456F-963E-331DD59E8355}" presName="Name37" presStyleLbl="parChTrans1D3" presStyleIdx="2" presStyleCnt="29"/>
      <dgm:spPr/>
    </dgm:pt>
    <dgm:pt modelId="{F07E68CB-A192-48FF-A047-A8B42E9A1E21}" type="pres">
      <dgm:prSet presAssocID="{A78A2C40-20C1-4EA7-B078-5AF0DB6D2AE1}" presName="hierRoot2" presStyleCnt="0">
        <dgm:presLayoutVars>
          <dgm:hierBranch val="init"/>
        </dgm:presLayoutVars>
      </dgm:prSet>
      <dgm:spPr/>
    </dgm:pt>
    <dgm:pt modelId="{DEB0D163-194D-48CB-83E7-38B07FD5C485}" type="pres">
      <dgm:prSet presAssocID="{A78A2C40-20C1-4EA7-B078-5AF0DB6D2AE1}" presName="rootComposite" presStyleCnt="0"/>
      <dgm:spPr/>
    </dgm:pt>
    <dgm:pt modelId="{0D63CC18-29D3-439C-95EF-D43542CEE542}" type="pres">
      <dgm:prSet presAssocID="{A78A2C40-20C1-4EA7-B078-5AF0DB6D2AE1}" presName="rootText" presStyleLbl="node3" presStyleIdx="2" presStyleCnt="29" custScaleX="110113" custLinFactY="-44496" custLinFactNeighborX="-6773" custLinFactNeighborY="-100000">
        <dgm:presLayoutVars>
          <dgm:chPref val="3"/>
        </dgm:presLayoutVars>
      </dgm:prSet>
      <dgm:spPr/>
    </dgm:pt>
    <dgm:pt modelId="{9FCACFA8-988B-4898-BFDF-726CABAF06D9}" type="pres">
      <dgm:prSet presAssocID="{A78A2C40-20C1-4EA7-B078-5AF0DB6D2AE1}" presName="rootConnector" presStyleLbl="node3" presStyleIdx="2" presStyleCnt="29"/>
      <dgm:spPr/>
    </dgm:pt>
    <dgm:pt modelId="{EA5E0722-606E-4AF0-9256-B99CEC1B038F}" type="pres">
      <dgm:prSet presAssocID="{A78A2C40-20C1-4EA7-B078-5AF0DB6D2AE1}" presName="hierChild4" presStyleCnt="0"/>
      <dgm:spPr/>
    </dgm:pt>
    <dgm:pt modelId="{4B041D42-A5EB-46A6-8D01-5E741BEFE13D}" type="pres">
      <dgm:prSet presAssocID="{A78A2C40-20C1-4EA7-B078-5AF0DB6D2AE1}" presName="hierChild5" presStyleCnt="0"/>
      <dgm:spPr/>
    </dgm:pt>
    <dgm:pt modelId="{46E65E85-21C8-45DD-80F7-0C545F0D4CFC}" type="pres">
      <dgm:prSet presAssocID="{ABD8FFB7-9EC5-41A4-95FB-2772A5AAFE40}" presName="Name37" presStyleLbl="parChTrans1D3" presStyleIdx="3" presStyleCnt="29"/>
      <dgm:spPr/>
    </dgm:pt>
    <dgm:pt modelId="{C69EE86E-7802-443F-A885-CE8D213E5727}" type="pres">
      <dgm:prSet presAssocID="{9F2AC7A1-A84C-4AD8-88F0-9820B91F1F68}" presName="hierRoot2" presStyleCnt="0">
        <dgm:presLayoutVars>
          <dgm:hierBranch val="init"/>
        </dgm:presLayoutVars>
      </dgm:prSet>
      <dgm:spPr/>
    </dgm:pt>
    <dgm:pt modelId="{BFEC103D-CD32-41BF-B615-2617EA0830C9}" type="pres">
      <dgm:prSet presAssocID="{9F2AC7A1-A84C-4AD8-88F0-9820B91F1F68}" presName="rootComposite" presStyleCnt="0"/>
      <dgm:spPr/>
    </dgm:pt>
    <dgm:pt modelId="{7C45A953-91F4-4C49-83BC-189EE7679714}" type="pres">
      <dgm:prSet presAssocID="{9F2AC7A1-A84C-4AD8-88F0-9820B91F1F68}" presName="rootText" presStyleLbl="node3" presStyleIdx="3" presStyleCnt="29" custLinFactY="-42000" custLinFactNeighborX="-7903" custLinFactNeighborY="-100000">
        <dgm:presLayoutVars>
          <dgm:chPref val="3"/>
        </dgm:presLayoutVars>
      </dgm:prSet>
      <dgm:spPr/>
    </dgm:pt>
    <dgm:pt modelId="{4D59C50C-234D-42CA-A81A-E3F6837681DC}" type="pres">
      <dgm:prSet presAssocID="{9F2AC7A1-A84C-4AD8-88F0-9820B91F1F68}" presName="rootConnector" presStyleLbl="node3" presStyleIdx="3" presStyleCnt="29"/>
      <dgm:spPr/>
    </dgm:pt>
    <dgm:pt modelId="{279CBAF5-B8BF-471F-B00D-F96012D0EB6A}" type="pres">
      <dgm:prSet presAssocID="{9F2AC7A1-A84C-4AD8-88F0-9820B91F1F68}" presName="hierChild4" presStyleCnt="0"/>
      <dgm:spPr/>
    </dgm:pt>
    <dgm:pt modelId="{008CD574-D9AE-4B2B-A556-FF6F5E8078BF}" type="pres">
      <dgm:prSet presAssocID="{9F2AC7A1-A84C-4AD8-88F0-9820B91F1F68}" presName="hierChild5" presStyleCnt="0"/>
      <dgm:spPr/>
    </dgm:pt>
    <dgm:pt modelId="{B988A6C7-971F-4A3D-B591-1355C0F84808}" type="pres">
      <dgm:prSet presAssocID="{D80DEBBF-31C5-4889-A821-E29C4BD3B238}" presName="Name37" presStyleLbl="parChTrans1D3" presStyleIdx="4" presStyleCnt="29"/>
      <dgm:spPr/>
    </dgm:pt>
    <dgm:pt modelId="{49281703-746F-40D6-B2C6-B4D408FD1DF0}" type="pres">
      <dgm:prSet presAssocID="{3D17CC34-9559-458E-A4E0-BF0E3EFA15CD}" presName="hierRoot2" presStyleCnt="0">
        <dgm:presLayoutVars>
          <dgm:hierBranch val="init"/>
        </dgm:presLayoutVars>
      </dgm:prSet>
      <dgm:spPr/>
    </dgm:pt>
    <dgm:pt modelId="{7EA18440-6122-4242-ACD9-A1E5B97299B1}" type="pres">
      <dgm:prSet presAssocID="{3D17CC34-9559-458E-A4E0-BF0E3EFA15CD}" presName="rootComposite" presStyleCnt="0"/>
      <dgm:spPr/>
    </dgm:pt>
    <dgm:pt modelId="{A6568A8C-EAE0-4BC2-B45F-C04DA05D8EC3}" type="pres">
      <dgm:prSet presAssocID="{3D17CC34-9559-458E-A4E0-BF0E3EFA15CD}" presName="rootText" presStyleLbl="node3" presStyleIdx="4" presStyleCnt="29" custScaleX="100770" custLinFactNeighborX="-9030" custLinFactNeighborY="-13546">
        <dgm:presLayoutVars>
          <dgm:chPref val="3"/>
        </dgm:presLayoutVars>
      </dgm:prSet>
      <dgm:spPr/>
    </dgm:pt>
    <dgm:pt modelId="{4BA08240-8927-405A-9509-A6E0AE53998D}" type="pres">
      <dgm:prSet presAssocID="{3D17CC34-9559-458E-A4E0-BF0E3EFA15CD}" presName="rootConnector" presStyleLbl="node3" presStyleIdx="4" presStyleCnt="29"/>
      <dgm:spPr/>
    </dgm:pt>
    <dgm:pt modelId="{11FDC382-C065-4445-BA09-D22D6A0FC704}" type="pres">
      <dgm:prSet presAssocID="{3D17CC34-9559-458E-A4E0-BF0E3EFA15CD}" presName="hierChild4" presStyleCnt="0"/>
      <dgm:spPr/>
    </dgm:pt>
    <dgm:pt modelId="{8E03438D-AF76-4E4E-AC3C-1529895D6093}" type="pres">
      <dgm:prSet presAssocID="{3D17CC34-9559-458E-A4E0-BF0E3EFA15CD}" presName="hierChild5" presStyleCnt="0"/>
      <dgm:spPr/>
    </dgm:pt>
    <dgm:pt modelId="{F59DFCD8-97D6-45CD-9459-C7CC21672025}" type="pres">
      <dgm:prSet presAssocID="{82C30B6F-A557-4E06-A881-2887EB906FD5}" presName="Name37" presStyleLbl="parChTrans1D3" presStyleIdx="5" presStyleCnt="29"/>
      <dgm:spPr/>
    </dgm:pt>
    <dgm:pt modelId="{E416EF66-699E-474D-9537-2C83F4EFBCD1}" type="pres">
      <dgm:prSet presAssocID="{D58EBFF4-543D-4373-A54F-DBCFD9696BAF}" presName="hierRoot2" presStyleCnt="0">
        <dgm:presLayoutVars>
          <dgm:hierBranch val="init"/>
        </dgm:presLayoutVars>
      </dgm:prSet>
      <dgm:spPr/>
    </dgm:pt>
    <dgm:pt modelId="{5BF71796-7504-4669-BDE7-93D1535B030C}" type="pres">
      <dgm:prSet presAssocID="{D58EBFF4-543D-4373-A54F-DBCFD9696BAF}" presName="rootComposite" presStyleCnt="0"/>
      <dgm:spPr/>
    </dgm:pt>
    <dgm:pt modelId="{A284598C-34EC-44BD-8D2A-693240CC1811}" type="pres">
      <dgm:prSet presAssocID="{D58EBFF4-543D-4373-A54F-DBCFD9696BAF}" presName="rootText" presStyleLbl="node3" presStyleIdx="5" presStyleCnt="29" custLinFactNeighborX="-7902" custLinFactNeighborY="-24835">
        <dgm:presLayoutVars>
          <dgm:chPref val="3"/>
        </dgm:presLayoutVars>
      </dgm:prSet>
      <dgm:spPr/>
    </dgm:pt>
    <dgm:pt modelId="{FAB70E61-C1B2-4772-9A72-267EDC30A0B4}" type="pres">
      <dgm:prSet presAssocID="{D58EBFF4-543D-4373-A54F-DBCFD9696BAF}" presName="rootConnector" presStyleLbl="node3" presStyleIdx="5" presStyleCnt="29"/>
      <dgm:spPr/>
    </dgm:pt>
    <dgm:pt modelId="{4F957B08-E882-4D5A-BD0F-65425E04A64E}" type="pres">
      <dgm:prSet presAssocID="{D58EBFF4-543D-4373-A54F-DBCFD9696BAF}" presName="hierChild4" presStyleCnt="0"/>
      <dgm:spPr/>
    </dgm:pt>
    <dgm:pt modelId="{802A200F-8CB5-4C33-A446-F80E061BD23B}" type="pres">
      <dgm:prSet presAssocID="{D58EBFF4-543D-4373-A54F-DBCFD9696BAF}" presName="hierChild5" presStyleCnt="0"/>
      <dgm:spPr/>
    </dgm:pt>
    <dgm:pt modelId="{D55A521D-525F-4A0E-AA0C-45A1398AA051}" type="pres">
      <dgm:prSet presAssocID="{043005A3-B5A0-4C8A-9664-769BE3E5B7B2}" presName="Name37" presStyleLbl="parChTrans1D3" presStyleIdx="6" presStyleCnt="29"/>
      <dgm:spPr/>
    </dgm:pt>
    <dgm:pt modelId="{1B095593-7173-40D0-860B-61DF8E834301}" type="pres">
      <dgm:prSet presAssocID="{B641139B-BDAD-48B7-BF93-54DA54C7A394}" presName="hierRoot2" presStyleCnt="0">
        <dgm:presLayoutVars>
          <dgm:hierBranch val="init"/>
        </dgm:presLayoutVars>
      </dgm:prSet>
      <dgm:spPr/>
    </dgm:pt>
    <dgm:pt modelId="{1E6E58C9-B0BC-4927-8165-6D4098FB23CF}" type="pres">
      <dgm:prSet presAssocID="{B641139B-BDAD-48B7-BF93-54DA54C7A394}" presName="rootComposite" presStyleCnt="0"/>
      <dgm:spPr/>
    </dgm:pt>
    <dgm:pt modelId="{B9ACBF1F-F334-464A-99FE-71C9E48AD49F}" type="pres">
      <dgm:prSet presAssocID="{B641139B-BDAD-48B7-BF93-54DA54C7A394}" presName="rootText" presStyleLbl="node3" presStyleIdx="6" presStyleCnt="29" custLinFactY="-200000" custLinFactNeighborX="-9031" custLinFactNeighborY="-231230">
        <dgm:presLayoutVars>
          <dgm:chPref val="3"/>
        </dgm:presLayoutVars>
      </dgm:prSet>
      <dgm:spPr/>
    </dgm:pt>
    <dgm:pt modelId="{8299DA49-0171-4B1D-AD16-B1FA69CC9156}" type="pres">
      <dgm:prSet presAssocID="{B641139B-BDAD-48B7-BF93-54DA54C7A394}" presName="rootConnector" presStyleLbl="node3" presStyleIdx="6" presStyleCnt="29"/>
      <dgm:spPr/>
    </dgm:pt>
    <dgm:pt modelId="{4EC3E76C-690C-42C1-885D-74A087D1367B}" type="pres">
      <dgm:prSet presAssocID="{B641139B-BDAD-48B7-BF93-54DA54C7A394}" presName="hierChild4" presStyleCnt="0"/>
      <dgm:spPr/>
    </dgm:pt>
    <dgm:pt modelId="{DF67886B-5FEF-45D5-B675-006444E3C1DE}" type="pres">
      <dgm:prSet presAssocID="{B641139B-BDAD-48B7-BF93-54DA54C7A394}" presName="hierChild5" presStyleCnt="0"/>
      <dgm:spPr/>
    </dgm:pt>
    <dgm:pt modelId="{DB686CE8-6D42-4D74-B9F1-C5C3D01C9C25}" type="pres">
      <dgm:prSet presAssocID="{89A5C5A0-BD78-445A-AB2D-7C556131CEC3}" presName="Name37" presStyleLbl="parChTrans1D3" presStyleIdx="7" presStyleCnt="29"/>
      <dgm:spPr/>
    </dgm:pt>
    <dgm:pt modelId="{DFB5BB21-BB35-4BF8-A263-F8A13872527D}" type="pres">
      <dgm:prSet presAssocID="{B089EA74-2551-4004-9AD6-E2F09D234B83}" presName="hierRoot2" presStyleCnt="0">
        <dgm:presLayoutVars>
          <dgm:hierBranch val="init"/>
        </dgm:presLayoutVars>
      </dgm:prSet>
      <dgm:spPr/>
    </dgm:pt>
    <dgm:pt modelId="{79369E66-F6C7-4212-8CEF-1EE4FE179AD8}" type="pres">
      <dgm:prSet presAssocID="{B089EA74-2551-4004-9AD6-E2F09D234B83}" presName="rootComposite" presStyleCnt="0"/>
      <dgm:spPr/>
    </dgm:pt>
    <dgm:pt modelId="{041105A7-7CEF-4E01-9029-E821DEA0820D}" type="pres">
      <dgm:prSet presAssocID="{B089EA74-2551-4004-9AD6-E2F09D234B83}" presName="rootText" presStyleLbl="node3" presStyleIdx="7" presStyleCnt="29" custLinFactY="-71589" custLinFactNeighborX="-6773" custLinFactNeighborY="-100000">
        <dgm:presLayoutVars>
          <dgm:chPref val="3"/>
        </dgm:presLayoutVars>
      </dgm:prSet>
      <dgm:spPr/>
    </dgm:pt>
    <dgm:pt modelId="{D2A2EF65-1D27-4C36-87A4-80F54D25EF80}" type="pres">
      <dgm:prSet presAssocID="{B089EA74-2551-4004-9AD6-E2F09D234B83}" presName="rootConnector" presStyleLbl="node3" presStyleIdx="7" presStyleCnt="29"/>
      <dgm:spPr/>
    </dgm:pt>
    <dgm:pt modelId="{2B01C3F7-8E5A-4072-BFA8-EF41E7B65F51}" type="pres">
      <dgm:prSet presAssocID="{B089EA74-2551-4004-9AD6-E2F09D234B83}" presName="hierChild4" presStyleCnt="0"/>
      <dgm:spPr/>
    </dgm:pt>
    <dgm:pt modelId="{7599A028-B319-4FD0-A9F9-CE4AAE3E5FAB}" type="pres">
      <dgm:prSet presAssocID="{B089EA74-2551-4004-9AD6-E2F09D234B83}" presName="hierChild5" presStyleCnt="0"/>
      <dgm:spPr/>
    </dgm:pt>
    <dgm:pt modelId="{BA7F51BC-6BD6-4C4D-AD57-03E7B50C094B}" type="pres">
      <dgm:prSet presAssocID="{7F22DB12-B884-4BD6-BC76-A2F4C66245CA}" presName="hierChild5" presStyleCnt="0"/>
      <dgm:spPr/>
    </dgm:pt>
    <dgm:pt modelId="{0FDD6C1E-16ED-4EF2-958C-4ADC49C43A6E}" type="pres">
      <dgm:prSet presAssocID="{2F991587-6EE8-4224-B77C-E76543D9D285}" presName="Name37" presStyleLbl="parChTrans1D2" presStyleIdx="1" presStyleCnt="5"/>
      <dgm:spPr/>
    </dgm:pt>
    <dgm:pt modelId="{F0301565-445B-4D4F-A1A9-218BC088BFD8}" type="pres">
      <dgm:prSet presAssocID="{285E577D-EDAE-4159-BEEF-3B3E7E8CE18F}" presName="hierRoot2" presStyleCnt="0">
        <dgm:presLayoutVars>
          <dgm:hierBranch val="init"/>
        </dgm:presLayoutVars>
      </dgm:prSet>
      <dgm:spPr/>
    </dgm:pt>
    <dgm:pt modelId="{1014D06B-E9A7-465F-9913-B93600CBB4D1}" type="pres">
      <dgm:prSet presAssocID="{285E577D-EDAE-4159-BEEF-3B3E7E8CE18F}" presName="rootComposite" presStyleCnt="0"/>
      <dgm:spPr/>
    </dgm:pt>
    <dgm:pt modelId="{157EB2B9-AE47-4AB9-B43E-5B64C51AF156}" type="pres">
      <dgm:prSet presAssocID="{285E577D-EDAE-4159-BEEF-3B3E7E8CE18F}" presName="rootText" presStyleLbl="node2" presStyleIdx="1" presStyleCnt="4" custScaleX="113707" custScaleY="147457">
        <dgm:presLayoutVars>
          <dgm:chPref val="3"/>
        </dgm:presLayoutVars>
      </dgm:prSet>
      <dgm:spPr/>
    </dgm:pt>
    <dgm:pt modelId="{D7C0F2CF-07BD-40AD-B2A1-395FEA335FDF}" type="pres">
      <dgm:prSet presAssocID="{285E577D-EDAE-4159-BEEF-3B3E7E8CE18F}" presName="rootConnector" presStyleLbl="node2" presStyleIdx="1" presStyleCnt="4"/>
      <dgm:spPr/>
    </dgm:pt>
    <dgm:pt modelId="{7CF201A2-C852-44C0-865E-88021FB9862A}" type="pres">
      <dgm:prSet presAssocID="{285E577D-EDAE-4159-BEEF-3B3E7E8CE18F}" presName="hierChild4" presStyleCnt="0"/>
      <dgm:spPr/>
    </dgm:pt>
    <dgm:pt modelId="{555166CB-3D7D-4676-8CF2-678AEC46FBD3}" type="pres">
      <dgm:prSet presAssocID="{FA537426-2859-4E80-B0FD-DB5AFF853E88}" presName="Name37" presStyleLbl="parChTrans1D3" presStyleIdx="8" presStyleCnt="29"/>
      <dgm:spPr/>
    </dgm:pt>
    <dgm:pt modelId="{D4C5F59E-31AC-46DB-A1F1-3F1AF5C3412B}" type="pres">
      <dgm:prSet presAssocID="{A7E7444A-2016-44CA-964E-F39FA6955F81}" presName="hierRoot2" presStyleCnt="0">
        <dgm:presLayoutVars>
          <dgm:hierBranch val="init"/>
        </dgm:presLayoutVars>
      </dgm:prSet>
      <dgm:spPr/>
    </dgm:pt>
    <dgm:pt modelId="{BFDA1D34-42E7-4BCD-B77C-BF371233594B}" type="pres">
      <dgm:prSet presAssocID="{A7E7444A-2016-44CA-964E-F39FA6955F81}" presName="rootComposite" presStyleCnt="0"/>
      <dgm:spPr/>
    </dgm:pt>
    <dgm:pt modelId="{20B73C53-0C1F-4244-B92E-4709D284FE19}" type="pres">
      <dgm:prSet presAssocID="{A7E7444A-2016-44CA-964E-F39FA6955F81}" presName="rootText" presStyleLbl="node3" presStyleIdx="8" presStyleCnt="29">
        <dgm:presLayoutVars>
          <dgm:chPref val="3"/>
        </dgm:presLayoutVars>
      </dgm:prSet>
      <dgm:spPr/>
    </dgm:pt>
    <dgm:pt modelId="{046DACD6-98E9-436A-BDFD-0E135B0532B3}" type="pres">
      <dgm:prSet presAssocID="{A7E7444A-2016-44CA-964E-F39FA6955F81}" presName="rootConnector" presStyleLbl="node3" presStyleIdx="8" presStyleCnt="29"/>
      <dgm:spPr/>
    </dgm:pt>
    <dgm:pt modelId="{DAF89E11-A5E2-4E74-9E15-BC87C7655978}" type="pres">
      <dgm:prSet presAssocID="{A7E7444A-2016-44CA-964E-F39FA6955F81}" presName="hierChild4" presStyleCnt="0"/>
      <dgm:spPr/>
    </dgm:pt>
    <dgm:pt modelId="{AC842D51-EACC-463D-9E7E-897F1F0645D4}" type="pres">
      <dgm:prSet presAssocID="{A7E7444A-2016-44CA-964E-F39FA6955F81}" presName="hierChild5" presStyleCnt="0"/>
      <dgm:spPr/>
    </dgm:pt>
    <dgm:pt modelId="{3DFF115F-DDC7-4B41-89B0-B7FCCD0819B4}" type="pres">
      <dgm:prSet presAssocID="{63B7BAD5-5C4C-4251-B26D-5A626E404D86}" presName="Name37" presStyleLbl="parChTrans1D3" presStyleIdx="9" presStyleCnt="29"/>
      <dgm:spPr/>
    </dgm:pt>
    <dgm:pt modelId="{8A444998-D333-4985-B05C-5898288506BE}" type="pres">
      <dgm:prSet presAssocID="{19BE9AD5-075D-4528-92E1-977275020ED6}" presName="hierRoot2" presStyleCnt="0">
        <dgm:presLayoutVars>
          <dgm:hierBranch val="init"/>
        </dgm:presLayoutVars>
      </dgm:prSet>
      <dgm:spPr/>
    </dgm:pt>
    <dgm:pt modelId="{30CDCA94-2217-43EC-935C-66B3823F6299}" type="pres">
      <dgm:prSet presAssocID="{19BE9AD5-075D-4528-92E1-977275020ED6}" presName="rootComposite" presStyleCnt="0"/>
      <dgm:spPr/>
    </dgm:pt>
    <dgm:pt modelId="{4360F12F-7E4D-42AA-ADCA-A042E0B64969}" type="pres">
      <dgm:prSet presAssocID="{19BE9AD5-075D-4528-92E1-977275020ED6}" presName="rootText" presStyleLbl="node3" presStyleIdx="9" presStyleCnt="29">
        <dgm:presLayoutVars>
          <dgm:chPref val="3"/>
        </dgm:presLayoutVars>
      </dgm:prSet>
      <dgm:spPr/>
    </dgm:pt>
    <dgm:pt modelId="{8E83EFB3-960A-4BB1-A43F-AD6B7BD67B69}" type="pres">
      <dgm:prSet presAssocID="{19BE9AD5-075D-4528-92E1-977275020ED6}" presName="rootConnector" presStyleLbl="node3" presStyleIdx="9" presStyleCnt="29"/>
      <dgm:spPr/>
    </dgm:pt>
    <dgm:pt modelId="{8A2B4B57-9B16-4EE3-8259-1E65A43E2F81}" type="pres">
      <dgm:prSet presAssocID="{19BE9AD5-075D-4528-92E1-977275020ED6}" presName="hierChild4" presStyleCnt="0"/>
      <dgm:spPr/>
    </dgm:pt>
    <dgm:pt modelId="{2679109B-4BE6-42D0-BF6D-236DF6033436}" type="pres">
      <dgm:prSet presAssocID="{19BE9AD5-075D-4528-92E1-977275020ED6}" presName="hierChild5" presStyleCnt="0"/>
      <dgm:spPr/>
    </dgm:pt>
    <dgm:pt modelId="{84DA7BF8-84C7-40D8-9E56-B3282B5E7C39}" type="pres">
      <dgm:prSet presAssocID="{E61025B5-104F-490C-A379-CB4F0C12FDBB}" presName="Name37" presStyleLbl="parChTrans1D3" presStyleIdx="10" presStyleCnt="29"/>
      <dgm:spPr/>
    </dgm:pt>
    <dgm:pt modelId="{85355800-1C9A-4A79-92C6-674A32FE379A}" type="pres">
      <dgm:prSet presAssocID="{06731728-D083-44F4-9240-A6971AFA37AF}" presName="hierRoot2" presStyleCnt="0">
        <dgm:presLayoutVars>
          <dgm:hierBranch val="init"/>
        </dgm:presLayoutVars>
      </dgm:prSet>
      <dgm:spPr/>
    </dgm:pt>
    <dgm:pt modelId="{96D76A36-8B5C-4793-8A4C-BB634D59B65E}" type="pres">
      <dgm:prSet presAssocID="{06731728-D083-44F4-9240-A6971AFA37AF}" presName="rootComposite" presStyleCnt="0"/>
      <dgm:spPr/>
    </dgm:pt>
    <dgm:pt modelId="{18B68CA1-80F9-4FD0-9494-76C9FFCDFAE7}" type="pres">
      <dgm:prSet presAssocID="{06731728-D083-44F4-9240-A6971AFA37AF}" presName="rootText" presStyleLbl="node3" presStyleIdx="10" presStyleCnt="29">
        <dgm:presLayoutVars>
          <dgm:chPref val="3"/>
        </dgm:presLayoutVars>
      </dgm:prSet>
      <dgm:spPr/>
    </dgm:pt>
    <dgm:pt modelId="{7EEA8D93-0C55-4E39-AFF9-E98643375540}" type="pres">
      <dgm:prSet presAssocID="{06731728-D083-44F4-9240-A6971AFA37AF}" presName="rootConnector" presStyleLbl="node3" presStyleIdx="10" presStyleCnt="29"/>
      <dgm:spPr/>
    </dgm:pt>
    <dgm:pt modelId="{DA9BA8DD-9C1B-47AD-8EF2-A1EECD3FE57A}" type="pres">
      <dgm:prSet presAssocID="{06731728-D083-44F4-9240-A6971AFA37AF}" presName="hierChild4" presStyleCnt="0"/>
      <dgm:spPr/>
    </dgm:pt>
    <dgm:pt modelId="{948E36AC-C0F8-4315-A49D-30477B893094}" type="pres">
      <dgm:prSet presAssocID="{06731728-D083-44F4-9240-A6971AFA37AF}" presName="hierChild5" presStyleCnt="0"/>
      <dgm:spPr/>
    </dgm:pt>
    <dgm:pt modelId="{310B2C1D-7337-452A-8F3F-63F37BFBE19F}" type="pres">
      <dgm:prSet presAssocID="{811B21F1-1397-41AE-AC05-20EF03FB7C9D}" presName="Name37" presStyleLbl="parChTrans1D3" presStyleIdx="11" presStyleCnt="29"/>
      <dgm:spPr/>
    </dgm:pt>
    <dgm:pt modelId="{BD641F53-55CF-4BA7-9CEC-C57734EF857A}" type="pres">
      <dgm:prSet presAssocID="{17A9F42A-8080-4504-88A7-5BE9118554DA}" presName="hierRoot2" presStyleCnt="0">
        <dgm:presLayoutVars>
          <dgm:hierBranch val="init"/>
        </dgm:presLayoutVars>
      </dgm:prSet>
      <dgm:spPr/>
    </dgm:pt>
    <dgm:pt modelId="{151FBA5D-93A5-494C-BF20-96517DFEA85C}" type="pres">
      <dgm:prSet presAssocID="{17A9F42A-8080-4504-88A7-5BE9118554DA}" presName="rootComposite" presStyleCnt="0"/>
      <dgm:spPr/>
    </dgm:pt>
    <dgm:pt modelId="{897F5E9F-0BAE-4DA7-B497-BA2D81A115CB}" type="pres">
      <dgm:prSet presAssocID="{17A9F42A-8080-4504-88A7-5BE9118554DA}" presName="rootText" presStyleLbl="node3" presStyleIdx="11" presStyleCnt="29">
        <dgm:presLayoutVars>
          <dgm:chPref val="3"/>
        </dgm:presLayoutVars>
      </dgm:prSet>
      <dgm:spPr/>
    </dgm:pt>
    <dgm:pt modelId="{7968B6F5-495E-4D30-BE98-68437AC02980}" type="pres">
      <dgm:prSet presAssocID="{17A9F42A-8080-4504-88A7-5BE9118554DA}" presName="rootConnector" presStyleLbl="node3" presStyleIdx="11" presStyleCnt="29"/>
      <dgm:spPr/>
    </dgm:pt>
    <dgm:pt modelId="{CEB7E9E9-D095-4234-9904-E65516C0B971}" type="pres">
      <dgm:prSet presAssocID="{17A9F42A-8080-4504-88A7-5BE9118554DA}" presName="hierChild4" presStyleCnt="0"/>
      <dgm:spPr/>
    </dgm:pt>
    <dgm:pt modelId="{26CB69F0-BAB2-4F32-87F3-A7163924CFF2}" type="pres">
      <dgm:prSet presAssocID="{17A9F42A-8080-4504-88A7-5BE9118554DA}" presName="hierChild5" presStyleCnt="0"/>
      <dgm:spPr/>
    </dgm:pt>
    <dgm:pt modelId="{83F039E3-E59F-479F-A94A-32F6EE8F5E6C}" type="pres">
      <dgm:prSet presAssocID="{D85084E9-2AEF-4891-8B2B-5E9E82EE92EF}" presName="Name37" presStyleLbl="parChTrans1D3" presStyleIdx="12" presStyleCnt="29"/>
      <dgm:spPr/>
    </dgm:pt>
    <dgm:pt modelId="{96881E68-1396-43A1-AE1C-2FC569C3D3CD}" type="pres">
      <dgm:prSet presAssocID="{DFA7878E-435D-4F42-9F63-2739102AAB8A}" presName="hierRoot2" presStyleCnt="0">
        <dgm:presLayoutVars>
          <dgm:hierBranch val="init"/>
        </dgm:presLayoutVars>
      </dgm:prSet>
      <dgm:spPr/>
    </dgm:pt>
    <dgm:pt modelId="{A809F5DC-DF61-4210-855B-9914E11E84A7}" type="pres">
      <dgm:prSet presAssocID="{DFA7878E-435D-4F42-9F63-2739102AAB8A}" presName="rootComposite" presStyleCnt="0"/>
      <dgm:spPr/>
    </dgm:pt>
    <dgm:pt modelId="{919E1DC4-5572-4A2C-BE79-1DC7965B8A68}" type="pres">
      <dgm:prSet presAssocID="{DFA7878E-435D-4F42-9F63-2739102AAB8A}" presName="rootText" presStyleLbl="node3" presStyleIdx="12" presStyleCnt="29">
        <dgm:presLayoutVars>
          <dgm:chPref val="3"/>
        </dgm:presLayoutVars>
      </dgm:prSet>
      <dgm:spPr/>
    </dgm:pt>
    <dgm:pt modelId="{701E5710-666E-498B-8392-6ECF83CFB4D7}" type="pres">
      <dgm:prSet presAssocID="{DFA7878E-435D-4F42-9F63-2739102AAB8A}" presName="rootConnector" presStyleLbl="node3" presStyleIdx="12" presStyleCnt="29"/>
      <dgm:spPr/>
    </dgm:pt>
    <dgm:pt modelId="{3D905D2D-85E8-404C-A8BC-3B6D1B826AA8}" type="pres">
      <dgm:prSet presAssocID="{DFA7878E-435D-4F42-9F63-2739102AAB8A}" presName="hierChild4" presStyleCnt="0"/>
      <dgm:spPr/>
    </dgm:pt>
    <dgm:pt modelId="{F8849453-C9D9-4DB4-9FCF-6D0790016BCD}" type="pres">
      <dgm:prSet presAssocID="{DFA7878E-435D-4F42-9F63-2739102AAB8A}" presName="hierChild5" presStyleCnt="0"/>
      <dgm:spPr/>
    </dgm:pt>
    <dgm:pt modelId="{D469A727-E4E0-4180-8DE5-F3E1D0C8A3C3}" type="pres">
      <dgm:prSet presAssocID="{BCD56645-DFC1-4AC7-A408-8DA54670B091}" presName="Name37" presStyleLbl="parChTrans1D3" presStyleIdx="13" presStyleCnt="29"/>
      <dgm:spPr/>
    </dgm:pt>
    <dgm:pt modelId="{B49C4391-CFEF-47EF-A830-F16A10763596}" type="pres">
      <dgm:prSet presAssocID="{35C2796D-EAB4-4A79-9715-C45452A9F9BF}" presName="hierRoot2" presStyleCnt="0">
        <dgm:presLayoutVars>
          <dgm:hierBranch val="init"/>
        </dgm:presLayoutVars>
      </dgm:prSet>
      <dgm:spPr/>
    </dgm:pt>
    <dgm:pt modelId="{4C778BA2-9313-44FA-9DD0-FC2881DFEB0E}" type="pres">
      <dgm:prSet presAssocID="{35C2796D-EAB4-4A79-9715-C45452A9F9BF}" presName="rootComposite" presStyleCnt="0"/>
      <dgm:spPr/>
    </dgm:pt>
    <dgm:pt modelId="{7DFBD5EF-C8CF-4757-8429-107CD877FF41}" type="pres">
      <dgm:prSet presAssocID="{35C2796D-EAB4-4A79-9715-C45452A9F9BF}" presName="rootText" presStyleLbl="node3" presStyleIdx="13" presStyleCnt="29">
        <dgm:presLayoutVars>
          <dgm:chPref val="3"/>
        </dgm:presLayoutVars>
      </dgm:prSet>
      <dgm:spPr/>
    </dgm:pt>
    <dgm:pt modelId="{F4E4C441-6FFE-4AD9-9978-96B2D75F9CFF}" type="pres">
      <dgm:prSet presAssocID="{35C2796D-EAB4-4A79-9715-C45452A9F9BF}" presName="rootConnector" presStyleLbl="node3" presStyleIdx="13" presStyleCnt="29"/>
      <dgm:spPr/>
    </dgm:pt>
    <dgm:pt modelId="{8CB68AAD-12CD-4A1F-938F-3DA7D9A7DA11}" type="pres">
      <dgm:prSet presAssocID="{35C2796D-EAB4-4A79-9715-C45452A9F9BF}" presName="hierChild4" presStyleCnt="0"/>
      <dgm:spPr/>
    </dgm:pt>
    <dgm:pt modelId="{8D227848-2A71-4E87-99E2-CE53801486DA}" type="pres">
      <dgm:prSet presAssocID="{35C2796D-EAB4-4A79-9715-C45452A9F9BF}" presName="hierChild5" presStyleCnt="0"/>
      <dgm:spPr/>
    </dgm:pt>
    <dgm:pt modelId="{42F4ABC9-CF22-4557-BB75-68695C570FA8}" type="pres">
      <dgm:prSet presAssocID="{D6B1E9E8-0FD7-48EE-A85E-6D507CE8EF1E}" presName="Name37" presStyleLbl="parChTrans1D3" presStyleIdx="14" presStyleCnt="29"/>
      <dgm:spPr/>
    </dgm:pt>
    <dgm:pt modelId="{67C4ADD0-58B7-46F8-9F46-43F4F00D3A87}" type="pres">
      <dgm:prSet presAssocID="{FA9AEF54-44FF-4D64-8143-8564D44CCFDC}" presName="hierRoot2" presStyleCnt="0">
        <dgm:presLayoutVars>
          <dgm:hierBranch val="init"/>
        </dgm:presLayoutVars>
      </dgm:prSet>
      <dgm:spPr/>
    </dgm:pt>
    <dgm:pt modelId="{58528A6C-E8BE-4FB9-BD34-5D40C7253DBD}" type="pres">
      <dgm:prSet presAssocID="{FA9AEF54-44FF-4D64-8143-8564D44CCFDC}" presName="rootComposite" presStyleCnt="0"/>
      <dgm:spPr/>
    </dgm:pt>
    <dgm:pt modelId="{117DFA55-C241-446E-A6AB-EE89FC9120D4}" type="pres">
      <dgm:prSet presAssocID="{FA9AEF54-44FF-4D64-8143-8564D44CCFDC}" presName="rootText" presStyleLbl="node3" presStyleIdx="14" presStyleCnt="29" custScaleX="108687">
        <dgm:presLayoutVars>
          <dgm:chPref val="3"/>
        </dgm:presLayoutVars>
      </dgm:prSet>
      <dgm:spPr/>
    </dgm:pt>
    <dgm:pt modelId="{B3AF26E2-2125-4098-85C6-8727EF515DFC}" type="pres">
      <dgm:prSet presAssocID="{FA9AEF54-44FF-4D64-8143-8564D44CCFDC}" presName="rootConnector" presStyleLbl="node3" presStyleIdx="14" presStyleCnt="29"/>
      <dgm:spPr/>
    </dgm:pt>
    <dgm:pt modelId="{C8BD9DF6-688E-4BCE-9880-7C46E3B8DBA6}" type="pres">
      <dgm:prSet presAssocID="{FA9AEF54-44FF-4D64-8143-8564D44CCFDC}" presName="hierChild4" presStyleCnt="0"/>
      <dgm:spPr/>
    </dgm:pt>
    <dgm:pt modelId="{1389DB74-13E1-4305-9BF3-EB15E3EDB1A5}" type="pres">
      <dgm:prSet presAssocID="{FA9AEF54-44FF-4D64-8143-8564D44CCFDC}" presName="hierChild5" presStyleCnt="0"/>
      <dgm:spPr/>
    </dgm:pt>
    <dgm:pt modelId="{2532CD47-44BC-403F-BF24-4F38151E29B9}" type="pres">
      <dgm:prSet presAssocID="{285E577D-EDAE-4159-BEEF-3B3E7E8CE18F}" presName="hierChild5" presStyleCnt="0"/>
      <dgm:spPr/>
    </dgm:pt>
    <dgm:pt modelId="{915C2FC4-DAB9-43F0-9B9C-43EDD7D51ABF}" type="pres">
      <dgm:prSet presAssocID="{A76094BB-7A25-4313-9946-53EEF095F9B8}" presName="Name37" presStyleLbl="parChTrans1D2" presStyleIdx="2" presStyleCnt="5"/>
      <dgm:spPr/>
    </dgm:pt>
    <dgm:pt modelId="{42A801E5-EC04-45F3-99BF-A5FDFC12DF63}" type="pres">
      <dgm:prSet presAssocID="{9B28AEDB-39B5-480E-9B9A-1E9F30CE8E17}" presName="hierRoot2" presStyleCnt="0">
        <dgm:presLayoutVars>
          <dgm:hierBranch val="init"/>
        </dgm:presLayoutVars>
      </dgm:prSet>
      <dgm:spPr/>
    </dgm:pt>
    <dgm:pt modelId="{DC233ED2-BD94-4F83-A312-D0AE1CDA58D6}" type="pres">
      <dgm:prSet presAssocID="{9B28AEDB-39B5-480E-9B9A-1E9F30CE8E17}" presName="rootComposite" presStyleCnt="0"/>
      <dgm:spPr/>
    </dgm:pt>
    <dgm:pt modelId="{21047A20-5947-4397-80AE-7E2F82E56BEA}" type="pres">
      <dgm:prSet presAssocID="{9B28AEDB-39B5-480E-9B9A-1E9F30CE8E17}" presName="rootText" presStyleLbl="node2" presStyleIdx="2" presStyleCnt="4" custScaleX="108439" custScaleY="146994">
        <dgm:presLayoutVars>
          <dgm:chPref val="3"/>
        </dgm:presLayoutVars>
      </dgm:prSet>
      <dgm:spPr/>
    </dgm:pt>
    <dgm:pt modelId="{78CA6E4E-9BE9-498B-8805-E3BA7E9897CE}" type="pres">
      <dgm:prSet presAssocID="{9B28AEDB-39B5-480E-9B9A-1E9F30CE8E17}" presName="rootConnector" presStyleLbl="node2" presStyleIdx="2" presStyleCnt="4"/>
      <dgm:spPr/>
    </dgm:pt>
    <dgm:pt modelId="{C328BF79-5908-43B7-A1B5-DEAFD06545BA}" type="pres">
      <dgm:prSet presAssocID="{9B28AEDB-39B5-480E-9B9A-1E9F30CE8E17}" presName="hierChild4" presStyleCnt="0"/>
      <dgm:spPr/>
    </dgm:pt>
    <dgm:pt modelId="{F1B72B53-20E2-4085-81B0-7064BB0B18F2}" type="pres">
      <dgm:prSet presAssocID="{B2384D48-D6E3-4D20-A279-AEB20E15A82C}" presName="Name37" presStyleLbl="parChTrans1D3" presStyleIdx="15" presStyleCnt="29"/>
      <dgm:spPr/>
    </dgm:pt>
    <dgm:pt modelId="{A84C4193-F185-45C9-BCA6-DBBA5FDD2A46}" type="pres">
      <dgm:prSet presAssocID="{BF7E58D9-2DBB-4B95-9BCB-2AA1A8D192B6}" presName="hierRoot2" presStyleCnt="0">
        <dgm:presLayoutVars>
          <dgm:hierBranch val="init"/>
        </dgm:presLayoutVars>
      </dgm:prSet>
      <dgm:spPr/>
    </dgm:pt>
    <dgm:pt modelId="{C058A560-A98C-4D52-AC8A-310CE8969B4E}" type="pres">
      <dgm:prSet presAssocID="{BF7E58D9-2DBB-4B95-9BCB-2AA1A8D192B6}" presName="rootComposite" presStyleCnt="0"/>
      <dgm:spPr/>
    </dgm:pt>
    <dgm:pt modelId="{0D7A1546-A862-4E67-BDF9-8388B7970EB7}" type="pres">
      <dgm:prSet presAssocID="{BF7E58D9-2DBB-4B95-9BCB-2AA1A8D192B6}" presName="rootText" presStyleLbl="node3" presStyleIdx="15" presStyleCnt="29" custScaleX="107431">
        <dgm:presLayoutVars>
          <dgm:chPref val="3"/>
        </dgm:presLayoutVars>
      </dgm:prSet>
      <dgm:spPr/>
    </dgm:pt>
    <dgm:pt modelId="{5796D372-BF3F-458D-86C4-DDC874018261}" type="pres">
      <dgm:prSet presAssocID="{BF7E58D9-2DBB-4B95-9BCB-2AA1A8D192B6}" presName="rootConnector" presStyleLbl="node3" presStyleIdx="15" presStyleCnt="29"/>
      <dgm:spPr/>
    </dgm:pt>
    <dgm:pt modelId="{B7E982F3-0A52-4D7D-8CD1-4AED2CFBDEE3}" type="pres">
      <dgm:prSet presAssocID="{BF7E58D9-2DBB-4B95-9BCB-2AA1A8D192B6}" presName="hierChild4" presStyleCnt="0"/>
      <dgm:spPr/>
    </dgm:pt>
    <dgm:pt modelId="{D0A0F371-AA25-446D-9B14-55D0912C670C}" type="pres">
      <dgm:prSet presAssocID="{BF7E58D9-2DBB-4B95-9BCB-2AA1A8D192B6}" presName="hierChild5" presStyleCnt="0"/>
      <dgm:spPr/>
    </dgm:pt>
    <dgm:pt modelId="{5BB6B059-4B0B-435B-8A04-A00EED9C9AE6}" type="pres">
      <dgm:prSet presAssocID="{C368CC06-4C9F-4167-82C8-4DE4479C3557}" presName="Name37" presStyleLbl="parChTrans1D3" presStyleIdx="16" presStyleCnt="29"/>
      <dgm:spPr/>
    </dgm:pt>
    <dgm:pt modelId="{2A2BFFED-D7F4-49BA-944D-DE0F5DED13FB}" type="pres">
      <dgm:prSet presAssocID="{8CD56C2F-7DEA-4E2E-9142-DA8522B6B136}" presName="hierRoot2" presStyleCnt="0">
        <dgm:presLayoutVars>
          <dgm:hierBranch val="init"/>
        </dgm:presLayoutVars>
      </dgm:prSet>
      <dgm:spPr/>
    </dgm:pt>
    <dgm:pt modelId="{C37BDE7A-5546-47A2-8ED5-FB660964DB58}" type="pres">
      <dgm:prSet presAssocID="{8CD56C2F-7DEA-4E2E-9142-DA8522B6B136}" presName="rootComposite" presStyleCnt="0"/>
      <dgm:spPr/>
    </dgm:pt>
    <dgm:pt modelId="{DD7070AE-50FD-4233-A865-695B1A2B0465}" type="pres">
      <dgm:prSet presAssocID="{8CD56C2F-7DEA-4E2E-9142-DA8522B6B136}" presName="rootText" presStyleLbl="node3" presStyleIdx="16" presStyleCnt="29">
        <dgm:presLayoutVars>
          <dgm:chPref val="3"/>
        </dgm:presLayoutVars>
      </dgm:prSet>
      <dgm:spPr/>
    </dgm:pt>
    <dgm:pt modelId="{6310AA3D-67A2-4A54-AE4C-F02256EC852C}" type="pres">
      <dgm:prSet presAssocID="{8CD56C2F-7DEA-4E2E-9142-DA8522B6B136}" presName="rootConnector" presStyleLbl="node3" presStyleIdx="16" presStyleCnt="29"/>
      <dgm:spPr/>
    </dgm:pt>
    <dgm:pt modelId="{CF9E5267-FF5C-4DCE-808B-9C0BA4E37230}" type="pres">
      <dgm:prSet presAssocID="{8CD56C2F-7DEA-4E2E-9142-DA8522B6B136}" presName="hierChild4" presStyleCnt="0"/>
      <dgm:spPr/>
    </dgm:pt>
    <dgm:pt modelId="{DE2413DC-03F8-4AA6-81C2-0D4C94EF161B}" type="pres">
      <dgm:prSet presAssocID="{8CD56C2F-7DEA-4E2E-9142-DA8522B6B136}" presName="hierChild5" presStyleCnt="0"/>
      <dgm:spPr/>
    </dgm:pt>
    <dgm:pt modelId="{278A4DC4-C0B1-4616-B7B9-CFC832872B62}" type="pres">
      <dgm:prSet presAssocID="{9416034F-3B6B-4526-8C24-6FE7C90F5938}" presName="Name37" presStyleLbl="parChTrans1D3" presStyleIdx="17" presStyleCnt="29"/>
      <dgm:spPr/>
    </dgm:pt>
    <dgm:pt modelId="{70830670-6357-4A71-A195-19B8139A444B}" type="pres">
      <dgm:prSet presAssocID="{44534B1D-05DB-421A-8B63-21CB126616F2}" presName="hierRoot2" presStyleCnt="0">
        <dgm:presLayoutVars>
          <dgm:hierBranch val="init"/>
        </dgm:presLayoutVars>
      </dgm:prSet>
      <dgm:spPr/>
    </dgm:pt>
    <dgm:pt modelId="{9C2341EF-142A-4778-965F-13AA9031FAD7}" type="pres">
      <dgm:prSet presAssocID="{44534B1D-05DB-421A-8B63-21CB126616F2}" presName="rootComposite" presStyleCnt="0"/>
      <dgm:spPr/>
    </dgm:pt>
    <dgm:pt modelId="{ECD87D27-25DA-44A3-8B4A-2FB78AF9362B}" type="pres">
      <dgm:prSet presAssocID="{44534B1D-05DB-421A-8B63-21CB126616F2}" presName="rootText" presStyleLbl="node3" presStyleIdx="17" presStyleCnt="29" custScaleY="118623">
        <dgm:presLayoutVars>
          <dgm:chPref val="3"/>
        </dgm:presLayoutVars>
      </dgm:prSet>
      <dgm:spPr/>
    </dgm:pt>
    <dgm:pt modelId="{96D5063D-4964-4469-9D5A-CB45838943E5}" type="pres">
      <dgm:prSet presAssocID="{44534B1D-05DB-421A-8B63-21CB126616F2}" presName="rootConnector" presStyleLbl="node3" presStyleIdx="17" presStyleCnt="29"/>
      <dgm:spPr/>
    </dgm:pt>
    <dgm:pt modelId="{2C91CAAA-BD9E-4E06-A45F-866E8F6BACF0}" type="pres">
      <dgm:prSet presAssocID="{44534B1D-05DB-421A-8B63-21CB126616F2}" presName="hierChild4" presStyleCnt="0"/>
      <dgm:spPr/>
    </dgm:pt>
    <dgm:pt modelId="{8DAC99B8-28DE-4DFC-B2FB-1DDD8DC645C2}" type="pres">
      <dgm:prSet presAssocID="{44534B1D-05DB-421A-8B63-21CB126616F2}" presName="hierChild5" presStyleCnt="0"/>
      <dgm:spPr/>
    </dgm:pt>
    <dgm:pt modelId="{90CA810D-20CA-454D-A6B4-2FE65E44ADE5}" type="pres">
      <dgm:prSet presAssocID="{FB45B79B-089A-471E-BBA6-A662B7D50FD2}" presName="Name37" presStyleLbl="parChTrans1D3" presStyleIdx="18" presStyleCnt="29"/>
      <dgm:spPr/>
    </dgm:pt>
    <dgm:pt modelId="{AEED830D-48CD-46D2-9C03-0A39C85541EF}" type="pres">
      <dgm:prSet presAssocID="{F2B74A11-79EB-4D42-A5D4-1B9D6114FA94}" presName="hierRoot2" presStyleCnt="0">
        <dgm:presLayoutVars>
          <dgm:hierBranch val="init"/>
        </dgm:presLayoutVars>
      </dgm:prSet>
      <dgm:spPr/>
    </dgm:pt>
    <dgm:pt modelId="{06A71E2F-3AC6-4D0C-94D6-456F78234D86}" type="pres">
      <dgm:prSet presAssocID="{F2B74A11-79EB-4D42-A5D4-1B9D6114FA94}" presName="rootComposite" presStyleCnt="0"/>
      <dgm:spPr/>
    </dgm:pt>
    <dgm:pt modelId="{A437C8A8-DEFB-4AFC-8E3D-AA879B8F2251}" type="pres">
      <dgm:prSet presAssocID="{F2B74A11-79EB-4D42-A5D4-1B9D6114FA94}" presName="rootText" presStyleLbl="node3" presStyleIdx="18" presStyleCnt="29">
        <dgm:presLayoutVars>
          <dgm:chPref val="3"/>
        </dgm:presLayoutVars>
      </dgm:prSet>
      <dgm:spPr/>
    </dgm:pt>
    <dgm:pt modelId="{06C883B2-0A27-430A-BB45-3EBE6772BAD1}" type="pres">
      <dgm:prSet presAssocID="{F2B74A11-79EB-4D42-A5D4-1B9D6114FA94}" presName="rootConnector" presStyleLbl="node3" presStyleIdx="18" presStyleCnt="29"/>
      <dgm:spPr/>
    </dgm:pt>
    <dgm:pt modelId="{14B4E722-7780-4C2A-BEF9-DA469EEF2387}" type="pres">
      <dgm:prSet presAssocID="{F2B74A11-79EB-4D42-A5D4-1B9D6114FA94}" presName="hierChild4" presStyleCnt="0"/>
      <dgm:spPr/>
    </dgm:pt>
    <dgm:pt modelId="{3A1CC7A2-A62D-4616-A9BA-D3A9D1152930}" type="pres">
      <dgm:prSet presAssocID="{F2B74A11-79EB-4D42-A5D4-1B9D6114FA94}" presName="hierChild5" presStyleCnt="0"/>
      <dgm:spPr/>
    </dgm:pt>
    <dgm:pt modelId="{3FC49422-17B4-4E4E-90FC-23BE763FB1A2}" type="pres">
      <dgm:prSet presAssocID="{39DB4EC9-7BF9-4576-9354-51FEE0ACC55E}" presName="Name37" presStyleLbl="parChTrans1D3" presStyleIdx="19" presStyleCnt="29"/>
      <dgm:spPr/>
    </dgm:pt>
    <dgm:pt modelId="{618057E1-843E-4731-A054-3578C913B17D}" type="pres">
      <dgm:prSet presAssocID="{D04245A1-3384-447E-91AE-E3F5933C71A4}" presName="hierRoot2" presStyleCnt="0">
        <dgm:presLayoutVars>
          <dgm:hierBranch val="init"/>
        </dgm:presLayoutVars>
      </dgm:prSet>
      <dgm:spPr/>
    </dgm:pt>
    <dgm:pt modelId="{CA3B3EE3-8EC8-48B1-99D2-0F94D5A9FC43}" type="pres">
      <dgm:prSet presAssocID="{D04245A1-3384-447E-91AE-E3F5933C71A4}" presName="rootComposite" presStyleCnt="0"/>
      <dgm:spPr/>
    </dgm:pt>
    <dgm:pt modelId="{FC271D6F-50F4-42D4-8D27-FA77DB6A79CF}" type="pres">
      <dgm:prSet presAssocID="{D04245A1-3384-447E-91AE-E3F5933C71A4}" presName="rootText" presStyleLbl="node3" presStyleIdx="19" presStyleCnt="29" custScaleY="142311">
        <dgm:presLayoutVars>
          <dgm:chPref val="3"/>
        </dgm:presLayoutVars>
      </dgm:prSet>
      <dgm:spPr/>
    </dgm:pt>
    <dgm:pt modelId="{7AFCE322-F765-4E68-9A07-414478DBCC49}" type="pres">
      <dgm:prSet presAssocID="{D04245A1-3384-447E-91AE-E3F5933C71A4}" presName="rootConnector" presStyleLbl="node3" presStyleIdx="19" presStyleCnt="29"/>
      <dgm:spPr/>
    </dgm:pt>
    <dgm:pt modelId="{6C76222F-9AD0-4617-BF9E-C0F0CEBDD856}" type="pres">
      <dgm:prSet presAssocID="{D04245A1-3384-447E-91AE-E3F5933C71A4}" presName="hierChild4" presStyleCnt="0"/>
      <dgm:spPr/>
    </dgm:pt>
    <dgm:pt modelId="{21F92271-F109-4F7C-A431-A6EB8BFCA0B9}" type="pres">
      <dgm:prSet presAssocID="{D04245A1-3384-447E-91AE-E3F5933C71A4}" presName="hierChild5" presStyleCnt="0"/>
      <dgm:spPr/>
    </dgm:pt>
    <dgm:pt modelId="{406ECB20-5249-4F8D-9660-7CCB4F4D8000}" type="pres">
      <dgm:prSet presAssocID="{3AA1D7FF-7FD3-4DF4-B35E-3F38501F075E}" presName="Name37" presStyleLbl="parChTrans1D3" presStyleIdx="20" presStyleCnt="29"/>
      <dgm:spPr/>
    </dgm:pt>
    <dgm:pt modelId="{1DA4742C-5FD1-4F1E-AE7B-B6AB822B649E}" type="pres">
      <dgm:prSet presAssocID="{2A7343D8-B903-406E-A918-94546D9B8C61}" presName="hierRoot2" presStyleCnt="0">
        <dgm:presLayoutVars>
          <dgm:hierBranch val="init"/>
        </dgm:presLayoutVars>
      </dgm:prSet>
      <dgm:spPr/>
    </dgm:pt>
    <dgm:pt modelId="{A607222B-1EB2-4ADC-A595-477F5A0AC364}" type="pres">
      <dgm:prSet presAssocID="{2A7343D8-B903-406E-A918-94546D9B8C61}" presName="rootComposite" presStyleCnt="0"/>
      <dgm:spPr/>
    </dgm:pt>
    <dgm:pt modelId="{832A65AD-2B4B-4558-AB50-455E772ED28B}" type="pres">
      <dgm:prSet presAssocID="{2A7343D8-B903-406E-A918-94546D9B8C61}" presName="rootText" presStyleLbl="node3" presStyleIdx="20" presStyleCnt="29">
        <dgm:presLayoutVars>
          <dgm:chPref val="3"/>
        </dgm:presLayoutVars>
      </dgm:prSet>
      <dgm:spPr/>
    </dgm:pt>
    <dgm:pt modelId="{38D31E1F-38C0-4C4D-B989-72AA93E0BF48}" type="pres">
      <dgm:prSet presAssocID="{2A7343D8-B903-406E-A918-94546D9B8C61}" presName="rootConnector" presStyleLbl="node3" presStyleIdx="20" presStyleCnt="29"/>
      <dgm:spPr/>
    </dgm:pt>
    <dgm:pt modelId="{855B23CA-C749-44F0-878B-CEAE47F59D5C}" type="pres">
      <dgm:prSet presAssocID="{2A7343D8-B903-406E-A918-94546D9B8C61}" presName="hierChild4" presStyleCnt="0"/>
      <dgm:spPr/>
    </dgm:pt>
    <dgm:pt modelId="{6FFB1E0E-D946-4778-8BBC-D33395FE7BEA}" type="pres">
      <dgm:prSet presAssocID="{2A7343D8-B903-406E-A918-94546D9B8C61}" presName="hierChild5" presStyleCnt="0"/>
      <dgm:spPr/>
    </dgm:pt>
    <dgm:pt modelId="{36993467-C31A-47D4-A281-65338C107EBC}" type="pres">
      <dgm:prSet presAssocID="{9B28AEDB-39B5-480E-9B9A-1E9F30CE8E17}" presName="hierChild5" presStyleCnt="0"/>
      <dgm:spPr/>
    </dgm:pt>
    <dgm:pt modelId="{3C389414-BB8A-41A7-A198-E21DC9692E3F}" type="pres">
      <dgm:prSet presAssocID="{A32116A0-22A1-4CBB-A283-9587484F481E}" presName="Name37" presStyleLbl="parChTrans1D2" presStyleIdx="3" presStyleCnt="5"/>
      <dgm:spPr/>
    </dgm:pt>
    <dgm:pt modelId="{5CB0B05A-3280-41AF-A4B3-A4DAEA62672C}" type="pres">
      <dgm:prSet presAssocID="{C0C60DE7-2EE2-4F4D-BF44-2928A88500D8}" presName="hierRoot2" presStyleCnt="0">
        <dgm:presLayoutVars>
          <dgm:hierBranch val="init"/>
        </dgm:presLayoutVars>
      </dgm:prSet>
      <dgm:spPr/>
    </dgm:pt>
    <dgm:pt modelId="{7218C729-DB36-411C-99A8-D7B8A3D5E807}" type="pres">
      <dgm:prSet presAssocID="{C0C60DE7-2EE2-4F4D-BF44-2928A88500D8}" presName="rootComposite" presStyleCnt="0"/>
      <dgm:spPr/>
    </dgm:pt>
    <dgm:pt modelId="{71F7AD06-2612-4C63-9296-5677B794F691}" type="pres">
      <dgm:prSet presAssocID="{C0C60DE7-2EE2-4F4D-BF44-2928A88500D8}" presName="rootText" presStyleLbl="node2" presStyleIdx="3" presStyleCnt="4" custScaleY="148162" custLinFactNeighborX="4516" custLinFactNeighborY="-2258">
        <dgm:presLayoutVars>
          <dgm:chPref val="3"/>
        </dgm:presLayoutVars>
      </dgm:prSet>
      <dgm:spPr/>
    </dgm:pt>
    <dgm:pt modelId="{5867A5EB-E61E-4118-AB6A-38B39534574A}" type="pres">
      <dgm:prSet presAssocID="{C0C60DE7-2EE2-4F4D-BF44-2928A88500D8}" presName="rootConnector" presStyleLbl="node2" presStyleIdx="3" presStyleCnt="4"/>
      <dgm:spPr/>
    </dgm:pt>
    <dgm:pt modelId="{60F4EB96-6338-4D2E-9874-7038964ABA2D}" type="pres">
      <dgm:prSet presAssocID="{C0C60DE7-2EE2-4F4D-BF44-2928A88500D8}" presName="hierChild4" presStyleCnt="0"/>
      <dgm:spPr/>
    </dgm:pt>
    <dgm:pt modelId="{51D577C2-EFCF-4F2E-9BA8-558867703CDB}" type="pres">
      <dgm:prSet presAssocID="{75FD2716-6B91-40BE-B77A-CB5BFFCDE11E}" presName="Name37" presStyleLbl="parChTrans1D3" presStyleIdx="21" presStyleCnt="29"/>
      <dgm:spPr/>
    </dgm:pt>
    <dgm:pt modelId="{12349469-6F7B-4439-9DC9-11F7E6FD9633}" type="pres">
      <dgm:prSet presAssocID="{DFBCB461-8FD6-4D4A-841F-2C367FA656EE}" presName="hierRoot2" presStyleCnt="0">
        <dgm:presLayoutVars>
          <dgm:hierBranch val="init"/>
        </dgm:presLayoutVars>
      </dgm:prSet>
      <dgm:spPr/>
    </dgm:pt>
    <dgm:pt modelId="{7FDA525D-4029-4113-AC01-AD337E39F7F0}" type="pres">
      <dgm:prSet presAssocID="{DFBCB461-8FD6-4D4A-841F-2C367FA656EE}" presName="rootComposite" presStyleCnt="0"/>
      <dgm:spPr/>
    </dgm:pt>
    <dgm:pt modelId="{1AC2E6CF-F741-44D1-8663-823342D7E669}" type="pres">
      <dgm:prSet presAssocID="{DFBCB461-8FD6-4D4A-841F-2C367FA656EE}" presName="rootText" presStyleLbl="node3" presStyleIdx="21" presStyleCnt="29" custScaleX="106773">
        <dgm:presLayoutVars>
          <dgm:chPref val="3"/>
        </dgm:presLayoutVars>
      </dgm:prSet>
      <dgm:spPr/>
    </dgm:pt>
    <dgm:pt modelId="{19C4D97B-5D0A-442B-9F21-F8C72F8BA117}" type="pres">
      <dgm:prSet presAssocID="{DFBCB461-8FD6-4D4A-841F-2C367FA656EE}" presName="rootConnector" presStyleLbl="node3" presStyleIdx="21" presStyleCnt="29"/>
      <dgm:spPr/>
    </dgm:pt>
    <dgm:pt modelId="{F5CEEBC3-4555-4910-A53F-B93E9EC92204}" type="pres">
      <dgm:prSet presAssocID="{DFBCB461-8FD6-4D4A-841F-2C367FA656EE}" presName="hierChild4" presStyleCnt="0"/>
      <dgm:spPr/>
    </dgm:pt>
    <dgm:pt modelId="{129A08BE-F4E8-4BD0-8CDF-8551E2244782}" type="pres">
      <dgm:prSet presAssocID="{DFBCB461-8FD6-4D4A-841F-2C367FA656EE}" presName="hierChild5" presStyleCnt="0"/>
      <dgm:spPr/>
    </dgm:pt>
    <dgm:pt modelId="{8C2C9835-A5BA-4C7D-8334-550DA6034CAE}" type="pres">
      <dgm:prSet presAssocID="{2DBAC3C4-86A3-4E98-AF94-6300D700354B}" presName="Name37" presStyleLbl="parChTrans1D3" presStyleIdx="22" presStyleCnt="29"/>
      <dgm:spPr/>
    </dgm:pt>
    <dgm:pt modelId="{F843BCCF-88E6-490D-8EED-D9A324594A82}" type="pres">
      <dgm:prSet presAssocID="{9462B31D-0890-4A37-B32C-2C8021EBA4E8}" presName="hierRoot2" presStyleCnt="0">
        <dgm:presLayoutVars>
          <dgm:hierBranch val="init"/>
        </dgm:presLayoutVars>
      </dgm:prSet>
      <dgm:spPr/>
    </dgm:pt>
    <dgm:pt modelId="{E96CFFC8-CDDE-4F24-A58A-3F8B3A82E7B3}" type="pres">
      <dgm:prSet presAssocID="{9462B31D-0890-4A37-B32C-2C8021EBA4E8}" presName="rootComposite" presStyleCnt="0"/>
      <dgm:spPr/>
    </dgm:pt>
    <dgm:pt modelId="{DC80687B-3E02-49FF-8ABD-90DE084B3475}" type="pres">
      <dgm:prSet presAssocID="{9462B31D-0890-4A37-B32C-2C8021EBA4E8}" presName="rootText" presStyleLbl="node3" presStyleIdx="22" presStyleCnt="29" custScaleX="116651" custScaleY="89764" custLinFactNeighborX="1129" custLinFactNeighborY="6774">
        <dgm:presLayoutVars>
          <dgm:chPref val="3"/>
        </dgm:presLayoutVars>
      </dgm:prSet>
      <dgm:spPr/>
    </dgm:pt>
    <dgm:pt modelId="{C7FBC40F-C49F-4AC7-AAC5-613EEC5824C8}" type="pres">
      <dgm:prSet presAssocID="{9462B31D-0890-4A37-B32C-2C8021EBA4E8}" presName="rootConnector" presStyleLbl="node3" presStyleIdx="22" presStyleCnt="29"/>
      <dgm:spPr/>
    </dgm:pt>
    <dgm:pt modelId="{179570A9-4DB6-4464-AED7-9EE4EC070754}" type="pres">
      <dgm:prSet presAssocID="{9462B31D-0890-4A37-B32C-2C8021EBA4E8}" presName="hierChild4" presStyleCnt="0"/>
      <dgm:spPr/>
    </dgm:pt>
    <dgm:pt modelId="{7CF52CB3-DBF2-4C1F-A9DB-B078198955CF}" type="pres">
      <dgm:prSet presAssocID="{9462B31D-0890-4A37-B32C-2C8021EBA4E8}" presName="hierChild5" presStyleCnt="0"/>
      <dgm:spPr/>
    </dgm:pt>
    <dgm:pt modelId="{15C0041F-7665-4C90-99E2-B0BCBA1ED536}" type="pres">
      <dgm:prSet presAssocID="{89BA5BE6-C68E-497C-BE5E-8D5E1B81BBA2}" presName="Name37" presStyleLbl="parChTrans1D3" presStyleIdx="23" presStyleCnt="29"/>
      <dgm:spPr/>
    </dgm:pt>
    <dgm:pt modelId="{398CE73B-C00F-4671-BE62-BA7D858E7FFF}" type="pres">
      <dgm:prSet presAssocID="{290B1B78-C5D7-42D2-BC81-683FDCA071C0}" presName="hierRoot2" presStyleCnt="0">
        <dgm:presLayoutVars>
          <dgm:hierBranch val="init"/>
        </dgm:presLayoutVars>
      </dgm:prSet>
      <dgm:spPr/>
    </dgm:pt>
    <dgm:pt modelId="{94540A9A-7CBF-4216-A807-492DE7E0043D}" type="pres">
      <dgm:prSet presAssocID="{290B1B78-C5D7-42D2-BC81-683FDCA071C0}" presName="rootComposite" presStyleCnt="0"/>
      <dgm:spPr/>
    </dgm:pt>
    <dgm:pt modelId="{545B6EF7-ACF4-49C2-B4AB-FAC4CC027713}" type="pres">
      <dgm:prSet presAssocID="{290B1B78-C5D7-42D2-BC81-683FDCA071C0}" presName="rootText" presStyleLbl="node3" presStyleIdx="23" presStyleCnt="29" custScaleX="111834" custLinFactNeighborX="-4515" custLinFactNeighborY="10236">
        <dgm:presLayoutVars>
          <dgm:chPref val="3"/>
        </dgm:presLayoutVars>
      </dgm:prSet>
      <dgm:spPr/>
    </dgm:pt>
    <dgm:pt modelId="{862826EA-F6EA-4F14-AF13-2717BA4E26DD}" type="pres">
      <dgm:prSet presAssocID="{290B1B78-C5D7-42D2-BC81-683FDCA071C0}" presName="rootConnector" presStyleLbl="node3" presStyleIdx="23" presStyleCnt="29"/>
      <dgm:spPr/>
    </dgm:pt>
    <dgm:pt modelId="{B47DAD0C-6FA1-4B3F-8F3F-CF2100DF7009}" type="pres">
      <dgm:prSet presAssocID="{290B1B78-C5D7-42D2-BC81-683FDCA071C0}" presName="hierChild4" presStyleCnt="0"/>
      <dgm:spPr/>
    </dgm:pt>
    <dgm:pt modelId="{683F505A-B75E-4789-9AB1-47520FA57A80}" type="pres">
      <dgm:prSet presAssocID="{290B1B78-C5D7-42D2-BC81-683FDCA071C0}" presName="hierChild5" presStyleCnt="0"/>
      <dgm:spPr/>
    </dgm:pt>
    <dgm:pt modelId="{ECB7DC42-1720-43C8-A992-65B803FE2B12}" type="pres">
      <dgm:prSet presAssocID="{D3FBC96D-6F5A-4F07-B18D-C6D7A1E568E8}" presName="Name37" presStyleLbl="parChTrans1D3" presStyleIdx="24" presStyleCnt="29"/>
      <dgm:spPr/>
    </dgm:pt>
    <dgm:pt modelId="{3134DF31-243F-4A1C-85D2-D6A42100F423}" type="pres">
      <dgm:prSet presAssocID="{DFB8E9A4-9577-4F46-ADF6-BC788327D057}" presName="hierRoot2" presStyleCnt="0">
        <dgm:presLayoutVars>
          <dgm:hierBranch val="init"/>
        </dgm:presLayoutVars>
      </dgm:prSet>
      <dgm:spPr/>
    </dgm:pt>
    <dgm:pt modelId="{1CB106EC-4AAD-4C79-A3AB-EB01FC28112B}" type="pres">
      <dgm:prSet presAssocID="{DFB8E9A4-9577-4F46-ADF6-BC788327D057}" presName="rootComposite" presStyleCnt="0"/>
      <dgm:spPr/>
    </dgm:pt>
    <dgm:pt modelId="{3C0C6009-1425-4EF0-B303-CB28B57E5540}" type="pres">
      <dgm:prSet presAssocID="{DFB8E9A4-9577-4F46-ADF6-BC788327D057}" presName="rootText" presStyleLbl="node3" presStyleIdx="24" presStyleCnt="29" custScaleX="108992">
        <dgm:presLayoutVars>
          <dgm:chPref val="3"/>
        </dgm:presLayoutVars>
      </dgm:prSet>
      <dgm:spPr/>
    </dgm:pt>
    <dgm:pt modelId="{03FF3A88-9E74-4197-94DB-7D22CE4A043F}" type="pres">
      <dgm:prSet presAssocID="{DFB8E9A4-9577-4F46-ADF6-BC788327D057}" presName="rootConnector" presStyleLbl="node3" presStyleIdx="24" presStyleCnt="29"/>
      <dgm:spPr/>
    </dgm:pt>
    <dgm:pt modelId="{855B38DD-0954-4AE4-A19F-5EBAC66A7D8F}" type="pres">
      <dgm:prSet presAssocID="{DFB8E9A4-9577-4F46-ADF6-BC788327D057}" presName="hierChild4" presStyleCnt="0"/>
      <dgm:spPr/>
    </dgm:pt>
    <dgm:pt modelId="{78A9FA3F-9A1A-4C46-89DE-CD708699FABC}" type="pres">
      <dgm:prSet presAssocID="{DFB8E9A4-9577-4F46-ADF6-BC788327D057}" presName="hierChild5" presStyleCnt="0"/>
      <dgm:spPr/>
    </dgm:pt>
    <dgm:pt modelId="{49C14130-CAE6-4355-90E5-6829EC511675}" type="pres">
      <dgm:prSet presAssocID="{5B4EA32A-A90C-4F39-8959-86C4C6D28C84}" presName="Name37" presStyleLbl="parChTrans1D3" presStyleIdx="25" presStyleCnt="29"/>
      <dgm:spPr/>
    </dgm:pt>
    <dgm:pt modelId="{153F98D4-544D-4A8A-B7E5-0E0407EC32CA}" type="pres">
      <dgm:prSet presAssocID="{B47E75C8-CB66-4250-91FE-B0B8C4D639AC}" presName="hierRoot2" presStyleCnt="0">
        <dgm:presLayoutVars>
          <dgm:hierBranch val="init"/>
        </dgm:presLayoutVars>
      </dgm:prSet>
      <dgm:spPr/>
    </dgm:pt>
    <dgm:pt modelId="{DB3180D3-78BD-4F2A-9EEF-C56E60EB6C1E}" type="pres">
      <dgm:prSet presAssocID="{B47E75C8-CB66-4250-91FE-B0B8C4D639AC}" presName="rootComposite" presStyleCnt="0"/>
      <dgm:spPr/>
    </dgm:pt>
    <dgm:pt modelId="{6D1DFD46-5661-484C-9866-AA6424371800}" type="pres">
      <dgm:prSet presAssocID="{B47E75C8-CB66-4250-91FE-B0B8C4D639AC}" presName="rootText" presStyleLbl="node3" presStyleIdx="25" presStyleCnt="29" custScaleX="106439">
        <dgm:presLayoutVars>
          <dgm:chPref val="3"/>
        </dgm:presLayoutVars>
      </dgm:prSet>
      <dgm:spPr/>
    </dgm:pt>
    <dgm:pt modelId="{563EB8EC-F83A-49A4-96E7-01D63E55AA28}" type="pres">
      <dgm:prSet presAssocID="{B47E75C8-CB66-4250-91FE-B0B8C4D639AC}" presName="rootConnector" presStyleLbl="node3" presStyleIdx="25" presStyleCnt="29"/>
      <dgm:spPr/>
    </dgm:pt>
    <dgm:pt modelId="{5F571424-DB6B-45CF-B9F5-E8214705252A}" type="pres">
      <dgm:prSet presAssocID="{B47E75C8-CB66-4250-91FE-B0B8C4D639AC}" presName="hierChild4" presStyleCnt="0"/>
      <dgm:spPr/>
    </dgm:pt>
    <dgm:pt modelId="{66CF288D-BF9C-48E2-A38B-7A4926B42C0D}" type="pres">
      <dgm:prSet presAssocID="{B47E75C8-CB66-4250-91FE-B0B8C4D639AC}" presName="hierChild5" presStyleCnt="0"/>
      <dgm:spPr/>
    </dgm:pt>
    <dgm:pt modelId="{B5E57918-C937-48D4-8161-10254CFB36CD}" type="pres">
      <dgm:prSet presAssocID="{1EF3E519-7866-463D-A33C-694659FC45C9}" presName="Name37" presStyleLbl="parChTrans1D3" presStyleIdx="26" presStyleCnt="29"/>
      <dgm:spPr/>
    </dgm:pt>
    <dgm:pt modelId="{5A8614D2-BFB1-4F17-8463-C982698EDD8D}" type="pres">
      <dgm:prSet presAssocID="{D4E78C0A-1068-41C7-960E-C4CDAA9C0BC9}" presName="hierRoot2" presStyleCnt="0">
        <dgm:presLayoutVars>
          <dgm:hierBranch val="init"/>
        </dgm:presLayoutVars>
      </dgm:prSet>
      <dgm:spPr/>
    </dgm:pt>
    <dgm:pt modelId="{13548DC3-AFED-4FA2-B495-0AF063B1EE81}" type="pres">
      <dgm:prSet presAssocID="{D4E78C0A-1068-41C7-960E-C4CDAA9C0BC9}" presName="rootComposite" presStyleCnt="0"/>
      <dgm:spPr/>
    </dgm:pt>
    <dgm:pt modelId="{D6613268-C528-472B-83D9-73C25D4927CA}" type="pres">
      <dgm:prSet presAssocID="{D4E78C0A-1068-41C7-960E-C4CDAA9C0BC9}" presName="rootText" presStyleLbl="node3" presStyleIdx="26" presStyleCnt="29" custScaleX="107347" custScaleY="73860">
        <dgm:presLayoutVars>
          <dgm:chPref val="3"/>
        </dgm:presLayoutVars>
      </dgm:prSet>
      <dgm:spPr/>
    </dgm:pt>
    <dgm:pt modelId="{3F5645EA-78BC-4C4A-9292-3937B84DCDD8}" type="pres">
      <dgm:prSet presAssocID="{D4E78C0A-1068-41C7-960E-C4CDAA9C0BC9}" presName="rootConnector" presStyleLbl="node3" presStyleIdx="26" presStyleCnt="29"/>
      <dgm:spPr/>
    </dgm:pt>
    <dgm:pt modelId="{61A8C420-9FEF-47A6-919B-CD3A4ADBD37B}" type="pres">
      <dgm:prSet presAssocID="{D4E78C0A-1068-41C7-960E-C4CDAA9C0BC9}" presName="hierChild4" presStyleCnt="0"/>
      <dgm:spPr/>
    </dgm:pt>
    <dgm:pt modelId="{6FA25C88-9B20-4508-944D-7597C43F106E}" type="pres">
      <dgm:prSet presAssocID="{D4E78C0A-1068-41C7-960E-C4CDAA9C0BC9}" presName="hierChild5" presStyleCnt="0"/>
      <dgm:spPr/>
    </dgm:pt>
    <dgm:pt modelId="{60AAD3ED-4801-498E-9B67-F86404AD941F}" type="pres">
      <dgm:prSet presAssocID="{7ACAC41E-EBBF-4302-864F-080713C2D244}" presName="Name37" presStyleLbl="parChTrans1D3" presStyleIdx="27" presStyleCnt="29"/>
      <dgm:spPr/>
    </dgm:pt>
    <dgm:pt modelId="{93CDA286-0FFD-4DFE-B8B2-01B930C9B551}" type="pres">
      <dgm:prSet presAssocID="{9203B8E2-BD6B-4088-90DF-70861C065C67}" presName="hierRoot2" presStyleCnt="0">
        <dgm:presLayoutVars>
          <dgm:hierBranch val="init"/>
        </dgm:presLayoutVars>
      </dgm:prSet>
      <dgm:spPr/>
    </dgm:pt>
    <dgm:pt modelId="{EFED0817-0087-4A76-B0F0-817D1C228D06}" type="pres">
      <dgm:prSet presAssocID="{9203B8E2-BD6B-4088-90DF-70861C065C67}" presName="rootComposite" presStyleCnt="0"/>
      <dgm:spPr/>
    </dgm:pt>
    <dgm:pt modelId="{4C85A5E7-F633-4AE0-A5FC-9E8A4F0053CE}" type="pres">
      <dgm:prSet presAssocID="{9203B8E2-BD6B-4088-90DF-70861C065C67}" presName="rootText" presStyleLbl="node3" presStyleIdx="27" presStyleCnt="29" custScaleX="111835">
        <dgm:presLayoutVars>
          <dgm:chPref val="3"/>
        </dgm:presLayoutVars>
      </dgm:prSet>
      <dgm:spPr/>
    </dgm:pt>
    <dgm:pt modelId="{BB1AF0A7-047E-4836-93A1-0DC8A51DEC9B}" type="pres">
      <dgm:prSet presAssocID="{9203B8E2-BD6B-4088-90DF-70861C065C67}" presName="rootConnector" presStyleLbl="node3" presStyleIdx="27" presStyleCnt="29"/>
      <dgm:spPr/>
    </dgm:pt>
    <dgm:pt modelId="{048121DD-618A-4FCD-BAF9-C9083788F053}" type="pres">
      <dgm:prSet presAssocID="{9203B8E2-BD6B-4088-90DF-70861C065C67}" presName="hierChild4" presStyleCnt="0"/>
      <dgm:spPr/>
    </dgm:pt>
    <dgm:pt modelId="{B2C54248-ED5C-499C-8F4D-489941E6FC2D}" type="pres">
      <dgm:prSet presAssocID="{9203B8E2-BD6B-4088-90DF-70861C065C67}" presName="hierChild5" presStyleCnt="0"/>
      <dgm:spPr/>
    </dgm:pt>
    <dgm:pt modelId="{A6187B8F-BB66-4701-978D-59A8CF3F84AC}" type="pres">
      <dgm:prSet presAssocID="{67A206D6-FDC5-40E2-ABD5-233AC20443E0}" presName="Name37" presStyleLbl="parChTrans1D3" presStyleIdx="28" presStyleCnt="29"/>
      <dgm:spPr/>
    </dgm:pt>
    <dgm:pt modelId="{3BCCA602-776D-4ABE-96CA-214F7842A086}" type="pres">
      <dgm:prSet presAssocID="{3CBB84CA-2136-4BDF-B114-7CA883AA22C1}" presName="hierRoot2" presStyleCnt="0">
        <dgm:presLayoutVars>
          <dgm:hierBranch val="init"/>
        </dgm:presLayoutVars>
      </dgm:prSet>
      <dgm:spPr/>
    </dgm:pt>
    <dgm:pt modelId="{5A759FA4-DA5A-4512-A76B-F416F0A69EC2}" type="pres">
      <dgm:prSet presAssocID="{3CBB84CA-2136-4BDF-B114-7CA883AA22C1}" presName="rootComposite" presStyleCnt="0"/>
      <dgm:spPr/>
    </dgm:pt>
    <dgm:pt modelId="{85F4E34E-DFBA-47C4-9893-FEE1433A9E0E}" type="pres">
      <dgm:prSet presAssocID="{3CBB84CA-2136-4BDF-B114-7CA883AA22C1}" presName="rootText" presStyleLbl="node3" presStyleIdx="28" presStyleCnt="29" custScaleX="160054">
        <dgm:presLayoutVars>
          <dgm:chPref val="3"/>
        </dgm:presLayoutVars>
      </dgm:prSet>
      <dgm:spPr/>
    </dgm:pt>
    <dgm:pt modelId="{B1A8F7B3-A8BF-4772-A56E-556ACA652102}" type="pres">
      <dgm:prSet presAssocID="{3CBB84CA-2136-4BDF-B114-7CA883AA22C1}" presName="rootConnector" presStyleLbl="node3" presStyleIdx="28" presStyleCnt="29"/>
      <dgm:spPr/>
    </dgm:pt>
    <dgm:pt modelId="{BD056989-BB41-4BB4-8494-F035B03B16CA}" type="pres">
      <dgm:prSet presAssocID="{3CBB84CA-2136-4BDF-B114-7CA883AA22C1}" presName="hierChild4" presStyleCnt="0"/>
      <dgm:spPr/>
    </dgm:pt>
    <dgm:pt modelId="{D20A6C3C-0F0D-4B26-BB2E-D5D84B2432E7}" type="pres">
      <dgm:prSet presAssocID="{3CBB84CA-2136-4BDF-B114-7CA883AA22C1}" presName="hierChild5" presStyleCnt="0"/>
      <dgm:spPr/>
    </dgm:pt>
    <dgm:pt modelId="{1299D9C6-6F64-4A69-BB1B-98EE11F94608}" type="pres">
      <dgm:prSet presAssocID="{C0C60DE7-2EE2-4F4D-BF44-2928A88500D8}" presName="hierChild5" presStyleCnt="0"/>
      <dgm:spPr/>
    </dgm:pt>
    <dgm:pt modelId="{E8D53C46-1B45-4F47-AC55-C9B1B3B77BD1}" type="pres">
      <dgm:prSet presAssocID="{0C3DA724-FF36-4713-A059-9C8523362FD8}" presName="hierChild3" presStyleCnt="0"/>
      <dgm:spPr/>
    </dgm:pt>
    <dgm:pt modelId="{DE344797-5FF1-40A8-BD93-7E133A07305D}" type="pres">
      <dgm:prSet presAssocID="{9E5A4BB6-A03F-477D-B905-421DA920178A}" presName="Name111" presStyleLbl="parChTrans1D2" presStyleIdx="4" presStyleCnt="5"/>
      <dgm:spPr/>
    </dgm:pt>
    <dgm:pt modelId="{9EA82107-44EC-4968-9378-061164E30CD0}" type="pres">
      <dgm:prSet presAssocID="{AD52737C-392D-4554-A8B4-EE315F64800B}" presName="hierRoot3" presStyleCnt="0">
        <dgm:presLayoutVars>
          <dgm:hierBranch val="init"/>
        </dgm:presLayoutVars>
      </dgm:prSet>
      <dgm:spPr/>
    </dgm:pt>
    <dgm:pt modelId="{C065BA3B-6DC4-45DC-BBFB-79166B113C1E}" type="pres">
      <dgm:prSet presAssocID="{AD52737C-392D-4554-A8B4-EE315F64800B}" presName="rootComposite3" presStyleCnt="0"/>
      <dgm:spPr/>
    </dgm:pt>
    <dgm:pt modelId="{45E78246-C110-4B72-94EA-93603693C8B0}" type="pres">
      <dgm:prSet presAssocID="{AD52737C-392D-4554-A8B4-EE315F64800B}" presName="rootText3" presStyleLbl="asst1" presStyleIdx="0" presStyleCnt="1">
        <dgm:presLayoutVars>
          <dgm:chPref val="3"/>
        </dgm:presLayoutVars>
      </dgm:prSet>
      <dgm:spPr/>
    </dgm:pt>
    <dgm:pt modelId="{3818E9C0-FA51-4261-AC02-79A8D97307CB}" type="pres">
      <dgm:prSet presAssocID="{AD52737C-392D-4554-A8B4-EE315F64800B}" presName="rootConnector3" presStyleLbl="asst1" presStyleIdx="0" presStyleCnt="1"/>
      <dgm:spPr/>
    </dgm:pt>
    <dgm:pt modelId="{4DD90C2D-006F-4A31-AB34-D193CE2B7F44}" type="pres">
      <dgm:prSet presAssocID="{AD52737C-392D-4554-A8B4-EE315F64800B}" presName="hierChild6" presStyleCnt="0"/>
      <dgm:spPr/>
    </dgm:pt>
    <dgm:pt modelId="{1E907144-92E2-41CB-9B94-016F5D2E010C}" type="pres">
      <dgm:prSet presAssocID="{AD52737C-392D-4554-A8B4-EE315F64800B}" presName="hierChild7" presStyleCnt="0"/>
      <dgm:spPr/>
    </dgm:pt>
  </dgm:ptLst>
  <dgm:cxnLst>
    <dgm:cxn modelId="{6B3B7D02-9462-40F0-8E81-20154D73711B}" srcId="{0C3DA724-FF36-4713-A059-9C8523362FD8}" destId="{7F22DB12-B884-4BD6-BC76-A2F4C66245CA}" srcOrd="1" destOrd="0" parTransId="{ED53AF96-8959-4D7F-BBD7-09E4230C1DE8}" sibTransId="{6B674AC1-223D-43BB-92DD-45170280DC7C}"/>
    <dgm:cxn modelId="{5132FB02-6B27-4E95-B93C-A18495FC5D65}" type="presOf" srcId="{B089EA74-2551-4004-9AD6-E2F09D234B83}" destId="{041105A7-7CEF-4E01-9029-E821DEA0820D}" srcOrd="0" destOrd="0" presId="urn:microsoft.com/office/officeart/2005/8/layout/orgChart1"/>
    <dgm:cxn modelId="{68F2B503-DC9B-4223-AA2E-F50E986F6932}" type="presOf" srcId="{DFB8E9A4-9577-4F46-ADF6-BC788327D057}" destId="{3C0C6009-1425-4EF0-B303-CB28B57E5540}" srcOrd="0" destOrd="0" presId="urn:microsoft.com/office/officeart/2005/8/layout/orgChart1"/>
    <dgm:cxn modelId="{9726BE03-212D-492A-8F33-E2DFCA3D6DE8}" srcId="{285E577D-EDAE-4159-BEEF-3B3E7E8CE18F}" destId="{17A9F42A-8080-4504-88A7-5BE9118554DA}" srcOrd="3" destOrd="0" parTransId="{811B21F1-1397-41AE-AC05-20EF03FB7C9D}" sibTransId="{2CC86428-B4A2-4412-B246-DB9917149875}"/>
    <dgm:cxn modelId="{C6D41C05-530A-4E8D-8B8E-77AD8F41275B}" type="presOf" srcId="{D04245A1-3384-447E-91AE-E3F5933C71A4}" destId="{FC271D6F-50F4-42D4-8D27-FA77DB6A79CF}" srcOrd="0" destOrd="0" presId="urn:microsoft.com/office/officeart/2005/8/layout/orgChart1"/>
    <dgm:cxn modelId="{A9B8AC07-C59D-47CC-B2FB-BCE48CF31859}" type="presOf" srcId="{ABD8FFB7-9EC5-41A4-95FB-2772A5AAFE40}" destId="{46E65E85-21C8-45DD-80F7-0C545F0D4CFC}" srcOrd="0" destOrd="0" presId="urn:microsoft.com/office/officeart/2005/8/layout/orgChart1"/>
    <dgm:cxn modelId="{D6801008-2947-44AE-968D-5B1B63BA7D52}" type="presOf" srcId="{B47E75C8-CB66-4250-91FE-B0B8C4D639AC}" destId="{6D1DFD46-5661-484C-9866-AA6424371800}" srcOrd="0" destOrd="0" presId="urn:microsoft.com/office/officeart/2005/8/layout/orgChart1"/>
    <dgm:cxn modelId="{DC136708-C474-4FD0-A7EE-68A54B892C2E}" type="presOf" srcId="{B47E75C8-CB66-4250-91FE-B0B8C4D639AC}" destId="{563EB8EC-F83A-49A4-96E7-01D63E55AA28}" srcOrd="1" destOrd="0" presId="urn:microsoft.com/office/officeart/2005/8/layout/orgChart1"/>
    <dgm:cxn modelId="{64117E08-7E81-4321-B3BE-1EBE16DB99C7}" srcId="{9B28AEDB-39B5-480E-9B9A-1E9F30CE8E17}" destId="{D04245A1-3384-447E-91AE-E3F5933C71A4}" srcOrd="4" destOrd="0" parTransId="{39DB4EC9-7BF9-4576-9354-51FEE0ACC55E}" sibTransId="{B3410D8C-E6E9-4640-AE3A-C10280B0CEE7}"/>
    <dgm:cxn modelId="{F512BF08-9FC4-4254-9EC1-E2BAB1B7D1D3}" srcId="{9B28AEDB-39B5-480E-9B9A-1E9F30CE8E17}" destId="{2A7343D8-B903-406E-A918-94546D9B8C61}" srcOrd="5" destOrd="0" parTransId="{3AA1D7FF-7FD3-4DF4-B35E-3F38501F075E}" sibTransId="{12C8EEE9-1437-44F2-9BC4-59210EC2F8B9}"/>
    <dgm:cxn modelId="{D988EA09-2B37-4E15-9B7C-4DB8F2794862}" type="presOf" srcId="{B2384D48-D6E3-4D20-A279-AEB20E15A82C}" destId="{F1B72B53-20E2-4085-81B0-7064BB0B18F2}" srcOrd="0" destOrd="0" presId="urn:microsoft.com/office/officeart/2005/8/layout/orgChart1"/>
    <dgm:cxn modelId="{9333DC0C-A794-47EC-937D-98DC9077E3A6}" type="presOf" srcId="{35C2796D-EAB4-4A79-9715-C45452A9F9BF}" destId="{7DFBD5EF-C8CF-4757-8429-107CD877FF41}" srcOrd="0" destOrd="0" presId="urn:microsoft.com/office/officeart/2005/8/layout/orgChart1"/>
    <dgm:cxn modelId="{01E0D90D-EEFF-48D6-83AB-9A892167491F}" type="presOf" srcId="{63B7BAD5-5C4C-4251-B26D-5A626E404D86}" destId="{3DFF115F-DDC7-4B41-89B0-B7FCCD0819B4}" srcOrd="0" destOrd="0" presId="urn:microsoft.com/office/officeart/2005/8/layout/orgChart1"/>
    <dgm:cxn modelId="{4B1FE00D-3041-4B8F-8B09-83850DCEFEEE}" type="presOf" srcId="{C0C60DE7-2EE2-4F4D-BF44-2928A88500D8}" destId="{5867A5EB-E61E-4118-AB6A-38B39534574A}" srcOrd="1" destOrd="0" presId="urn:microsoft.com/office/officeart/2005/8/layout/orgChart1"/>
    <dgm:cxn modelId="{C4DBD510-5E9D-49DF-88E6-684377DD379C}" type="presOf" srcId="{F2B74A11-79EB-4D42-A5D4-1B9D6114FA94}" destId="{06C883B2-0A27-430A-BB45-3EBE6772BAD1}" srcOrd="1" destOrd="0" presId="urn:microsoft.com/office/officeart/2005/8/layout/orgChart1"/>
    <dgm:cxn modelId="{A6CEE310-259B-4FE4-954C-5D438A87C3B8}" type="presOf" srcId="{E61025B5-104F-490C-A379-CB4F0C12FDBB}" destId="{84DA7BF8-84C7-40D8-9E56-B3282B5E7C39}" srcOrd="0" destOrd="0" presId="urn:microsoft.com/office/officeart/2005/8/layout/orgChart1"/>
    <dgm:cxn modelId="{AE76A712-BFD5-4C64-A88C-52B5CDE33ED1}" type="presOf" srcId="{A76094BB-7A25-4313-9946-53EEF095F9B8}" destId="{915C2FC4-DAB9-43F0-9B9C-43EDD7D51ABF}" srcOrd="0" destOrd="0" presId="urn:microsoft.com/office/officeart/2005/8/layout/orgChart1"/>
    <dgm:cxn modelId="{731C8114-F6C7-4991-8510-0556F5150C6F}" srcId="{7F22DB12-B884-4BD6-BC76-A2F4C66245CA}" destId="{A78A2C40-20C1-4EA7-B078-5AF0DB6D2AE1}" srcOrd="2" destOrd="0" parTransId="{FBFAD1EB-D60A-456F-963E-331DD59E8355}" sibTransId="{01BA78EC-DC2D-4A4B-963F-277C9AA82066}"/>
    <dgm:cxn modelId="{B7E28614-88F7-49ED-A8E3-A63E848B2115}" srcId="{42A30C87-F5B7-49A1-928B-BE51E432A857}" destId="{0C3DA724-FF36-4713-A059-9C8523362FD8}" srcOrd="0" destOrd="0" parTransId="{5501A329-4000-4676-9B35-1D983B32EDB1}" sibTransId="{4B9B026A-F298-4898-B3DE-319EB7CE76DC}"/>
    <dgm:cxn modelId="{64CAE015-0517-461C-B161-10B24B8C1D1C}" type="presOf" srcId="{D80DEBBF-31C5-4889-A821-E29C4BD3B238}" destId="{B988A6C7-971F-4A3D-B591-1355C0F84808}" srcOrd="0" destOrd="0" presId="urn:microsoft.com/office/officeart/2005/8/layout/orgChart1"/>
    <dgm:cxn modelId="{66BC8316-C53A-49A1-B272-A4675E2048A0}" type="presOf" srcId="{FB45B79B-089A-471E-BBA6-A662B7D50FD2}" destId="{90CA810D-20CA-454D-A6B4-2FE65E44ADE5}" srcOrd="0" destOrd="0" presId="urn:microsoft.com/office/officeart/2005/8/layout/orgChart1"/>
    <dgm:cxn modelId="{7760E517-F710-4C83-8B46-D19A4BE4E0CE}" type="presOf" srcId="{B641139B-BDAD-48B7-BF93-54DA54C7A394}" destId="{8299DA49-0171-4B1D-AD16-B1FA69CC9156}" srcOrd="1" destOrd="0" presId="urn:microsoft.com/office/officeart/2005/8/layout/orgChart1"/>
    <dgm:cxn modelId="{02578A1E-B67F-49BA-8EB1-03A4473A44FE}" srcId="{C0C60DE7-2EE2-4F4D-BF44-2928A88500D8}" destId="{DFB8E9A4-9577-4F46-ADF6-BC788327D057}" srcOrd="3" destOrd="0" parTransId="{D3FBC96D-6F5A-4F07-B18D-C6D7A1E568E8}" sibTransId="{A3EB2DAA-448B-4E87-B45B-7D4C96ADCD1D}"/>
    <dgm:cxn modelId="{90FC291F-60AF-409C-B6E1-C1E45C929275}" type="presOf" srcId="{3CBB84CA-2136-4BDF-B114-7CA883AA22C1}" destId="{85F4E34E-DFBA-47C4-9893-FEE1433A9E0E}" srcOrd="0" destOrd="0" presId="urn:microsoft.com/office/officeart/2005/8/layout/orgChart1"/>
    <dgm:cxn modelId="{0B63541F-8E14-441F-B0CA-03C7403114E0}" srcId="{7F22DB12-B884-4BD6-BC76-A2F4C66245CA}" destId="{DB3FA01F-3913-4D96-9A31-543D547D8102}" srcOrd="1" destOrd="0" parTransId="{FA7B63AE-6E5C-4253-BCC0-F38AAA3DD193}" sibTransId="{4A26469E-FB59-4678-868A-8037F568D9AC}"/>
    <dgm:cxn modelId="{E510AF20-4B3A-46BD-BDCB-8DECBFD395E2}" type="presOf" srcId="{5B4EA32A-A90C-4F39-8959-86C4C6D28C84}" destId="{49C14130-CAE6-4355-90E5-6829EC511675}" srcOrd="0" destOrd="0" presId="urn:microsoft.com/office/officeart/2005/8/layout/orgChart1"/>
    <dgm:cxn modelId="{036D4A23-1A56-4EA6-91AD-43DD88D0C458}" type="presOf" srcId="{82C30B6F-A557-4E06-A881-2887EB906FD5}" destId="{F59DFCD8-97D6-45CD-9459-C7CC21672025}" srcOrd="0" destOrd="0" presId="urn:microsoft.com/office/officeart/2005/8/layout/orgChart1"/>
    <dgm:cxn modelId="{6C9E812A-ABAE-40E4-B75E-B824CE4F83D1}" type="presOf" srcId="{B641139B-BDAD-48B7-BF93-54DA54C7A394}" destId="{B9ACBF1F-F334-464A-99FE-71C9E48AD49F}" srcOrd="0" destOrd="0" presId="urn:microsoft.com/office/officeart/2005/8/layout/orgChart1"/>
    <dgm:cxn modelId="{FBF7AD2A-ABFE-4496-941E-9FC96CA499FB}" type="presOf" srcId="{290B1B78-C5D7-42D2-BC81-683FDCA071C0}" destId="{545B6EF7-ACF4-49C2-B4AB-FAC4CC027713}" srcOrd="0" destOrd="0" presId="urn:microsoft.com/office/officeart/2005/8/layout/orgChart1"/>
    <dgm:cxn modelId="{7655052C-7AF8-408A-A5D3-1235FE141D51}" type="presOf" srcId="{D04245A1-3384-447E-91AE-E3F5933C71A4}" destId="{7AFCE322-F765-4E68-9A07-414478DBCC49}" srcOrd="1" destOrd="0" presId="urn:microsoft.com/office/officeart/2005/8/layout/orgChart1"/>
    <dgm:cxn modelId="{4F5D592C-4767-42F1-A2C0-F8F43AE862DA}" type="presOf" srcId="{9203B8E2-BD6B-4088-90DF-70861C065C67}" destId="{4C85A5E7-F633-4AE0-A5FC-9E8A4F0053CE}" srcOrd="0" destOrd="0" presId="urn:microsoft.com/office/officeart/2005/8/layout/orgChart1"/>
    <dgm:cxn modelId="{A06C742E-AB6E-42D1-8203-830F9B845138}" srcId="{0C3DA724-FF36-4713-A059-9C8523362FD8}" destId="{C0C60DE7-2EE2-4F4D-BF44-2928A88500D8}" srcOrd="4" destOrd="0" parTransId="{A32116A0-22A1-4CBB-A283-9587484F481E}" sibTransId="{0A62068C-6533-42C3-8086-C370DAAD0C92}"/>
    <dgm:cxn modelId="{EA4A3F2F-E5D9-470A-822A-BDB8E2247BB1}" type="presOf" srcId="{3AA1D7FF-7FD3-4DF4-B35E-3F38501F075E}" destId="{406ECB20-5249-4F8D-9660-7CCB4F4D8000}" srcOrd="0" destOrd="0" presId="urn:microsoft.com/office/officeart/2005/8/layout/orgChart1"/>
    <dgm:cxn modelId="{ACB0D12F-3878-4E02-A5F6-C84E2150A439}" type="presOf" srcId="{7F22DB12-B884-4BD6-BC76-A2F4C66245CA}" destId="{A668F3F1-5D3A-47C7-BDC7-AFE228F82B67}" srcOrd="1" destOrd="0" presId="urn:microsoft.com/office/officeart/2005/8/layout/orgChart1"/>
    <dgm:cxn modelId="{571C8E33-B698-4A1C-ADDE-E0D6354A3F5D}" type="presOf" srcId="{0C3DA724-FF36-4713-A059-9C8523362FD8}" destId="{A88B4266-9EBC-48E1-8D93-75EA84A0B00B}" srcOrd="0" destOrd="0" presId="urn:microsoft.com/office/officeart/2005/8/layout/orgChart1"/>
    <dgm:cxn modelId="{B34DED33-B5BA-4344-BADB-60D9BDD1BCC4}" type="presOf" srcId="{06731728-D083-44F4-9240-A6971AFA37AF}" destId="{18B68CA1-80F9-4FD0-9494-76C9FFCDFAE7}" srcOrd="0" destOrd="0" presId="urn:microsoft.com/office/officeart/2005/8/layout/orgChart1"/>
    <dgm:cxn modelId="{4782FE35-63FD-4753-B148-F566881844DD}" type="presOf" srcId="{BF7E58D9-2DBB-4B95-9BCB-2AA1A8D192B6}" destId="{0D7A1546-A862-4E67-BDF9-8388B7970EB7}" srcOrd="0" destOrd="0" presId="urn:microsoft.com/office/officeart/2005/8/layout/orgChart1"/>
    <dgm:cxn modelId="{15B54136-D93A-4D79-9A7D-4233DD892C17}" type="presOf" srcId="{D4E78C0A-1068-41C7-960E-C4CDAA9C0BC9}" destId="{3F5645EA-78BC-4C4A-9292-3937B84DCDD8}" srcOrd="1" destOrd="0" presId="urn:microsoft.com/office/officeart/2005/8/layout/orgChart1"/>
    <dgm:cxn modelId="{50CEF138-41CE-428E-90B3-1C807B7CD09B}" type="presOf" srcId="{2A7343D8-B903-406E-A918-94546D9B8C61}" destId="{832A65AD-2B4B-4558-AB50-455E772ED28B}" srcOrd="0" destOrd="0" presId="urn:microsoft.com/office/officeart/2005/8/layout/orgChart1"/>
    <dgm:cxn modelId="{52F71E3A-9BCF-450B-9224-D4B6BAB4F07D}" srcId="{285E577D-EDAE-4159-BEEF-3B3E7E8CE18F}" destId="{FA9AEF54-44FF-4D64-8143-8564D44CCFDC}" srcOrd="6" destOrd="0" parTransId="{D6B1E9E8-0FD7-48EE-A85E-6D507CE8EF1E}" sibTransId="{48853F90-912C-4436-92E8-78E62B413D29}"/>
    <dgm:cxn modelId="{0FF0943A-833E-488B-98E5-F8D8B6BD4271}" srcId="{7F22DB12-B884-4BD6-BC76-A2F4C66245CA}" destId="{3D17CC34-9559-458E-A4E0-BF0E3EFA15CD}" srcOrd="4" destOrd="0" parTransId="{D80DEBBF-31C5-4889-A821-E29C4BD3B238}" sibTransId="{9AA1B1CE-C22F-4234-9764-7B9F704E0C02}"/>
    <dgm:cxn modelId="{85780940-95A8-4BAF-AFDA-4DA838A53012}" type="presOf" srcId="{2A7343D8-B903-406E-A918-94546D9B8C61}" destId="{38D31E1F-38C0-4C4D-B989-72AA93E0BF48}" srcOrd="1" destOrd="0" presId="urn:microsoft.com/office/officeart/2005/8/layout/orgChart1"/>
    <dgm:cxn modelId="{4B9E1B5C-1206-4A20-8F3B-78326EB88765}" type="presOf" srcId="{89BA5BE6-C68E-497C-BE5E-8D5E1B81BBA2}" destId="{15C0041F-7665-4C90-99E2-B0BCBA1ED536}" srcOrd="0" destOrd="0" presId="urn:microsoft.com/office/officeart/2005/8/layout/orgChart1"/>
    <dgm:cxn modelId="{AE8AA65C-0F8B-4844-97F9-ADBBE7C810E8}" type="presOf" srcId="{290B1B78-C5D7-42D2-BC81-683FDCA071C0}" destId="{862826EA-F6EA-4F14-AF13-2717BA4E26DD}" srcOrd="1" destOrd="0" presId="urn:microsoft.com/office/officeart/2005/8/layout/orgChart1"/>
    <dgm:cxn modelId="{D33FFF5C-A9CC-4AB3-B278-BF502B25FDDD}" type="presOf" srcId="{DFBCB461-8FD6-4D4A-841F-2C367FA656EE}" destId="{1AC2E6CF-F741-44D1-8663-823342D7E669}" srcOrd="0" destOrd="0" presId="urn:microsoft.com/office/officeart/2005/8/layout/orgChart1"/>
    <dgm:cxn modelId="{8544065D-C273-42AD-BA4B-0B3769218FA0}" type="presOf" srcId="{DFBCB461-8FD6-4D4A-841F-2C367FA656EE}" destId="{19C4D97B-5D0A-442B-9F21-F8C72F8BA117}" srcOrd="1" destOrd="0" presId="urn:microsoft.com/office/officeart/2005/8/layout/orgChart1"/>
    <dgm:cxn modelId="{B841C65D-A0F9-434A-AB74-02E3D97400A3}" type="presOf" srcId="{7F22DB12-B884-4BD6-BC76-A2F4C66245CA}" destId="{70B79148-B3B5-44E9-AF4A-C29A95EFFC1E}" srcOrd="0" destOrd="0" presId="urn:microsoft.com/office/officeart/2005/8/layout/orgChart1"/>
    <dgm:cxn modelId="{6495DF62-8BB5-4301-BC62-2B31124F7972}" type="presOf" srcId="{BF7E58D9-2DBB-4B95-9BCB-2AA1A8D192B6}" destId="{5796D372-BF3F-458D-86C4-DDC874018261}" srcOrd="1" destOrd="0" presId="urn:microsoft.com/office/officeart/2005/8/layout/orgChart1"/>
    <dgm:cxn modelId="{30C23663-D753-4453-A544-8D26200CF090}" type="presOf" srcId="{4314B8A9-48BB-439E-A42B-4406F3C6D5F3}" destId="{745BE035-A186-44B0-AC20-1E0D9F94C15F}" srcOrd="1" destOrd="0" presId="urn:microsoft.com/office/officeart/2005/8/layout/orgChart1"/>
    <dgm:cxn modelId="{45A15463-B19F-4EB0-B687-6BA46CD579C8}" type="presOf" srcId="{06731728-D083-44F4-9240-A6971AFA37AF}" destId="{7EEA8D93-0C55-4E39-AFF9-E98643375540}" srcOrd="1" destOrd="0" presId="urn:microsoft.com/office/officeart/2005/8/layout/orgChart1"/>
    <dgm:cxn modelId="{CA138863-22C9-4FA8-853E-6BC47D72BD77}" srcId="{9B28AEDB-39B5-480E-9B9A-1E9F30CE8E17}" destId="{BF7E58D9-2DBB-4B95-9BCB-2AA1A8D192B6}" srcOrd="0" destOrd="0" parTransId="{B2384D48-D6E3-4D20-A279-AEB20E15A82C}" sibTransId="{9787D3CC-43D3-4A8C-B9DF-B266C254D270}"/>
    <dgm:cxn modelId="{BEA78766-A010-4927-9C8B-990FB7A760E5}" type="presOf" srcId="{FBFAD1EB-D60A-456F-963E-331DD59E8355}" destId="{E22AF2E4-ACA8-48D1-9C23-BF91982AAE06}" srcOrd="0" destOrd="0" presId="urn:microsoft.com/office/officeart/2005/8/layout/orgChart1"/>
    <dgm:cxn modelId="{B7210768-8425-45ED-9CD2-ACF89D05687A}" type="presOf" srcId="{A78A2C40-20C1-4EA7-B078-5AF0DB6D2AE1}" destId="{0D63CC18-29D3-439C-95EF-D43542CEE542}" srcOrd="0" destOrd="0" presId="urn:microsoft.com/office/officeart/2005/8/layout/orgChart1"/>
    <dgm:cxn modelId="{8F689868-0A88-4676-8651-5AF314106615}" type="presOf" srcId="{67A206D6-FDC5-40E2-ABD5-233AC20443E0}" destId="{A6187B8F-BB66-4701-978D-59A8CF3F84AC}" srcOrd="0" destOrd="0" presId="urn:microsoft.com/office/officeart/2005/8/layout/orgChart1"/>
    <dgm:cxn modelId="{08937269-9D0B-461F-9458-CC7775A25107}" type="presOf" srcId="{89A5C5A0-BD78-445A-AB2D-7C556131CEC3}" destId="{DB686CE8-6D42-4D74-B9F1-C5C3D01C9C25}" srcOrd="0" destOrd="0" presId="urn:microsoft.com/office/officeart/2005/8/layout/orgChart1"/>
    <dgm:cxn modelId="{3E2A974D-F86C-41FE-B2A9-01F0E6DB63B2}" type="presOf" srcId="{285E577D-EDAE-4159-BEEF-3B3E7E8CE18F}" destId="{D7C0F2CF-07BD-40AD-B2A1-395FEA335FDF}" srcOrd="1" destOrd="0" presId="urn:microsoft.com/office/officeart/2005/8/layout/orgChart1"/>
    <dgm:cxn modelId="{1C345B4E-F1AD-4E90-AF8D-EC10353836D3}" type="presOf" srcId="{FA9AEF54-44FF-4D64-8143-8564D44CCFDC}" destId="{B3AF26E2-2125-4098-85C6-8727EF515DFC}" srcOrd="1" destOrd="0" presId="urn:microsoft.com/office/officeart/2005/8/layout/orgChart1"/>
    <dgm:cxn modelId="{EBF0C44E-1010-4CA7-9688-7D7E5286BF4F}" type="presOf" srcId="{2F991587-6EE8-4224-B77C-E76543D9D285}" destId="{0FDD6C1E-16ED-4EF2-958C-4ADC49C43A6E}" srcOrd="0" destOrd="0" presId="urn:microsoft.com/office/officeart/2005/8/layout/orgChart1"/>
    <dgm:cxn modelId="{2F23036F-CE87-450B-BD62-11848BB8F7AB}" srcId="{9B28AEDB-39B5-480E-9B9A-1E9F30CE8E17}" destId="{F2B74A11-79EB-4D42-A5D4-1B9D6114FA94}" srcOrd="3" destOrd="0" parTransId="{FB45B79B-089A-471E-BBA6-A662B7D50FD2}" sibTransId="{B459A6DF-484A-450F-B558-32052E26E008}"/>
    <dgm:cxn modelId="{2F7C4970-F415-46FA-9C44-5552462E4C7D}" srcId="{7F22DB12-B884-4BD6-BC76-A2F4C66245CA}" destId="{D58EBFF4-543D-4373-A54F-DBCFD9696BAF}" srcOrd="5" destOrd="0" parTransId="{82C30B6F-A557-4E06-A881-2887EB906FD5}" sibTransId="{9875C1DF-9ADD-4862-921E-947ED2E2D184}"/>
    <dgm:cxn modelId="{831CC352-BE50-4BD7-B2D4-E2C23DE45C37}" type="presOf" srcId="{D4E78C0A-1068-41C7-960E-C4CDAA9C0BC9}" destId="{D6613268-C528-472B-83D9-73C25D4927CA}" srcOrd="0" destOrd="0" presId="urn:microsoft.com/office/officeart/2005/8/layout/orgChart1"/>
    <dgm:cxn modelId="{8DA10E54-F2DA-425E-8A0B-063C5814C882}" type="presOf" srcId="{9E5A4BB6-A03F-477D-B905-421DA920178A}" destId="{DE344797-5FF1-40A8-BD93-7E133A07305D}" srcOrd="0" destOrd="0" presId="urn:microsoft.com/office/officeart/2005/8/layout/orgChart1"/>
    <dgm:cxn modelId="{61749D74-B4B7-44D9-9A77-514D60C89ADC}" srcId="{9B28AEDB-39B5-480E-9B9A-1E9F30CE8E17}" destId="{8CD56C2F-7DEA-4E2E-9142-DA8522B6B136}" srcOrd="1" destOrd="0" parTransId="{C368CC06-4C9F-4167-82C8-4DE4479C3557}" sibTransId="{ABA6E89D-002B-485D-AF21-97EE45752CD5}"/>
    <dgm:cxn modelId="{B7D1A675-B796-4B52-BE4B-8E91EDC59F3E}" type="presOf" srcId="{D6B1E9E8-0FD7-48EE-A85E-6D507CE8EF1E}" destId="{42F4ABC9-CF22-4557-BB75-68695C570FA8}" srcOrd="0" destOrd="0" presId="urn:microsoft.com/office/officeart/2005/8/layout/orgChart1"/>
    <dgm:cxn modelId="{209A4C56-B673-46BE-A3F7-9661E082A6BE}" type="presOf" srcId="{A32116A0-22A1-4CBB-A283-9587484F481E}" destId="{3C389414-BB8A-41A7-A198-E21DC9692E3F}" srcOrd="0" destOrd="0" presId="urn:microsoft.com/office/officeart/2005/8/layout/orgChart1"/>
    <dgm:cxn modelId="{F2921E58-9CE2-4CFA-A447-8BA27AFF4DF4}" srcId="{7F22DB12-B884-4BD6-BC76-A2F4C66245CA}" destId="{9F2AC7A1-A84C-4AD8-88F0-9820B91F1F68}" srcOrd="3" destOrd="0" parTransId="{ABD8FFB7-9EC5-41A4-95FB-2772A5AAFE40}" sibTransId="{267417B4-5C3F-430D-AABA-69ABE6675B91}"/>
    <dgm:cxn modelId="{88E1895A-97B0-4A07-A5EF-FC2734D37D26}" type="presOf" srcId="{42A30C87-F5B7-49A1-928B-BE51E432A857}" destId="{38E0F3A7-8C7D-43A6-AF4B-69C0041BA216}" srcOrd="0" destOrd="0" presId="urn:microsoft.com/office/officeart/2005/8/layout/orgChart1"/>
    <dgm:cxn modelId="{3E45D45A-11FE-4F3D-8B05-11AD930B535F}" srcId="{C0C60DE7-2EE2-4F4D-BF44-2928A88500D8}" destId="{9462B31D-0890-4A37-B32C-2C8021EBA4E8}" srcOrd="1" destOrd="0" parTransId="{2DBAC3C4-86A3-4E98-AF94-6300D700354B}" sibTransId="{C72B7E7D-F899-4A89-BDAF-21A306109FD7}"/>
    <dgm:cxn modelId="{EBD25D7B-E66B-4BCD-8A49-BB41FD60C4D1}" type="presOf" srcId="{44534B1D-05DB-421A-8B63-21CB126616F2}" destId="{ECD87D27-25DA-44A3-8B4A-2FB78AF9362B}" srcOrd="0" destOrd="0" presId="urn:microsoft.com/office/officeart/2005/8/layout/orgChart1"/>
    <dgm:cxn modelId="{1AFEB87B-A0FE-45D2-88F2-925D0CE2A590}" srcId="{285E577D-EDAE-4159-BEEF-3B3E7E8CE18F}" destId="{06731728-D083-44F4-9240-A6971AFA37AF}" srcOrd="2" destOrd="0" parTransId="{E61025B5-104F-490C-A379-CB4F0C12FDBB}" sibTransId="{56E1CDC4-E20A-47BC-93A2-B7E51DBCA24F}"/>
    <dgm:cxn modelId="{9F07DE7B-63A6-4A00-9190-B7D479F92977}" type="presOf" srcId="{9462B31D-0890-4A37-B32C-2C8021EBA4E8}" destId="{C7FBC40F-C49F-4AC7-AAC5-613EEC5824C8}" srcOrd="1" destOrd="0" presId="urn:microsoft.com/office/officeart/2005/8/layout/orgChart1"/>
    <dgm:cxn modelId="{8B71687C-1266-41F1-9C1E-678326A650B4}" type="presOf" srcId="{44534B1D-05DB-421A-8B63-21CB126616F2}" destId="{96D5063D-4964-4469-9D5A-CB45838943E5}" srcOrd="1" destOrd="0" presId="urn:microsoft.com/office/officeart/2005/8/layout/orgChart1"/>
    <dgm:cxn modelId="{13526680-1503-4546-B831-573024AC202C}" srcId="{285E577D-EDAE-4159-BEEF-3B3E7E8CE18F}" destId="{19BE9AD5-075D-4528-92E1-977275020ED6}" srcOrd="1" destOrd="0" parTransId="{63B7BAD5-5C4C-4251-B26D-5A626E404D86}" sibTransId="{85A5D51E-50F2-4942-B951-98ED3E5AA704}"/>
    <dgm:cxn modelId="{1DCD4081-64BD-4BBA-8175-7C63B6450999}" type="presOf" srcId="{39DB4EC9-7BF9-4576-9354-51FEE0ACC55E}" destId="{3FC49422-17B4-4E4E-90FC-23BE763FB1A2}" srcOrd="0" destOrd="0" presId="urn:microsoft.com/office/officeart/2005/8/layout/orgChart1"/>
    <dgm:cxn modelId="{368E1C86-1EC6-40CD-9004-D5B2E5828D4E}" type="presOf" srcId="{8CD56C2F-7DEA-4E2E-9142-DA8522B6B136}" destId="{6310AA3D-67A2-4A54-AE4C-F02256EC852C}" srcOrd="1" destOrd="0" presId="urn:microsoft.com/office/officeart/2005/8/layout/orgChart1"/>
    <dgm:cxn modelId="{059EC788-F8E0-492A-815F-0408C7AD578D}" type="presOf" srcId="{19BE9AD5-075D-4528-92E1-977275020ED6}" destId="{8E83EFB3-960A-4BB1-A43F-AD6B7BD67B69}" srcOrd="1" destOrd="0" presId="urn:microsoft.com/office/officeart/2005/8/layout/orgChart1"/>
    <dgm:cxn modelId="{CAEE218D-9888-4DC0-BAAA-9CABBC3BF86E}" type="presOf" srcId="{9416034F-3B6B-4526-8C24-6FE7C90F5938}" destId="{278A4DC4-C0B1-4616-B7B9-CFC832872B62}" srcOrd="0" destOrd="0" presId="urn:microsoft.com/office/officeart/2005/8/layout/orgChart1"/>
    <dgm:cxn modelId="{D5814E8F-5754-4D97-89CC-DB782B2923B2}" type="presOf" srcId="{ED53AF96-8959-4D7F-BBD7-09E4230C1DE8}" destId="{B53811B2-CF7A-4EC2-9528-F4CB5FE3DE05}" srcOrd="0" destOrd="0" presId="urn:microsoft.com/office/officeart/2005/8/layout/orgChart1"/>
    <dgm:cxn modelId="{4FED0091-D24A-416E-93D5-DFB3BE5734E9}" srcId="{C0C60DE7-2EE2-4F4D-BF44-2928A88500D8}" destId="{D4E78C0A-1068-41C7-960E-C4CDAA9C0BC9}" srcOrd="5" destOrd="0" parTransId="{1EF3E519-7866-463D-A33C-694659FC45C9}" sibTransId="{91372771-37D3-4130-AA72-10E1E19D8919}"/>
    <dgm:cxn modelId="{6B974C91-A377-4AA9-A076-94636B78AB38}" type="presOf" srcId="{0C3DA724-FF36-4713-A059-9C8523362FD8}" destId="{B68BAB71-957F-4FE6-8A1A-A5101136E849}" srcOrd="1" destOrd="0" presId="urn:microsoft.com/office/officeart/2005/8/layout/orgChart1"/>
    <dgm:cxn modelId="{E640AA92-AA59-4C9B-B60F-0D602E92456F}" srcId="{C0C60DE7-2EE2-4F4D-BF44-2928A88500D8}" destId="{DFBCB461-8FD6-4D4A-841F-2C367FA656EE}" srcOrd="0" destOrd="0" parTransId="{75FD2716-6B91-40BE-B77A-CB5BFFCDE11E}" sibTransId="{93E49525-77E7-45A3-A655-659A187D9065}"/>
    <dgm:cxn modelId="{83334893-CEB4-4A1E-9910-059D66DF2050}" srcId="{0C3DA724-FF36-4713-A059-9C8523362FD8}" destId="{9B28AEDB-39B5-480E-9B9A-1E9F30CE8E17}" srcOrd="3" destOrd="0" parTransId="{A76094BB-7A25-4313-9946-53EEF095F9B8}" sibTransId="{A89C0EB5-1E69-48E3-8709-F5C16DE4A81B}"/>
    <dgm:cxn modelId="{EBFEB994-7E30-4B67-A7D3-230D7D87806B}" type="presOf" srcId="{8949DCBB-D81A-49CB-A05B-F3E6FD97169F}" destId="{EDE8CECA-F978-4BB8-AA4B-642C727E55DD}" srcOrd="0" destOrd="0" presId="urn:microsoft.com/office/officeart/2005/8/layout/orgChart1"/>
    <dgm:cxn modelId="{44F0F396-8C17-4A3E-AA53-09BC8525F7DD}" type="presOf" srcId="{DFB8E9A4-9577-4F46-ADF6-BC788327D057}" destId="{03FF3A88-9E74-4197-94DB-7D22CE4A043F}" srcOrd="1" destOrd="0" presId="urn:microsoft.com/office/officeart/2005/8/layout/orgChart1"/>
    <dgm:cxn modelId="{2EC3EB9B-E424-4823-BF0C-346C4EFD4709}" srcId="{7F22DB12-B884-4BD6-BC76-A2F4C66245CA}" destId="{B089EA74-2551-4004-9AD6-E2F09D234B83}" srcOrd="7" destOrd="0" parTransId="{89A5C5A0-BD78-445A-AB2D-7C556131CEC3}" sibTransId="{F732E592-ADFD-47DA-880D-674093B20C50}"/>
    <dgm:cxn modelId="{F318719E-D0AC-4655-8838-A62EB5F3A796}" type="presOf" srcId="{8CD56C2F-7DEA-4E2E-9142-DA8522B6B136}" destId="{DD7070AE-50FD-4233-A865-695B1A2B0465}" srcOrd="0" destOrd="0" presId="urn:microsoft.com/office/officeart/2005/8/layout/orgChart1"/>
    <dgm:cxn modelId="{1AECD39F-257F-406D-8E91-E7C68BE0F1C7}" srcId="{285E577D-EDAE-4159-BEEF-3B3E7E8CE18F}" destId="{A7E7444A-2016-44CA-964E-F39FA6955F81}" srcOrd="0" destOrd="0" parTransId="{FA537426-2859-4E80-B0FD-DB5AFF853E88}" sibTransId="{FA6AD22C-395F-4D7B-93A6-62532E4E5AD4}"/>
    <dgm:cxn modelId="{57C3E7A0-166F-4928-B295-A04C326F8D97}" type="presOf" srcId="{75FD2716-6B91-40BE-B77A-CB5BFFCDE11E}" destId="{51D577C2-EFCF-4F2E-9BA8-558867703CDB}" srcOrd="0" destOrd="0" presId="urn:microsoft.com/office/officeart/2005/8/layout/orgChart1"/>
    <dgm:cxn modelId="{1EDD31A4-AE51-49DC-8E5A-1D3E510BD139}" type="presOf" srcId="{C368CC06-4C9F-4167-82C8-4DE4479C3557}" destId="{5BB6B059-4B0B-435B-8A04-A00EED9C9AE6}" srcOrd="0" destOrd="0" presId="urn:microsoft.com/office/officeart/2005/8/layout/orgChart1"/>
    <dgm:cxn modelId="{35F7EFA6-676D-4692-9C0C-21CD4DD8E5ED}" type="presOf" srcId="{9F2AC7A1-A84C-4AD8-88F0-9820B91F1F68}" destId="{4D59C50C-234D-42CA-A81A-E3F6837681DC}" srcOrd="1" destOrd="0" presId="urn:microsoft.com/office/officeart/2005/8/layout/orgChart1"/>
    <dgm:cxn modelId="{1BB884A7-F9B6-4C2A-A64A-1DCC1CCADB84}" type="presOf" srcId="{DFA7878E-435D-4F42-9F63-2739102AAB8A}" destId="{701E5710-666E-498B-8392-6ECF83CFB4D7}" srcOrd="1" destOrd="0" presId="urn:microsoft.com/office/officeart/2005/8/layout/orgChart1"/>
    <dgm:cxn modelId="{1F2E8FA8-0F34-4BDA-BAC8-AC1BE80F685B}" type="presOf" srcId="{FA7B63AE-6E5C-4253-BCC0-F38AAA3DD193}" destId="{A67733E0-4FED-4408-8A71-EAF9CF2009AF}" srcOrd="0" destOrd="0" presId="urn:microsoft.com/office/officeart/2005/8/layout/orgChart1"/>
    <dgm:cxn modelId="{8978B3A9-E95A-4410-9BA1-E3D6890D24A5}" type="presOf" srcId="{A78A2C40-20C1-4EA7-B078-5AF0DB6D2AE1}" destId="{9FCACFA8-988B-4898-BFDF-726CABAF06D9}" srcOrd="1" destOrd="0" presId="urn:microsoft.com/office/officeart/2005/8/layout/orgChart1"/>
    <dgm:cxn modelId="{53904AAC-A763-4573-8551-D0796F4A67C5}" srcId="{0C3DA724-FF36-4713-A059-9C8523362FD8}" destId="{285E577D-EDAE-4159-BEEF-3B3E7E8CE18F}" srcOrd="2" destOrd="0" parTransId="{2F991587-6EE8-4224-B77C-E76543D9D285}" sibTransId="{CCAE62AA-FBA7-4232-8114-4B68CFF39B5D}"/>
    <dgm:cxn modelId="{363A6DAC-EBEB-4208-9329-9FD77E5413E6}" srcId="{C0C60DE7-2EE2-4F4D-BF44-2928A88500D8}" destId="{3CBB84CA-2136-4BDF-B114-7CA883AA22C1}" srcOrd="7" destOrd="0" parTransId="{67A206D6-FDC5-40E2-ABD5-233AC20443E0}" sibTransId="{F06E8E1A-0048-4A1E-B634-A2CFD601EDB6}"/>
    <dgm:cxn modelId="{93B45EAD-E788-4DA8-AAF0-B3EBE26AB769}" type="presOf" srcId="{19BE9AD5-075D-4528-92E1-977275020ED6}" destId="{4360F12F-7E4D-42AA-ADCA-A042E0B64969}" srcOrd="0" destOrd="0" presId="urn:microsoft.com/office/officeart/2005/8/layout/orgChart1"/>
    <dgm:cxn modelId="{F0210BB2-D1CF-4764-9E69-DED7F063CDF4}" type="presOf" srcId="{D3FBC96D-6F5A-4F07-B18D-C6D7A1E568E8}" destId="{ECB7DC42-1720-43C8-A992-65B803FE2B12}" srcOrd="0" destOrd="0" presId="urn:microsoft.com/office/officeart/2005/8/layout/orgChart1"/>
    <dgm:cxn modelId="{031634B2-BB94-4B7B-B157-9E95016937EB}" type="presOf" srcId="{AD52737C-392D-4554-A8B4-EE315F64800B}" destId="{45E78246-C110-4B72-94EA-93603693C8B0}" srcOrd="0" destOrd="0" presId="urn:microsoft.com/office/officeart/2005/8/layout/orgChart1"/>
    <dgm:cxn modelId="{0053DBB2-B78E-4DF9-817A-19E7546C5AA3}" type="presOf" srcId="{043005A3-B5A0-4C8A-9664-769BE3E5B7B2}" destId="{D55A521D-525F-4A0E-AA0C-45A1398AA051}" srcOrd="0" destOrd="0" presId="urn:microsoft.com/office/officeart/2005/8/layout/orgChart1"/>
    <dgm:cxn modelId="{EB790BB3-3F4C-4827-98EA-FBA3D49E07DD}" type="presOf" srcId="{9B28AEDB-39B5-480E-9B9A-1E9F30CE8E17}" destId="{21047A20-5947-4397-80AE-7E2F82E56BEA}" srcOrd="0" destOrd="0" presId="urn:microsoft.com/office/officeart/2005/8/layout/orgChart1"/>
    <dgm:cxn modelId="{B49542B4-5161-4ABA-BA6C-851A35D22809}" type="presOf" srcId="{FA537426-2859-4E80-B0FD-DB5AFF853E88}" destId="{555166CB-3D7D-4676-8CF2-678AEC46FBD3}" srcOrd="0" destOrd="0" presId="urn:microsoft.com/office/officeart/2005/8/layout/orgChart1"/>
    <dgm:cxn modelId="{0C83FFB4-FCA9-46CA-860D-1E6476AD4D13}" type="presOf" srcId="{DB3FA01F-3913-4D96-9A31-543D547D8102}" destId="{30B2A909-296C-4D07-81DE-D4E958380582}" srcOrd="1" destOrd="0" presId="urn:microsoft.com/office/officeart/2005/8/layout/orgChart1"/>
    <dgm:cxn modelId="{2DC651B8-C7B0-47FD-AB5C-E0D0D3BA1F6F}" type="presOf" srcId="{F2B74A11-79EB-4D42-A5D4-1B9D6114FA94}" destId="{A437C8A8-DEFB-4AFC-8E3D-AA879B8F2251}" srcOrd="0" destOrd="0" presId="urn:microsoft.com/office/officeart/2005/8/layout/orgChart1"/>
    <dgm:cxn modelId="{32ABCDB8-2EE7-45CB-9E18-342570123B3E}" type="presOf" srcId="{4314B8A9-48BB-439E-A42B-4406F3C6D5F3}" destId="{1F9C31A3-A490-4181-AEBE-91DF12438814}" srcOrd="0" destOrd="0" presId="urn:microsoft.com/office/officeart/2005/8/layout/orgChart1"/>
    <dgm:cxn modelId="{077295B9-DC25-4E52-BF07-B7814B9DA20D}" type="presOf" srcId="{FA9AEF54-44FF-4D64-8143-8564D44CCFDC}" destId="{117DFA55-C241-446E-A6AB-EE89FC9120D4}" srcOrd="0" destOrd="0" presId="urn:microsoft.com/office/officeart/2005/8/layout/orgChart1"/>
    <dgm:cxn modelId="{6A08ECBA-A516-46B1-B96C-7A22ADBEE063}" type="presOf" srcId="{C0C60DE7-2EE2-4F4D-BF44-2928A88500D8}" destId="{71F7AD06-2612-4C63-9296-5677B794F691}" srcOrd="0" destOrd="0" presId="urn:microsoft.com/office/officeart/2005/8/layout/orgChart1"/>
    <dgm:cxn modelId="{713C2ABD-07FE-4EBA-88BE-BB5AACFD4188}" type="presOf" srcId="{DFA7878E-435D-4F42-9F63-2739102AAB8A}" destId="{919E1DC4-5572-4A2C-BE79-1DC7965B8A68}" srcOrd="0" destOrd="0" presId="urn:microsoft.com/office/officeart/2005/8/layout/orgChart1"/>
    <dgm:cxn modelId="{3DC392C3-C777-4217-8541-3BE9BB18BF5E}" srcId="{C0C60DE7-2EE2-4F4D-BF44-2928A88500D8}" destId="{9203B8E2-BD6B-4088-90DF-70861C065C67}" srcOrd="6" destOrd="0" parTransId="{7ACAC41E-EBBF-4302-864F-080713C2D244}" sibTransId="{A40D497E-BFE6-41B9-B379-FE7A7764E627}"/>
    <dgm:cxn modelId="{9A903CC4-C20A-45F9-B389-6828D80E43E2}" srcId="{7F22DB12-B884-4BD6-BC76-A2F4C66245CA}" destId="{B641139B-BDAD-48B7-BF93-54DA54C7A394}" srcOrd="6" destOrd="0" parTransId="{043005A3-B5A0-4C8A-9664-769BE3E5B7B2}" sibTransId="{061E402E-49F6-4BF8-B3E9-02EAE7980AE1}"/>
    <dgm:cxn modelId="{D506E9C7-A0FA-42E1-AA7E-6F1475580D62}" type="presOf" srcId="{B089EA74-2551-4004-9AD6-E2F09D234B83}" destId="{D2A2EF65-1D27-4C36-87A4-80F54D25EF80}" srcOrd="1" destOrd="0" presId="urn:microsoft.com/office/officeart/2005/8/layout/orgChart1"/>
    <dgm:cxn modelId="{20ACB5CA-C2CA-4C4F-9330-A3BE12185D48}" type="presOf" srcId="{3CBB84CA-2136-4BDF-B114-7CA883AA22C1}" destId="{B1A8F7B3-A8BF-4772-A56E-556ACA652102}" srcOrd="1" destOrd="0" presId="urn:microsoft.com/office/officeart/2005/8/layout/orgChart1"/>
    <dgm:cxn modelId="{1D7E66CD-E686-4AB7-B1D3-874ABC6027E3}" srcId="{C0C60DE7-2EE2-4F4D-BF44-2928A88500D8}" destId="{B47E75C8-CB66-4250-91FE-B0B8C4D639AC}" srcOrd="4" destOrd="0" parTransId="{5B4EA32A-A90C-4F39-8959-86C4C6D28C84}" sibTransId="{467782C2-7DA9-40B3-AD4B-1BFE258575B1}"/>
    <dgm:cxn modelId="{20385BD0-8B23-492F-A207-B3671CF78BF4}" type="presOf" srcId="{A7E7444A-2016-44CA-964E-F39FA6955F81}" destId="{046DACD6-98E9-436A-BDFD-0E135B0532B3}" srcOrd="1" destOrd="0" presId="urn:microsoft.com/office/officeart/2005/8/layout/orgChart1"/>
    <dgm:cxn modelId="{C1E824D3-D3AD-4E91-8A7F-5F5AE76F4B37}" type="presOf" srcId="{35C2796D-EAB4-4A79-9715-C45452A9F9BF}" destId="{F4E4C441-6FFE-4AD9-9978-96B2D75F9CFF}" srcOrd="1" destOrd="0" presId="urn:microsoft.com/office/officeart/2005/8/layout/orgChart1"/>
    <dgm:cxn modelId="{F5A515D4-81B3-4A75-B971-C9BCB071EE36}" srcId="{7F22DB12-B884-4BD6-BC76-A2F4C66245CA}" destId="{4314B8A9-48BB-439E-A42B-4406F3C6D5F3}" srcOrd="0" destOrd="0" parTransId="{8949DCBB-D81A-49CB-A05B-F3E6FD97169F}" sibTransId="{22CDE9E3-36AB-4DA4-A7FA-6988C38DB38A}"/>
    <dgm:cxn modelId="{F72DC6D6-AF21-4CCB-8E1C-6947FAE92E2B}" type="presOf" srcId="{7ACAC41E-EBBF-4302-864F-080713C2D244}" destId="{60AAD3ED-4801-498E-9B67-F86404AD941F}" srcOrd="0" destOrd="0" presId="urn:microsoft.com/office/officeart/2005/8/layout/orgChart1"/>
    <dgm:cxn modelId="{D229B7D7-BAF1-4D35-A967-68A4ABEB3E47}" type="presOf" srcId="{285E577D-EDAE-4159-BEEF-3B3E7E8CE18F}" destId="{157EB2B9-AE47-4AB9-B43E-5B64C51AF156}" srcOrd="0" destOrd="0" presId="urn:microsoft.com/office/officeart/2005/8/layout/orgChart1"/>
    <dgm:cxn modelId="{476607D8-6DE8-4378-AACD-BE0947AD13AF}" srcId="{0C3DA724-FF36-4713-A059-9C8523362FD8}" destId="{AD52737C-392D-4554-A8B4-EE315F64800B}" srcOrd="0" destOrd="0" parTransId="{9E5A4BB6-A03F-477D-B905-421DA920178A}" sibTransId="{2EFBB414-1235-4E4D-8106-0CF0601D1902}"/>
    <dgm:cxn modelId="{A76A12D9-A775-444C-9936-B4173DCCCCAC}" type="presOf" srcId="{AD52737C-392D-4554-A8B4-EE315F64800B}" destId="{3818E9C0-FA51-4261-AC02-79A8D97307CB}" srcOrd="1" destOrd="0" presId="urn:microsoft.com/office/officeart/2005/8/layout/orgChart1"/>
    <dgm:cxn modelId="{0D3FE1DA-0282-4725-92ED-B00637C72D96}" type="presOf" srcId="{D58EBFF4-543D-4373-A54F-DBCFD9696BAF}" destId="{A284598C-34EC-44BD-8D2A-693240CC1811}" srcOrd="0" destOrd="0" presId="urn:microsoft.com/office/officeart/2005/8/layout/orgChart1"/>
    <dgm:cxn modelId="{BED615DD-BD2C-4429-972C-6D1588B8A203}" srcId="{285E577D-EDAE-4159-BEEF-3B3E7E8CE18F}" destId="{DFA7878E-435D-4F42-9F63-2739102AAB8A}" srcOrd="4" destOrd="0" parTransId="{D85084E9-2AEF-4891-8B2B-5E9E82EE92EF}" sibTransId="{FE900B39-3A28-4657-B88F-233692AD3BC8}"/>
    <dgm:cxn modelId="{3BC464DD-30E2-495D-9D02-729D07C71A9A}" type="presOf" srcId="{9B28AEDB-39B5-480E-9B9A-1E9F30CE8E17}" destId="{78CA6E4E-9BE9-498B-8805-E3BA7E9897CE}" srcOrd="1" destOrd="0" presId="urn:microsoft.com/office/officeart/2005/8/layout/orgChart1"/>
    <dgm:cxn modelId="{C30F10E1-A7B8-4EB8-8079-A35C93984E5B}" srcId="{285E577D-EDAE-4159-BEEF-3B3E7E8CE18F}" destId="{35C2796D-EAB4-4A79-9715-C45452A9F9BF}" srcOrd="5" destOrd="0" parTransId="{BCD56645-DFC1-4AC7-A408-8DA54670B091}" sibTransId="{3AC491BF-440C-4E75-BDA9-EFFC5248A97E}"/>
    <dgm:cxn modelId="{D0F62DE1-24F2-40B5-B690-6FF14D500622}" type="presOf" srcId="{9462B31D-0890-4A37-B32C-2C8021EBA4E8}" destId="{DC80687B-3E02-49FF-8ABD-90DE084B3475}" srcOrd="0" destOrd="0" presId="urn:microsoft.com/office/officeart/2005/8/layout/orgChart1"/>
    <dgm:cxn modelId="{93A7A6E3-7A32-4AFD-988F-D2DF63D9D0DA}" type="presOf" srcId="{BCD56645-DFC1-4AC7-A408-8DA54670B091}" destId="{D469A727-E4E0-4180-8DE5-F3E1D0C8A3C3}" srcOrd="0" destOrd="0" presId="urn:microsoft.com/office/officeart/2005/8/layout/orgChart1"/>
    <dgm:cxn modelId="{158D96E4-3FF3-47FE-872A-0B46158DA744}" type="presOf" srcId="{DB3FA01F-3913-4D96-9A31-543D547D8102}" destId="{5144818A-F35F-43F5-A700-79B464241D5A}" srcOrd="0" destOrd="0" presId="urn:microsoft.com/office/officeart/2005/8/layout/orgChart1"/>
    <dgm:cxn modelId="{D4505EE8-3287-4C66-9129-25C7E75425C7}" type="presOf" srcId="{811B21F1-1397-41AE-AC05-20EF03FB7C9D}" destId="{310B2C1D-7337-452A-8F3F-63F37BFBE19F}" srcOrd="0" destOrd="0" presId="urn:microsoft.com/office/officeart/2005/8/layout/orgChart1"/>
    <dgm:cxn modelId="{662386E8-70A4-49D8-8394-E89B3F1D1A7F}" type="presOf" srcId="{D58EBFF4-543D-4373-A54F-DBCFD9696BAF}" destId="{FAB70E61-C1B2-4772-9A72-267EDC30A0B4}" srcOrd="1" destOrd="0" presId="urn:microsoft.com/office/officeart/2005/8/layout/orgChart1"/>
    <dgm:cxn modelId="{F531FBE8-C60E-42E8-B274-11779C52EFA0}" type="presOf" srcId="{A7E7444A-2016-44CA-964E-F39FA6955F81}" destId="{20B73C53-0C1F-4244-B92E-4709D284FE19}" srcOrd="0" destOrd="0" presId="urn:microsoft.com/office/officeart/2005/8/layout/orgChart1"/>
    <dgm:cxn modelId="{670297EB-1EBF-4A7D-BF87-7F13F29F4AA7}" type="presOf" srcId="{17A9F42A-8080-4504-88A7-5BE9118554DA}" destId="{7968B6F5-495E-4D30-BE98-68437AC02980}" srcOrd="1" destOrd="0" presId="urn:microsoft.com/office/officeart/2005/8/layout/orgChart1"/>
    <dgm:cxn modelId="{864A14EE-2695-4325-A109-5217B9CFBC1E}" type="presOf" srcId="{17A9F42A-8080-4504-88A7-5BE9118554DA}" destId="{897F5E9F-0BAE-4DA7-B497-BA2D81A115CB}" srcOrd="0" destOrd="0" presId="urn:microsoft.com/office/officeart/2005/8/layout/orgChart1"/>
    <dgm:cxn modelId="{A1DB24EE-F649-4FBC-9AD0-9C60F3A81A0E}" type="presOf" srcId="{9F2AC7A1-A84C-4AD8-88F0-9820B91F1F68}" destId="{7C45A953-91F4-4C49-83BC-189EE7679714}" srcOrd="0" destOrd="0" presId="urn:microsoft.com/office/officeart/2005/8/layout/orgChart1"/>
    <dgm:cxn modelId="{31B0CCEF-C53E-4533-9940-A5EFA1963979}" srcId="{C0C60DE7-2EE2-4F4D-BF44-2928A88500D8}" destId="{290B1B78-C5D7-42D2-BC81-683FDCA071C0}" srcOrd="2" destOrd="0" parTransId="{89BA5BE6-C68E-497C-BE5E-8D5E1B81BBA2}" sibTransId="{48A0FB0F-64D8-4110-9517-D32CB2EFFA49}"/>
    <dgm:cxn modelId="{96DE6CF1-5BD0-4D81-8A09-1BB1901425D7}" type="presOf" srcId="{9203B8E2-BD6B-4088-90DF-70861C065C67}" destId="{BB1AF0A7-047E-4836-93A1-0DC8A51DEC9B}" srcOrd="1" destOrd="0" presId="urn:microsoft.com/office/officeart/2005/8/layout/orgChart1"/>
    <dgm:cxn modelId="{3A78B3F3-E3DF-474B-B3BA-BF7BD8E7C0B0}" type="presOf" srcId="{D85084E9-2AEF-4891-8B2B-5E9E82EE92EF}" destId="{83F039E3-E59F-479F-A94A-32F6EE8F5E6C}" srcOrd="0" destOrd="0" presId="urn:microsoft.com/office/officeart/2005/8/layout/orgChart1"/>
    <dgm:cxn modelId="{B3EDD3F3-9345-44BC-B36B-43944D2A29A3}" type="presOf" srcId="{3D17CC34-9559-458E-A4E0-BF0E3EFA15CD}" destId="{A6568A8C-EAE0-4BC2-B45F-C04DA05D8EC3}" srcOrd="0" destOrd="0" presId="urn:microsoft.com/office/officeart/2005/8/layout/orgChart1"/>
    <dgm:cxn modelId="{910251F7-393F-46E7-B7D5-CBB48E13074F}" srcId="{9B28AEDB-39B5-480E-9B9A-1E9F30CE8E17}" destId="{44534B1D-05DB-421A-8B63-21CB126616F2}" srcOrd="2" destOrd="0" parTransId="{9416034F-3B6B-4526-8C24-6FE7C90F5938}" sibTransId="{D0BDF586-E97A-4D9D-B446-F138D45A32CA}"/>
    <dgm:cxn modelId="{B477C7F7-6CA8-407F-860F-289EB5C4A781}" type="presOf" srcId="{2DBAC3C4-86A3-4E98-AF94-6300D700354B}" destId="{8C2C9835-A5BA-4C7D-8334-550DA6034CAE}" srcOrd="0" destOrd="0" presId="urn:microsoft.com/office/officeart/2005/8/layout/orgChart1"/>
    <dgm:cxn modelId="{956855FD-3C8A-430D-A5AC-6A3473860FB4}" type="presOf" srcId="{1EF3E519-7866-463D-A33C-694659FC45C9}" destId="{B5E57918-C937-48D4-8161-10254CFB36CD}" srcOrd="0" destOrd="0" presId="urn:microsoft.com/office/officeart/2005/8/layout/orgChart1"/>
    <dgm:cxn modelId="{A92111FF-D892-4C90-8142-D193658589B2}" type="presOf" srcId="{3D17CC34-9559-458E-A4E0-BF0E3EFA15CD}" destId="{4BA08240-8927-405A-9509-A6E0AE53998D}" srcOrd="1" destOrd="0" presId="urn:microsoft.com/office/officeart/2005/8/layout/orgChart1"/>
    <dgm:cxn modelId="{14A046FB-A074-4308-BEDE-8C27CB2A6F44}" type="presParOf" srcId="{38E0F3A7-8C7D-43A6-AF4B-69C0041BA216}" destId="{89AE8617-DF1C-4711-896E-24464FEF29C6}" srcOrd="0" destOrd="0" presId="urn:microsoft.com/office/officeart/2005/8/layout/orgChart1"/>
    <dgm:cxn modelId="{09A3D42C-39C5-4C98-8743-D74C2245D34D}" type="presParOf" srcId="{89AE8617-DF1C-4711-896E-24464FEF29C6}" destId="{56CB693F-10D8-4E2B-9415-EB93FA02CF0C}" srcOrd="0" destOrd="0" presId="urn:microsoft.com/office/officeart/2005/8/layout/orgChart1"/>
    <dgm:cxn modelId="{AF60D303-E868-4F3E-9AF0-6BB1D2419EE5}" type="presParOf" srcId="{56CB693F-10D8-4E2B-9415-EB93FA02CF0C}" destId="{A88B4266-9EBC-48E1-8D93-75EA84A0B00B}" srcOrd="0" destOrd="0" presId="urn:microsoft.com/office/officeart/2005/8/layout/orgChart1"/>
    <dgm:cxn modelId="{082BE7AB-DB05-444A-A236-2A893133397B}" type="presParOf" srcId="{56CB693F-10D8-4E2B-9415-EB93FA02CF0C}" destId="{B68BAB71-957F-4FE6-8A1A-A5101136E849}" srcOrd="1" destOrd="0" presId="urn:microsoft.com/office/officeart/2005/8/layout/orgChart1"/>
    <dgm:cxn modelId="{F5CCA081-8F91-4770-97AE-6EAE3068D48E}" type="presParOf" srcId="{89AE8617-DF1C-4711-896E-24464FEF29C6}" destId="{0F1FFD50-8C79-486F-8ED2-9CFEA708AC00}" srcOrd="1" destOrd="0" presId="urn:microsoft.com/office/officeart/2005/8/layout/orgChart1"/>
    <dgm:cxn modelId="{F6BB11A2-38DE-48B8-A866-D3515E61E983}" type="presParOf" srcId="{0F1FFD50-8C79-486F-8ED2-9CFEA708AC00}" destId="{B53811B2-CF7A-4EC2-9528-F4CB5FE3DE05}" srcOrd="0" destOrd="0" presId="urn:microsoft.com/office/officeart/2005/8/layout/orgChart1"/>
    <dgm:cxn modelId="{D4B21C3C-DC72-4559-BC10-E88F0D6CF436}" type="presParOf" srcId="{0F1FFD50-8C79-486F-8ED2-9CFEA708AC00}" destId="{1C2D109D-4367-41FB-A019-B87F951C09D3}" srcOrd="1" destOrd="0" presId="urn:microsoft.com/office/officeart/2005/8/layout/orgChart1"/>
    <dgm:cxn modelId="{5D41A366-1146-47C9-BA55-3B61A800EE02}" type="presParOf" srcId="{1C2D109D-4367-41FB-A019-B87F951C09D3}" destId="{A999B11F-6362-44BC-9A4E-064B3F5BD4B1}" srcOrd="0" destOrd="0" presId="urn:microsoft.com/office/officeart/2005/8/layout/orgChart1"/>
    <dgm:cxn modelId="{67A1F33E-7326-4F22-B3D9-5D17C0D2799E}" type="presParOf" srcId="{A999B11F-6362-44BC-9A4E-064B3F5BD4B1}" destId="{70B79148-B3B5-44E9-AF4A-C29A95EFFC1E}" srcOrd="0" destOrd="0" presId="urn:microsoft.com/office/officeart/2005/8/layout/orgChart1"/>
    <dgm:cxn modelId="{23BAA360-14F6-49C3-B9DC-F7B2EDB44913}" type="presParOf" srcId="{A999B11F-6362-44BC-9A4E-064B3F5BD4B1}" destId="{A668F3F1-5D3A-47C7-BDC7-AFE228F82B67}" srcOrd="1" destOrd="0" presId="urn:microsoft.com/office/officeart/2005/8/layout/orgChart1"/>
    <dgm:cxn modelId="{34ED5486-4C43-4459-BF29-E9FA2565B600}" type="presParOf" srcId="{1C2D109D-4367-41FB-A019-B87F951C09D3}" destId="{FAEF1151-23E2-4183-927B-BC05929C8D5F}" srcOrd="1" destOrd="0" presId="urn:microsoft.com/office/officeart/2005/8/layout/orgChart1"/>
    <dgm:cxn modelId="{B8786D96-6BFD-4308-A076-65947D3527E0}" type="presParOf" srcId="{FAEF1151-23E2-4183-927B-BC05929C8D5F}" destId="{EDE8CECA-F978-4BB8-AA4B-642C727E55DD}" srcOrd="0" destOrd="0" presId="urn:microsoft.com/office/officeart/2005/8/layout/orgChart1"/>
    <dgm:cxn modelId="{ACF0AC2F-D481-4F27-850C-3480357697C9}" type="presParOf" srcId="{FAEF1151-23E2-4183-927B-BC05929C8D5F}" destId="{65BB948C-FC8C-42F5-93F6-14BE3BACF60F}" srcOrd="1" destOrd="0" presId="urn:microsoft.com/office/officeart/2005/8/layout/orgChart1"/>
    <dgm:cxn modelId="{F098CE39-FD6E-48E1-9DE6-D27DA9053F37}" type="presParOf" srcId="{65BB948C-FC8C-42F5-93F6-14BE3BACF60F}" destId="{B9ED9785-F3BE-43DE-A7A5-35BCE8AB30F4}" srcOrd="0" destOrd="0" presId="urn:microsoft.com/office/officeart/2005/8/layout/orgChart1"/>
    <dgm:cxn modelId="{EF5100E3-3D4E-40A8-AFA7-EDAE53A2AC04}" type="presParOf" srcId="{B9ED9785-F3BE-43DE-A7A5-35BCE8AB30F4}" destId="{1F9C31A3-A490-4181-AEBE-91DF12438814}" srcOrd="0" destOrd="0" presId="urn:microsoft.com/office/officeart/2005/8/layout/orgChart1"/>
    <dgm:cxn modelId="{EF218FC2-10B0-4EF9-9432-271807BB862F}" type="presParOf" srcId="{B9ED9785-F3BE-43DE-A7A5-35BCE8AB30F4}" destId="{745BE035-A186-44B0-AC20-1E0D9F94C15F}" srcOrd="1" destOrd="0" presId="urn:microsoft.com/office/officeart/2005/8/layout/orgChart1"/>
    <dgm:cxn modelId="{F765C5C5-1DC4-4E33-8810-075C76176CAE}" type="presParOf" srcId="{65BB948C-FC8C-42F5-93F6-14BE3BACF60F}" destId="{AB41F3B0-3DD6-407E-B36B-38B7ACD8A200}" srcOrd="1" destOrd="0" presId="urn:microsoft.com/office/officeart/2005/8/layout/orgChart1"/>
    <dgm:cxn modelId="{675D77CD-D9B1-4ECC-AC47-17D3228E9EB4}" type="presParOf" srcId="{65BB948C-FC8C-42F5-93F6-14BE3BACF60F}" destId="{02DC27DF-C58B-4230-86F7-930649616DC2}" srcOrd="2" destOrd="0" presId="urn:microsoft.com/office/officeart/2005/8/layout/orgChart1"/>
    <dgm:cxn modelId="{0E7F2ABA-EB1E-4B4C-ABFC-C2C1F9BACEEF}" type="presParOf" srcId="{FAEF1151-23E2-4183-927B-BC05929C8D5F}" destId="{A67733E0-4FED-4408-8A71-EAF9CF2009AF}" srcOrd="2" destOrd="0" presId="urn:microsoft.com/office/officeart/2005/8/layout/orgChart1"/>
    <dgm:cxn modelId="{3FEE69B5-B8BE-4D35-A48E-2F300A4757EE}" type="presParOf" srcId="{FAEF1151-23E2-4183-927B-BC05929C8D5F}" destId="{2858060D-2C20-45BE-8495-EFF1FC2162E0}" srcOrd="3" destOrd="0" presId="urn:microsoft.com/office/officeart/2005/8/layout/orgChart1"/>
    <dgm:cxn modelId="{77C89DA7-5DD7-469F-8AEA-C6EA7C657278}" type="presParOf" srcId="{2858060D-2C20-45BE-8495-EFF1FC2162E0}" destId="{2CCC3B41-202C-4F1D-8CC6-A9C1D7053159}" srcOrd="0" destOrd="0" presId="urn:microsoft.com/office/officeart/2005/8/layout/orgChart1"/>
    <dgm:cxn modelId="{A240ABF0-A2F5-4F4C-8AAC-7102A0F82016}" type="presParOf" srcId="{2CCC3B41-202C-4F1D-8CC6-A9C1D7053159}" destId="{5144818A-F35F-43F5-A700-79B464241D5A}" srcOrd="0" destOrd="0" presId="urn:microsoft.com/office/officeart/2005/8/layout/orgChart1"/>
    <dgm:cxn modelId="{AE866A80-0535-4041-ADBF-1A953A9F2B20}" type="presParOf" srcId="{2CCC3B41-202C-4F1D-8CC6-A9C1D7053159}" destId="{30B2A909-296C-4D07-81DE-D4E958380582}" srcOrd="1" destOrd="0" presId="urn:microsoft.com/office/officeart/2005/8/layout/orgChart1"/>
    <dgm:cxn modelId="{D56DB5B1-2139-41AC-9490-27C7F7728615}" type="presParOf" srcId="{2858060D-2C20-45BE-8495-EFF1FC2162E0}" destId="{3D07E32C-5788-4861-AC5B-ADF809295400}" srcOrd="1" destOrd="0" presId="urn:microsoft.com/office/officeart/2005/8/layout/orgChart1"/>
    <dgm:cxn modelId="{41583214-823A-4B5B-8203-A362AB4B842D}" type="presParOf" srcId="{2858060D-2C20-45BE-8495-EFF1FC2162E0}" destId="{F907CB58-1195-4008-8664-3FA7BCBC172D}" srcOrd="2" destOrd="0" presId="urn:microsoft.com/office/officeart/2005/8/layout/orgChart1"/>
    <dgm:cxn modelId="{E214C0B3-6150-4963-BAA6-4626FD0EDB2C}" type="presParOf" srcId="{FAEF1151-23E2-4183-927B-BC05929C8D5F}" destId="{E22AF2E4-ACA8-48D1-9C23-BF91982AAE06}" srcOrd="4" destOrd="0" presId="urn:microsoft.com/office/officeart/2005/8/layout/orgChart1"/>
    <dgm:cxn modelId="{17C155AC-C303-4776-BD1B-C788CF95F75F}" type="presParOf" srcId="{FAEF1151-23E2-4183-927B-BC05929C8D5F}" destId="{F07E68CB-A192-48FF-A047-A8B42E9A1E21}" srcOrd="5" destOrd="0" presId="urn:microsoft.com/office/officeart/2005/8/layout/orgChart1"/>
    <dgm:cxn modelId="{3916AB2C-EAF9-4390-BCFC-3ADDBFDDBBE2}" type="presParOf" srcId="{F07E68CB-A192-48FF-A047-A8B42E9A1E21}" destId="{DEB0D163-194D-48CB-83E7-38B07FD5C485}" srcOrd="0" destOrd="0" presId="urn:microsoft.com/office/officeart/2005/8/layout/orgChart1"/>
    <dgm:cxn modelId="{B3C414E1-65F7-411B-86EC-1563BF996E0B}" type="presParOf" srcId="{DEB0D163-194D-48CB-83E7-38B07FD5C485}" destId="{0D63CC18-29D3-439C-95EF-D43542CEE542}" srcOrd="0" destOrd="0" presId="urn:microsoft.com/office/officeart/2005/8/layout/orgChart1"/>
    <dgm:cxn modelId="{E0943EF4-EE8B-4B66-8700-57A4E2844AC8}" type="presParOf" srcId="{DEB0D163-194D-48CB-83E7-38B07FD5C485}" destId="{9FCACFA8-988B-4898-BFDF-726CABAF06D9}" srcOrd="1" destOrd="0" presId="urn:microsoft.com/office/officeart/2005/8/layout/orgChart1"/>
    <dgm:cxn modelId="{9B260FF9-7F10-4BA2-A5A6-8AC2C11E04E0}" type="presParOf" srcId="{F07E68CB-A192-48FF-A047-A8B42E9A1E21}" destId="{EA5E0722-606E-4AF0-9256-B99CEC1B038F}" srcOrd="1" destOrd="0" presId="urn:microsoft.com/office/officeart/2005/8/layout/orgChart1"/>
    <dgm:cxn modelId="{E99BE63A-B965-42E8-B7D5-22125BBEEA2F}" type="presParOf" srcId="{F07E68CB-A192-48FF-A047-A8B42E9A1E21}" destId="{4B041D42-A5EB-46A6-8D01-5E741BEFE13D}" srcOrd="2" destOrd="0" presId="urn:microsoft.com/office/officeart/2005/8/layout/orgChart1"/>
    <dgm:cxn modelId="{BDBADC2B-A23C-465C-8F12-0EAB16136835}" type="presParOf" srcId="{FAEF1151-23E2-4183-927B-BC05929C8D5F}" destId="{46E65E85-21C8-45DD-80F7-0C545F0D4CFC}" srcOrd="6" destOrd="0" presId="urn:microsoft.com/office/officeart/2005/8/layout/orgChart1"/>
    <dgm:cxn modelId="{AAABC97C-71BF-4D15-A324-2A708A492C94}" type="presParOf" srcId="{FAEF1151-23E2-4183-927B-BC05929C8D5F}" destId="{C69EE86E-7802-443F-A885-CE8D213E5727}" srcOrd="7" destOrd="0" presId="urn:microsoft.com/office/officeart/2005/8/layout/orgChart1"/>
    <dgm:cxn modelId="{70682CEA-CBF1-4774-89C1-C64338A3F235}" type="presParOf" srcId="{C69EE86E-7802-443F-A885-CE8D213E5727}" destId="{BFEC103D-CD32-41BF-B615-2617EA0830C9}" srcOrd="0" destOrd="0" presId="urn:microsoft.com/office/officeart/2005/8/layout/orgChart1"/>
    <dgm:cxn modelId="{2F038E37-9688-42EA-9B07-8A3DCC4D810E}" type="presParOf" srcId="{BFEC103D-CD32-41BF-B615-2617EA0830C9}" destId="{7C45A953-91F4-4C49-83BC-189EE7679714}" srcOrd="0" destOrd="0" presId="urn:microsoft.com/office/officeart/2005/8/layout/orgChart1"/>
    <dgm:cxn modelId="{52D45CB3-01E0-40F5-B76A-D77D9D6AB045}" type="presParOf" srcId="{BFEC103D-CD32-41BF-B615-2617EA0830C9}" destId="{4D59C50C-234D-42CA-A81A-E3F6837681DC}" srcOrd="1" destOrd="0" presId="urn:microsoft.com/office/officeart/2005/8/layout/orgChart1"/>
    <dgm:cxn modelId="{D2F7337B-7466-400C-9574-F2D4136835F6}" type="presParOf" srcId="{C69EE86E-7802-443F-A885-CE8D213E5727}" destId="{279CBAF5-B8BF-471F-B00D-F96012D0EB6A}" srcOrd="1" destOrd="0" presId="urn:microsoft.com/office/officeart/2005/8/layout/orgChart1"/>
    <dgm:cxn modelId="{9B4AD3D4-C00B-47FD-9091-C4B296A6D4C2}" type="presParOf" srcId="{C69EE86E-7802-443F-A885-CE8D213E5727}" destId="{008CD574-D9AE-4B2B-A556-FF6F5E8078BF}" srcOrd="2" destOrd="0" presId="urn:microsoft.com/office/officeart/2005/8/layout/orgChart1"/>
    <dgm:cxn modelId="{6FD0E23A-B7BF-48CF-9249-FCABF2F66CB4}" type="presParOf" srcId="{FAEF1151-23E2-4183-927B-BC05929C8D5F}" destId="{B988A6C7-971F-4A3D-B591-1355C0F84808}" srcOrd="8" destOrd="0" presId="urn:microsoft.com/office/officeart/2005/8/layout/orgChart1"/>
    <dgm:cxn modelId="{E521F0D6-CA5E-4F0D-82D8-13693BDF04E3}" type="presParOf" srcId="{FAEF1151-23E2-4183-927B-BC05929C8D5F}" destId="{49281703-746F-40D6-B2C6-B4D408FD1DF0}" srcOrd="9" destOrd="0" presId="urn:microsoft.com/office/officeart/2005/8/layout/orgChart1"/>
    <dgm:cxn modelId="{541CE14E-5E7C-4EC3-92F3-CC2CD0353FBE}" type="presParOf" srcId="{49281703-746F-40D6-B2C6-B4D408FD1DF0}" destId="{7EA18440-6122-4242-ACD9-A1E5B97299B1}" srcOrd="0" destOrd="0" presId="urn:microsoft.com/office/officeart/2005/8/layout/orgChart1"/>
    <dgm:cxn modelId="{279FE1B1-E34D-48E5-BADF-D5616380CBEC}" type="presParOf" srcId="{7EA18440-6122-4242-ACD9-A1E5B97299B1}" destId="{A6568A8C-EAE0-4BC2-B45F-C04DA05D8EC3}" srcOrd="0" destOrd="0" presId="urn:microsoft.com/office/officeart/2005/8/layout/orgChart1"/>
    <dgm:cxn modelId="{7029C682-FE50-4B87-9048-507BC828FBCA}" type="presParOf" srcId="{7EA18440-6122-4242-ACD9-A1E5B97299B1}" destId="{4BA08240-8927-405A-9509-A6E0AE53998D}" srcOrd="1" destOrd="0" presId="urn:microsoft.com/office/officeart/2005/8/layout/orgChart1"/>
    <dgm:cxn modelId="{9F9A3951-B02F-49EF-9505-D8999B09506C}" type="presParOf" srcId="{49281703-746F-40D6-B2C6-B4D408FD1DF0}" destId="{11FDC382-C065-4445-BA09-D22D6A0FC704}" srcOrd="1" destOrd="0" presId="urn:microsoft.com/office/officeart/2005/8/layout/orgChart1"/>
    <dgm:cxn modelId="{9F9AAB8E-653F-44EE-B95A-4F7E2AA9CA73}" type="presParOf" srcId="{49281703-746F-40D6-B2C6-B4D408FD1DF0}" destId="{8E03438D-AF76-4E4E-AC3C-1529895D6093}" srcOrd="2" destOrd="0" presId="urn:microsoft.com/office/officeart/2005/8/layout/orgChart1"/>
    <dgm:cxn modelId="{B68B6F99-CC07-4D42-97B7-C4C00F5E4FBF}" type="presParOf" srcId="{FAEF1151-23E2-4183-927B-BC05929C8D5F}" destId="{F59DFCD8-97D6-45CD-9459-C7CC21672025}" srcOrd="10" destOrd="0" presId="urn:microsoft.com/office/officeart/2005/8/layout/orgChart1"/>
    <dgm:cxn modelId="{6C2F54C1-994B-4B66-B3C3-13EC3F878DAF}" type="presParOf" srcId="{FAEF1151-23E2-4183-927B-BC05929C8D5F}" destId="{E416EF66-699E-474D-9537-2C83F4EFBCD1}" srcOrd="11" destOrd="0" presId="urn:microsoft.com/office/officeart/2005/8/layout/orgChart1"/>
    <dgm:cxn modelId="{5FAC21F2-A992-4156-84F2-138E452EA9A4}" type="presParOf" srcId="{E416EF66-699E-474D-9537-2C83F4EFBCD1}" destId="{5BF71796-7504-4669-BDE7-93D1535B030C}" srcOrd="0" destOrd="0" presId="urn:microsoft.com/office/officeart/2005/8/layout/orgChart1"/>
    <dgm:cxn modelId="{7EACE817-433B-413D-8C17-E269EC9057FB}" type="presParOf" srcId="{5BF71796-7504-4669-BDE7-93D1535B030C}" destId="{A284598C-34EC-44BD-8D2A-693240CC1811}" srcOrd="0" destOrd="0" presId="urn:microsoft.com/office/officeart/2005/8/layout/orgChart1"/>
    <dgm:cxn modelId="{C2CD2BD6-39E7-4BC8-A5B0-7B2900E515F6}" type="presParOf" srcId="{5BF71796-7504-4669-BDE7-93D1535B030C}" destId="{FAB70E61-C1B2-4772-9A72-267EDC30A0B4}" srcOrd="1" destOrd="0" presId="urn:microsoft.com/office/officeart/2005/8/layout/orgChart1"/>
    <dgm:cxn modelId="{EA1EF063-BC92-4F26-9678-523BAB308A1C}" type="presParOf" srcId="{E416EF66-699E-474D-9537-2C83F4EFBCD1}" destId="{4F957B08-E882-4D5A-BD0F-65425E04A64E}" srcOrd="1" destOrd="0" presId="urn:microsoft.com/office/officeart/2005/8/layout/orgChart1"/>
    <dgm:cxn modelId="{C134D309-8B72-4C44-A4A6-7F5B4AD6EE56}" type="presParOf" srcId="{E416EF66-699E-474D-9537-2C83F4EFBCD1}" destId="{802A200F-8CB5-4C33-A446-F80E061BD23B}" srcOrd="2" destOrd="0" presId="urn:microsoft.com/office/officeart/2005/8/layout/orgChart1"/>
    <dgm:cxn modelId="{FA2AD1E9-27B7-4EC7-9AA7-455294FEFC6B}" type="presParOf" srcId="{FAEF1151-23E2-4183-927B-BC05929C8D5F}" destId="{D55A521D-525F-4A0E-AA0C-45A1398AA051}" srcOrd="12" destOrd="0" presId="urn:microsoft.com/office/officeart/2005/8/layout/orgChart1"/>
    <dgm:cxn modelId="{33491C63-1991-497C-87DB-5B46B77C08C8}" type="presParOf" srcId="{FAEF1151-23E2-4183-927B-BC05929C8D5F}" destId="{1B095593-7173-40D0-860B-61DF8E834301}" srcOrd="13" destOrd="0" presId="urn:microsoft.com/office/officeart/2005/8/layout/orgChart1"/>
    <dgm:cxn modelId="{D120D0FD-5280-4504-867F-DAAF8C171624}" type="presParOf" srcId="{1B095593-7173-40D0-860B-61DF8E834301}" destId="{1E6E58C9-B0BC-4927-8165-6D4098FB23CF}" srcOrd="0" destOrd="0" presId="urn:microsoft.com/office/officeart/2005/8/layout/orgChart1"/>
    <dgm:cxn modelId="{C4B3B4BF-AC5A-43FA-B145-016A2C7F271F}" type="presParOf" srcId="{1E6E58C9-B0BC-4927-8165-6D4098FB23CF}" destId="{B9ACBF1F-F334-464A-99FE-71C9E48AD49F}" srcOrd="0" destOrd="0" presId="urn:microsoft.com/office/officeart/2005/8/layout/orgChart1"/>
    <dgm:cxn modelId="{3838DEDB-AC2C-486B-9DCB-212D0A9D076D}" type="presParOf" srcId="{1E6E58C9-B0BC-4927-8165-6D4098FB23CF}" destId="{8299DA49-0171-4B1D-AD16-B1FA69CC9156}" srcOrd="1" destOrd="0" presId="urn:microsoft.com/office/officeart/2005/8/layout/orgChart1"/>
    <dgm:cxn modelId="{C8573DF0-FDF9-443D-AC11-E97C2F6357EA}" type="presParOf" srcId="{1B095593-7173-40D0-860B-61DF8E834301}" destId="{4EC3E76C-690C-42C1-885D-74A087D1367B}" srcOrd="1" destOrd="0" presId="urn:microsoft.com/office/officeart/2005/8/layout/orgChart1"/>
    <dgm:cxn modelId="{8DCABBF0-94AF-4125-9DD2-AA50AEB67F0F}" type="presParOf" srcId="{1B095593-7173-40D0-860B-61DF8E834301}" destId="{DF67886B-5FEF-45D5-B675-006444E3C1DE}" srcOrd="2" destOrd="0" presId="urn:microsoft.com/office/officeart/2005/8/layout/orgChart1"/>
    <dgm:cxn modelId="{F3586370-EF1D-4CF4-AD46-6AFD08448C2B}" type="presParOf" srcId="{FAEF1151-23E2-4183-927B-BC05929C8D5F}" destId="{DB686CE8-6D42-4D74-B9F1-C5C3D01C9C25}" srcOrd="14" destOrd="0" presId="urn:microsoft.com/office/officeart/2005/8/layout/orgChart1"/>
    <dgm:cxn modelId="{064B45E0-7B20-4D08-AA3D-996E3E841E13}" type="presParOf" srcId="{FAEF1151-23E2-4183-927B-BC05929C8D5F}" destId="{DFB5BB21-BB35-4BF8-A263-F8A13872527D}" srcOrd="15" destOrd="0" presId="urn:microsoft.com/office/officeart/2005/8/layout/orgChart1"/>
    <dgm:cxn modelId="{212B5234-0E8F-43DD-A98C-C40A3F735573}" type="presParOf" srcId="{DFB5BB21-BB35-4BF8-A263-F8A13872527D}" destId="{79369E66-F6C7-4212-8CEF-1EE4FE179AD8}" srcOrd="0" destOrd="0" presId="urn:microsoft.com/office/officeart/2005/8/layout/orgChart1"/>
    <dgm:cxn modelId="{2FA2D93C-9A3C-4ED7-913A-9D210571ACFB}" type="presParOf" srcId="{79369E66-F6C7-4212-8CEF-1EE4FE179AD8}" destId="{041105A7-7CEF-4E01-9029-E821DEA0820D}" srcOrd="0" destOrd="0" presId="urn:microsoft.com/office/officeart/2005/8/layout/orgChart1"/>
    <dgm:cxn modelId="{AD53C112-AE36-4275-88E4-ADF82FDA19C5}" type="presParOf" srcId="{79369E66-F6C7-4212-8CEF-1EE4FE179AD8}" destId="{D2A2EF65-1D27-4C36-87A4-80F54D25EF80}" srcOrd="1" destOrd="0" presId="urn:microsoft.com/office/officeart/2005/8/layout/orgChart1"/>
    <dgm:cxn modelId="{2DA0E446-1463-41D4-98BE-C36E7F51CA34}" type="presParOf" srcId="{DFB5BB21-BB35-4BF8-A263-F8A13872527D}" destId="{2B01C3F7-8E5A-4072-BFA8-EF41E7B65F51}" srcOrd="1" destOrd="0" presId="urn:microsoft.com/office/officeart/2005/8/layout/orgChart1"/>
    <dgm:cxn modelId="{F72DC95E-A2C5-4721-84C5-3259A814FAB2}" type="presParOf" srcId="{DFB5BB21-BB35-4BF8-A263-F8A13872527D}" destId="{7599A028-B319-4FD0-A9F9-CE4AAE3E5FAB}" srcOrd="2" destOrd="0" presId="urn:microsoft.com/office/officeart/2005/8/layout/orgChart1"/>
    <dgm:cxn modelId="{5CE788D3-9AFB-4AB5-852E-EB3C636F77AA}" type="presParOf" srcId="{1C2D109D-4367-41FB-A019-B87F951C09D3}" destId="{BA7F51BC-6BD6-4C4D-AD57-03E7B50C094B}" srcOrd="2" destOrd="0" presId="urn:microsoft.com/office/officeart/2005/8/layout/orgChart1"/>
    <dgm:cxn modelId="{AF0A80B0-DAEE-4B69-9E3B-C5E4CA03E0F7}" type="presParOf" srcId="{0F1FFD50-8C79-486F-8ED2-9CFEA708AC00}" destId="{0FDD6C1E-16ED-4EF2-958C-4ADC49C43A6E}" srcOrd="2" destOrd="0" presId="urn:microsoft.com/office/officeart/2005/8/layout/orgChart1"/>
    <dgm:cxn modelId="{C567CFFE-05B0-45F5-B0B6-E900162788B1}" type="presParOf" srcId="{0F1FFD50-8C79-486F-8ED2-9CFEA708AC00}" destId="{F0301565-445B-4D4F-A1A9-218BC088BFD8}" srcOrd="3" destOrd="0" presId="urn:microsoft.com/office/officeart/2005/8/layout/orgChart1"/>
    <dgm:cxn modelId="{BF92F8FF-D505-4695-8E3A-4D477C17BFFA}" type="presParOf" srcId="{F0301565-445B-4D4F-A1A9-218BC088BFD8}" destId="{1014D06B-E9A7-465F-9913-B93600CBB4D1}" srcOrd="0" destOrd="0" presId="urn:microsoft.com/office/officeart/2005/8/layout/orgChart1"/>
    <dgm:cxn modelId="{457B15BE-633C-4361-A079-41FF5FA631A9}" type="presParOf" srcId="{1014D06B-E9A7-465F-9913-B93600CBB4D1}" destId="{157EB2B9-AE47-4AB9-B43E-5B64C51AF156}" srcOrd="0" destOrd="0" presId="urn:microsoft.com/office/officeart/2005/8/layout/orgChart1"/>
    <dgm:cxn modelId="{68422DDB-71C3-4396-A6A2-0533208373CE}" type="presParOf" srcId="{1014D06B-E9A7-465F-9913-B93600CBB4D1}" destId="{D7C0F2CF-07BD-40AD-B2A1-395FEA335FDF}" srcOrd="1" destOrd="0" presId="urn:microsoft.com/office/officeart/2005/8/layout/orgChart1"/>
    <dgm:cxn modelId="{72B7C0DC-0751-48BF-8294-231902206D2D}" type="presParOf" srcId="{F0301565-445B-4D4F-A1A9-218BC088BFD8}" destId="{7CF201A2-C852-44C0-865E-88021FB9862A}" srcOrd="1" destOrd="0" presId="urn:microsoft.com/office/officeart/2005/8/layout/orgChart1"/>
    <dgm:cxn modelId="{1F20383C-180E-4D05-B1AB-6CF8732FD2E3}" type="presParOf" srcId="{7CF201A2-C852-44C0-865E-88021FB9862A}" destId="{555166CB-3D7D-4676-8CF2-678AEC46FBD3}" srcOrd="0" destOrd="0" presId="urn:microsoft.com/office/officeart/2005/8/layout/orgChart1"/>
    <dgm:cxn modelId="{B738456D-2F8E-4796-B0C2-F967AF2B293B}" type="presParOf" srcId="{7CF201A2-C852-44C0-865E-88021FB9862A}" destId="{D4C5F59E-31AC-46DB-A1F1-3F1AF5C3412B}" srcOrd="1" destOrd="0" presId="urn:microsoft.com/office/officeart/2005/8/layout/orgChart1"/>
    <dgm:cxn modelId="{96936F2C-F4BF-43CC-9165-C05DA53CFAED}" type="presParOf" srcId="{D4C5F59E-31AC-46DB-A1F1-3F1AF5C3412B}" destId="{BFDA1D34-42E7-4BCD-B77C-BF371233594B}" srcOrd="0" destOrd="0" presId="urn:microsoft.com/office/officeart/2005/8/layout/orgChart1"/>
    <dgm:cxn modelId="{C84E3C0E-B5FB-46CD-A0BC-866AC80ADE84}" type="presParOf" srcId="{BFDA1D34-42E7-4BCD-B77C-BF371233594B}" destId="{20B73C53-0C1F-4244-B92E-4709D284FE19}" srcOrd="0" destOrd="0" presId="urn:microsoft.com/office/officeart/2005/8/layout/orgChart1"/>
    <dgm:cxn modelId="{8250FBB7-E715-444E-BDBA-9D3EB1F35187}" type="presParOf" srcId="{BFDA1D34-42E7-4BCD-B77C-BF371233594B}" destId="{046DACD6-98E9-436A-BDFD-0E135B0532B3}" srcOrd="1" destOrd="0" presId="urn:microsoft.com/office/officeart/2005/8/layout/orgChart1"/>
    <dgm:cxn modelId="{D969CBD0-0461-498D-9A5D-A8983441F7DB}" type="presParOf" srcId="{D4C5F59E-31AC-46DB-A1F1-3F1AF5C3412B}" destId="{DAF89E11-A5E2-4E74-9E15-BC87C7655978}" srcOrd="1" destOrd="0" presId="urn:microsoft.com/office/officeart/2005/8/layout/orgChart1"/>
    <dgm:cxn modelId="{3243048F-11E1-4615-BAE6-7F85A5358974}" type="presParOf" srcId="{D4C5F59E-31AC-46DB-A1F1-3F1AF5C3412B}" destId="{AC842D51-EACC-463D-9E7E-897F1F0645D4}" srcOrd="2" destOrd="0" presId="urn:microsoft.com/office/officeart/2005/8/layout/orgChart1"/>
    <dgm:cxn modelId="{A0EF1DB5-8DCD-4FF5-B811-138BDFE3D481}" type="presParOf" srcId="{7CF201A2-C852-44C0-865E-88021FB9862A}" destId="{3DFF115F-DDC7-4B41-89B0-B7FCCD0819B4}" srcOrd="2" destOrd="0" presId="urn:microsoft.com/office/officeart/2005/8/layout/orgChart1"/>
    <dgm:cxn modelId="{E3A0F700-8470-44FC-9EA6-2768D76976DD}" type="presParOf" srcId="{7CF201A2-C852-44C0-865E-88021FB9862A}" destId="{8A444998-D333-4985-B05C-5898288506BE}" srcOrd="3" destOrd="0" presId="urn:microsoft.com/office/officeart/2005/8/layout/orgChart1"/>
    <dgm:cxn modelId="{9C6962EE-F847-40F5-84B1-A2EEE99FBF03}" type="presParOf" srcId="{8A444998-D333-4985-B05C-5898288506BE}" destId="{30CDCA94-2217-43EC-935C-66B3823F6299}" srcOrd="0" destOrd="0" presId="urn:microsoft.com/office/officeart/2005/8/layout/orgChart1"/>
    <dgm:cxn modelId="{C97169D2-C235-4CA5-BF56-294BBAA30DDF}" type="presParOf" srcId="{30CDCA94-2217-43EC-935C-66B3823F6299}" destId="{4360F12F-7E4D-42AA-ADCA-A042E0B64969}" srcOrd="0" destOrd="0" presId="urn:microsoft.com/office/officeart/2005/8/layout/orgChart1"/>
    <dgm:cxn modelId="{36F93236-ED0E-43E6-B32C-EFF794FA5911}" type="presParOf" srcId="{30CDCA94-2217-43EC-935C-66B3823F6299}" destId="{8E83EFB3-960A-4BB1-A43F-AD6B7BD67B69}" srcOrd="1" destOrd="0" presId="urn:microsoft.com/office/officeart/2005/8/layout/orgChart1"/>
    <dgm:cxn modelId="{D47A9621-660F-4F06-805D-BE097027BBAD}" type="presParOf" srcId="{8A444998-D333-4985-B05C-5898288506BE}" destId="{8A2B4B57-9B16-4EE3-8259-1E65A43E2F81}" srcOrd="1" destOrd="0" presId="urn:microsoft.com/office/officeart/2005/8/layout/orgChart1"/>
    <dgm:cxn modelId="{643CBFAB-E47D-43A4-A550-FC34E99CCFBC}" type="presParOf" srcId="{8A444998-D333-4985-B05C-5898288506BE}" destId="{2679109B-4BE6-42D0-BF6D-236DF6033436}" srcOrd="2" destOrd="0" presId="urn:microsoft.com/office/officeart/2005/8/layout/orgChart1"/>
    <dgm:cxn modelId="{EA48C750-2819-4CCD-88E5-BDA84584862D}" type="presParOf" srcId="{7CF201A2-C852-44C0-865E-88021FB9862A}" destId="{84DA7BF8-84C7-40D8-9E56-B3282B5E7C39}" srcOrd="4" destOrd="0" presId="urn:microsoft.com/office/officeart/2005/8/layout/orgChart1"/>
    <dgm:cxn modelId="{E88E50F7-542D-424F-923D-0804350F2998}" type="presParOf" srcId="{7CF201A2-C852-44C0-865E-88021FB9862A}" destId="{85355800-1C9A-4A79-92C6-674A32FE379A}" srcOrd="5" destOrd="0" presId="urn:microsoft.com/office/officeart/2005/8/layout/orgChart1"/>
    <dgm:cxn modelId="{12508B5F-D58B-4DB9-AB08-E93991C64189}" type="presParOf" srcId="{85355800-1C9A-4A79-92C6-674A32FE379A}" destId="{96D76A36-8B5C-4793-8A4C-BB634D59B65E}" srcOrd="0" destOrd="0" presId="urn:microsoft.com/office/officeart/2005/8/layout/orgChart1"/>
    <dgm:cxn modelId="{A9CF89EE-073C-4815-BCD3-22941D301D33}" type="presParOf" srcId="{96D76A36-8B5C-4793-8A4C-BB634D59B65E}" destId="{18B68CA1-80F9-4FD0-9494-76C9FFCDFAE7}" srcOrd="0" destOrd="0" presId="urn:microsoft.com/office/officeart/2005/8/layout/orgChart1"/>
    <dgm:cxn modelId="{D7BF718C-E470-44A7-9374-21E82C46EA2C}" type="presParOf" srcId="{96D76A36-8B5C-4793-8A4C-BB634D59B65E}" destId="{7EEA8D93-0C55-4E39-AFF9-E98643375540}" srcOrd="1" destOrd="0" presId="urn:microsoft.com/office/officeart/2005/8/layout/orgChart1"/>
    <dgm:cxn modelId="{FDD067CA-4C7A-4923-B7B1-87C4C21C6E14}" type="presParOf" srcId="{85355800-1C9A-4A79-92C6-674A32FE379A}" destId="{DA9BA8DD-9C1B-47AD-8EF2-A1EECD3FE57A}" srcOrd="1" destOrd="0" presId="urn:microsoft.com/office/officeart/2005/8/layout/orgChart1"/>
    <dgm:cxn modelId="{A521A4BB-E8F7-4430-AFC4-D1562BBF53DE}" type="presParOf" srcId="{85355800-1C9A-4A79-92C6-674A32FE379A}" destId="{948E36AC-C0F8-4315-A49D-30477B893094}" srcOrd="2" destOrd="0" presId="urn:microsoft.com/office/officeart/2005/8/layout/orgChart1"/>
    <dgm:cxn modelId="{4360A73F-6918-4343-AFB7-06E12A2B5D13}" type="presParOf" srcId="{7CF201A2-C852-44C0-865E-88021FB9862A}" destId="{310B2C1D-7337-452A-8F3F-63F37BFBE19F}" srcOrd="6" destOrd="0" presId="urn:microsoft.com/office/officeart/2005/8/layout/orgChart1"/>
    <dgm:cxn modelId="{2958B474-87D3-43C5-A510-57460239226D}" type="presParOf" srcId="{7CF201A2-C852-44C0-865E-88021FB9862A}" destId="{BD641F53-55CF-4BA7-9CEC-C57734EF857A}" srcOrd="7" destOrd="0" presId="urn:microsoft.com/office/officeart/2005/8/layout/orgChart1"/>
    <dgm:cxn modelId="{4B487A89-5B42-4551-A546-D859A5378D32}" type="presParOf" srcId="{BD641F53-55CF-4BA7-9CEC-C57734EF857A}" destId="{151FBA5D-93A5-494C-BF20-96517DFEA85C}" srcOrd="0" destOrd="0" presId="urn:microsoft.com/office/officeart/2005/8/layout/orgChart1"/>
    <dgm:cxn modelId="{89E6D9E3-1D9A-40DD-8A45-E81A74645DF9}" type="presParOf" srcId="{151FBA5D-93A5-494C-BF20-96517DFEA85C}" destId="{897F5E9F-0BAE-4DA7-B497-BA2D81A115CB}" srcOrd="0" destOrd="0" presId="urn:microsoft.com/office/officeart/2005/8/layout/orgChart1"/>
    <dgm:cxn modelId="{615A3506-CCBC-400A-A0FF-3CB55A1FBCDC}" type="presParOf" srcId="{151FBA5D-93A5-494C-BF20-96517DFEA85C}" destId="{7968B6F5-495E-4D30-BE98-68437AC02980}" srcOrd="1" destOrd="0" presId="urn:microsoft.com/office/officeart/2005/8/layout/orgChart1"/>
    <dgm:cxn modelId="{7BDB018C-0F40-4C57-A93E-E96A21313368}" type="presParOf" srcId="{BD641F53-55CF-4BA7-9CEC-C57734EF857A}" destId="{CEB7E9E9-D095-4234-9904-E65516C0B971}" srcOrd="1" destOrd="0" presId="urn:microsoft.com/office/officeart/2005/8/layout/orgChart1"/>
    <dgm:cxn modelId="{833411DF-2D84-4D58-B3EA-6E85DB73A707}" type="presParOf" srcId="{BD641F53-55CF-4BA7-9CEC-C57734EF857A}" destId="{26CB69F0-BAB2-4F32-87F3-A7163924CFF2}" srcOrd="2" destOrd="0" presId="urn:microsoft.com/office/officeart/2005/8/layout/orgChart1"/>
    <dgm:cxn modelId="{6F0DBEC7-816F-4569-AB7A-DBB5BF6710FB}" type="presParOf" srcId="{7CF201A2-C852-44C0-865E-88021FB9862A}" destId="{83F039E3-E59F-479F-A94A-32F6EE8F5E6C}" srcOrd="8" destOrd="0" presId="urn:microsoft.com/office/officeart/2005/8/layout/orgChart1"/>
    <dgm:cxn modelId="{15ADE4D5-7912-41E6-9DBB-AA0A60DBAE68}" type="presParOf" srcId="{7CF201A2-C852-44C0-865E-88021FB9862A}" destId="{96881E68-1396-43A1-AE1C-2FC569C3D3CD}" srcOrd="9" destOrd="0" presId="urn:microsoft.com/office/officeart/2005/8/layout/orgChart1"/>
    <dgm:cxn modelId="{33F9A048-31D3-4AFC-9E56-9ABD9CCD4B5F}" type="presParOf" srcId="{96881E68-1396-43A1-AE1C-2FC569C3D3CD}" destId="{A809F5DC-DF61-4210-855B-9914E11E84A7}" srcOrd="0" destOrd="0" presId="urn:microsoft.com/office/officeart/2005/8/layout/orgChart1"/>
    <dgm:cxn modelId="{E449AE97-B4E6-4E2D-AD22-5C236A8D4F72}" type="presParOf" srcId="{A809F5DC-DF61-4210-855B-9914E11E84A7}" destId="{919E1DC4-5572-4A2C-BE79-1DC7965B8A68}" srcOrd="0" destOrd="0" presId="urn:microsoft.com/office/officeart/2005/8/layout/orgChart1"/>
    <dgm:cxn modelId="{A7B2D95D-A547-4186-A881-2EEB529F6E31}" type="presParOf" srcId="{A809F5DC-DF61-4210-855B-9914E11E84A7}" destId="{701E5710-666E-498B-8392-6ECF83CFB4D7}" srcOrd="1" destOrd="0" presId="urn:microsoft.com/office/officeart/2005/8/layout/orgChart1"/>
    <dgm:cxn modelId="{223B0199-3EDE-430E-A502-BFDAF95AFBE4}" type="presParOf" srcId="{96881E68-1396-43A1-AE1C-2FC569C3D3CD}" destId="{3D905D2D-85E8-404C-A8BC-3B6D1B826AA8}" srcOrd="1" destOrd="0" presId="urn:microsoft.com/office/officeart/2005/8/layout/orgChart1"/>
    <dgm:cxn modelId="{4E35DEF3-92F8-4C30-9863-A6EDC315EEB1}" type="presParOf" srcId="{96881E68-1396-43A1-AE1C-2FC569C3D3CD}" destId="{F8849453-C9D9-4DB4-9FCF-6D0790016BCD}" srcOrd="2" destOrd="0" presId="urn:microsoft.com/office/officeart/2005/8/layout/orgChart1"/>
    <dgm:cxn modelId="{D02EE170-21F9-4738-8767-A8AC53405281}" type="presParOf" srcId="{7CF201A2-C852-44C0-865E-88021FB9862A}" destId="{D469A727-E4E0-4180-8DE5-F3E1D0C8A3C3}" srcOrd="10" destOrd="0" presId="urn:microsoft.com/office/officeart/2005/8/layout/orgChart1"/>
    <dgm:cxn modelId="{94B3BC8B-EC23-4D82-B122-B807B9EB706A}" type="presParOf" srcId="{7CF201A2-C852-44C0-865E-88021FB9862A}" destId="{B49C4391-CFEF-47EF-A830-F16A10763596}" srcOrd="11" destOrd="0" presId="urn:microsoft.com/office/officeart/2005/8/layout/orgChart1"/>
    <dgm:cxn modelId="{E14EEB6D-49A2-44F8-AF40-27926BE9F959}" type="presParOf" srcId="{B49C4391-CFEF-47EF-A830-F16A10763596}" destId="{4C778BA2-9313-44FA-9DD0-FC2881DFEB0E}" srcOrd="0" destOrd="0" presId="urn:microsoft.com/office/officeart/2005/8/layout/orgChart1"/>
    <dgm:cxn modelId="{B26468DF-CFA2-4923-A01E-BEBFEDE48DBD}" type="presParOf" srcId="{4C778BA2-9313-44FA-9DD0-FC2881DFEB0E}" destId="{7DFBD5EF-C8CF-4757-8429-107CD877FF41}" srcOrd="0" destOrd="0" presId="urn:microsoft.com/office/officeart/2005/8/layout/orgChart1"/>
    <dgm:cxn modelId="{8F751894-997D-44C6-B893-09ADEADECE62}" type="presParOf" srcId="{4C778BA2-9313-44FA-9DD0-FC2881DFEB0E}" destId="{F4E4C441-6FFE-4AD9-9978-96B2D75F9CFF}" srcOrd="1" destOrd="0" presId="urn:microsoft.com/office/officeart/2005/8/layout/orgChart1"/>
    <dgm:cxn modelId="{F1D19077-EA1D-4BAC-9A08-18206664F6BB}" type="presParOf" srcId="{B49C4391-CFEF-47EF-A830-F16A10763596}" destId="{8CB68AAD-12CD-4A1F-938F-3DA7D9A7DA11}" srcOrd="1" destOrd="0" presId="urn:microsoft.com/office/officeart/2005/8/layout/orgChart1"/>
    <dgm:cxn modelId="{69CD577A-0E71-4C0A-BB74-9FCA01E9381F}" type="presParOf" srcId="{B49C4391-CFEF-47EF-A830-F16A10763596}" destId="{8D227848-2A71-4E87-99E2-CE53801486DA}" srcOrd="2" destOrd="0" presId="urn:microsoft.com/office/officeart/2005/8/layout/orgChart1"/>
    <dgm:cxn modelId="{AAD10ED7-B2DF-4E06-8C51-71D59BC6AB91}" type="presParOf" srcId="{7CF201A2-C852-44C0-865E-88021FB9862A}" destId="{42F4ABC9-CF22-4557-BB75-68695C570FA8}" srcOrd="12" destOrd="0" presId="urn:microsoft.com/office/officeart/2005/8/layout/orgChart1"/>
    <dgm:cxn modelId="{B83F0119-DA71-48D5-98B6-1A42076D9139}" type="presParOf" srcId="{7CF201A2-C852-44C0-865E-88021FB9862A}" destId="{67C4ADD0-58B7-46F8-9F46-43F4F00D3A87}" srcOrd="13" destOrd="0" presId="urn:microsoft.com/office/officeart/2005/8/layout/orgChart1"/>
    <dgm:cxn modelId="{A395B116-CB3F-4003-9E4B-61304E2228AD}" type="presParOf" srcId="{67C4ADD0-58B7-46F8-9F46-43F4F00D3A87}" destId="{58528A6C-E8BE-4FB9-BD34-5D40C7253DBD}" srcOrd="0" destOrd="0" presId="urn:microsoft.com/office/officeart/2005/8/layout/orgChart1"/>
    <dgm:cxn modelId="{3CDD49A0-E0F1-4E92-8497-200A1555DB96}" type="presParOf" srcId="{58528A6C-E8BE-4FB9-BD34-5D40C7253DBD}" destId="{117DFA55-C241-446E-A6AB-EE89FC9120D4}" srcOrd="0" destOrd="0" presId="urn:microsoft.com/office/officeart/2005/8/layout/orgChart1"/>
    <dgm:cxn modelId="{41582488-1AFE-4398-8194-99CFA6698371}" type="presParOf" srcId="{58528A6C-E8BE-4FB9-BD34-5D40C7253DBD}" destId="{B3AF26E2-2125-4098-85C6-8727EF515DFC}" srcOrd="1" destOrd="0" presId="urn:microsoft.com/office/officeart/2005/8/layout/orgChart1"/>
    <dgm:cxn modelId="{4EB12296-18E5-4C63-9566-3096015789A4}" type="presParOf" srcId="{67C4ADD0-58B7-46F8-9F46-43F4F00D3A87}" destId="{C8BD9DF6-688E-4BCE-9880-7C46E3B8DBA6}" srcOrd="1" destOrd="0" presId="urn:microsoft.com/office/officeart/2005/8/layout/orgChart1"/>
    <dgm:cxn modelId="{6A09275F-0F44-4E61-8CBF-CCEFF83E3773}" type="presParOf" srcId="{67C4ADD0-58B7-46F8-9F46-43F4F00D3A87}" destId="{1389DB74-13E1-4305-9BF3-EB15E3EDB1A5}" srcOrd="2" destOrd="0" presId="urn:microsoft.com/office/officeart/2005/8/layout/orgChart1"/>
    <dgm:cxn modelId="{D3ADE263-E3DE-4A27-B6DD-C2F5C4E364D4}" type="presParOf" srcId="{F0301565-445B-4D4F-A1A9-218BC088BFD8}" destId="{2532CD47-44BC-403F-BF24-4F38151E29B9}" srcOrd="2" destOrd="0" presId="urn:microsoft.com/office/officeart/2005/8/layout/orgChart1"/>
    <dgm:cxn modelId="{FA7A6A57-B655-467C-90FB-5BB83AA09C48}" type="presParOf" srcId="{0F1FFD50-8C79-486F-8ED2-9CFEA708AC00}" destId="{915C2FC4-DAB9-43F0-9B9C-43EDD7D51ABF}" srcOrd="4" destOrd="0" presId="urn:microsoft.com/office/officeart/2005/8/layout/orgChart1"/>
    <dgm:cxn modelId="{B7929B17-15B3-4254-A703-F77C43CF8190}" type="presParOf" srcId="{0F1FFD50-8C79-486F-8ED2-9CFEA708AC00}" destId="{42A801E5-EC04-45F3-99BF-A5FDFC12DF63}" srcOrd="5" destOrd="0" presId="urn:microsoft.com/office/officeart/2005/8/layout/orgChart1"/>
    <dgm:cxn modelId="{9D638FE9-323D-42AA-A58E-058D03E38349}" type="presParOf" srcId="{42A801E5-EC04-45F3-99BF-A5FDFC12DF63}" destId="{DC233ED2-BD94-4F83-A312-D0AE1CDA58D6}" srcOrd="0" destOrd="0" presId="urn:microsoft.com/office/officeart/2005/8/layout/orgChart1"/>
    <dgm:cxn modelId="{E24EA7BE-5166-461B-B19A-33FD4BB5FE06}" type="presParOf" srcId="{DC233ED2-BD94-4F83-A312-D0AE1CDA58D6}" destId="{21047A20-5947-4397-80AE-7E2F82E56BEA}" srcOrd="0" destOrd="0" presId="urn:microsoft.com/office/officeart/2005/8/layout/orgChart1"/>
    <dgm:cxn modelId="{0B32F1B7-EF97-4530-AFCA-5F7D987683B5}" type="presParOf" srcId="{DC233ED2-BD94-4F83-A312-D0AE1CDA58D6}" destId="{78CA6E4E-9BE9-498B-8805-E3BA7E9897CE}" srcOrd="1" destOrd="0" presId="urn:microsoft.com/office/officeart/2005/8/layout/orgChart1"/>
    <dgm:cxn modelId="{56FBF684-C449-4BE1-95D5-39A3E067FD33}" type="presParOf" srcId="{42A801E5-EC04-45F3-99BF-A5FDFC12DF63}" destId="{C328BF79-5908-43B7-A1B5-DEAFD06545BA}" srcOrd="1" destOrd="0" presId="urn:microsoft.com/office/officeart/2005/8/layout/orgChart1"/>
    <dgm:cxn modelId="{CF280046-0F66-4D66-868B-1525DBA6E2A5}" type="presParOf" srcId="{C328BF79-5908-43B7-A1B5-DEAFD06545BA}" destId="{F1B72B53-20E2-4085-81B0-7064BB0B18F2}" srcOrd="0" destOrd="0" presId="urn:microsoft.com/office/officeart/2005/8/layout/orgChart1"/>
    <dgm:cxn modelId="{0547C106-5EF3-4DC4-BA73-09BADD8640A8}" type="presParOf" srcId="{C328BF79-5908-43B7-A1B5-DEAFD06545BA}" destId="{A84C4193-F185-45C9-BCA6-DBBA5FDD2A46}" srcOrd="1" destOrd="0" presId="urn:microsoft.com/office/officeart/2005/8/layout/orgChart1"/>
    <dgm:cxn modelId="{8A12A438-450D-4DBC-B508-CB212D04E0A3}" type="presParOf" srcId="{A84C4193-F185-45C9-BCA6-DBBA5FDD2A46}" destId="{C058A560-A98C-4D52-AC8A-310CE8969B4E}" srcOrd="0" destOrd="0" presId="urn:microsoft.com/office/officeart/2005/8/layout/orgChart1"/>
    <dgm:cxn modelId="{657790F3-7FCB-4CC5-8EE6-40B459581532}" type="presParOf" srcId="{C058A560-A98C-4D52-AC8A-310CE8969B4E}" destId="{0D7A1546-A862-4E67-BDF9-8388B7970EB7}" srcOrd="0" destOrd="0" presId="urn:microsoft.com/office/officeart/2005/8/layout/orgChart1"/>
    <dgm:cxn modelId="{588A3145-DD5F-4D26-B8B9-300197A3BBA3}" type="presParOf" srcId="{C058A560-A98C-4D52-AC8A-310CE8969B4E}" destId="{5796D372-BF3F-458D-86C4-DDC874018261}" srcOrd="1" destOrd="0" presId="urn:microsoft.com/office/officeart/2005/8/layout/orgChart1"/>
    <dgm:cxn modelId="{17B7622E-E18F-46E5-8E0F-C18CE3EA8727}" type="presParOf" srcId="{A84C4193-F185-45C9-BCA6-DBBA5FDD2A46}" destId="{B7E982F3-0A52-4D7D-8CD1-4AED2CFBDEE3}" srcOrd="1" destOrd="0" presId="urn:microsoft.com/office/officeart/2005/8/layout/orgChart1"/>
    <dgm:cxn modelId="{F85B19B2-5157-430C-A5BA-0CDA4520A9CC}" type="presParOf" srcId="{A84C4193-F185-45C9-BCA6-DBBA5FDD2A46}" destId="{D0A0F371-AA25-446D-9B14-55D0912C670C}" srcOrd="2" destOrd="0" presId="urn:microsoft.com/office/officeart/2005/8/layout/orgChart1"/>
    <dgm:cxn modelId="{D06C741C-FE9F-44EE-B957-A32B367E9B75}" type="presParOf" srcId="{C328BF79-5908-43B7-A1B5-DEAFD06545BA}" destId="{5BB6B059-4B0B-435B-8A04-A00EED9C9AE6}" srcOrd="2" destOrd="0" presId="urn:microsoft.com/office/officeart/2005/8/layout/orgChart1"/>
    <dgm:cxn modelId="{11C68890-8271-4470-B5BF-7F70D33B7432}" type="presParOf" srcId="{C328BF79-5908-43B7-A1B5-DEAFD06545BA}" destId="{2A2BFFED-D7F4-49BA-944D-DE0F5DED13FB}" srcOrd="3" destOrd="0" presId="urn:microsoft.com/office/officeart/2005/8/layout/orgChart1"/>
    <dgm:cxn modelId="{0572A187-A586-4112-8D1F-3E73190B726F}" type="presParOf" srcId="{2A2BFFED-D7F4-49BA-944D-DE0F5DED13FB}" destId="{C37BDE7A-5546-47A2-8ED5-FB660964DB58}" srcOrd="0" destOrd="0" presId="urn:microsoft.com/office/officeart/2005/8/layout/orgChart1"/>
    <dgm:cxn modelId="{4867AC3D-3AB1-477A-BB97-73D224F5AFC1}" type="presParOf" srcId="{C37BDE7A-5546-47A2-8ED5-FB660964DB58}" destId="{DD7070AE-50FD-4233-A865-695B1A2B0465}" srcOrd="0" destOrd="0" presId="urn:microsoft.com/office/officeart/2005/8/layout/orgChart1"/>
    <dgm:cxn modelId="{1B2F322C-6133-4F37-91B4-F4D0014CD190}" type="presParOf" srcId="{C37BDE7A-5546-47A2-8ED5-FB660964DB58}" destId="{6310AA3D-67A2-4A54-AE4C-F02256EC852C}" srcOrd="1" destOrd="0" presId="urn:microsoft.com/office/officeart/2005/8/layout/orgChart1"/>
    <dgm:cxn modelId="{0B463C94-4A94-4647-9CAA-51D836157F63}" type="presParOf" srcId="{2A2BFFED-D7F4-49BA-944D-DE0F5DED13FB}" destId="{CF9E5267-FF5C-4DCE-808B-9C0BA4E37230}" srcOrd="1" destOrd="0" presId="urn:microsoft.com/office/officeart/2005/8/layout/orgChart1"/>
    <dgm:cxn modelId="{40A16CD8-D78D-49B0-A0E9-E8BFB8C1D7C7}" type="presParOf" srcId="{2A2BFFED-D7F4-49BA-944D-DE0F5DED13FB}" destId="{DE2413DC-03F8-4AA6-81C2-0D4C94EF161B}" srcOrd="2" destOrd="0" presId="urn:microsoft.com/office/officeart/2005/8/layout/orgChart1"/>
    <dgm:cxn modelId="{F2BF6EA0-7F95-49DE-851D-FFB63610A0CA}" type="presParOf" srcId="{C328BF79-5908-43B7-A1B5-DEAFD06545BA}" destId="{278A4DC4-C0B1-4616-B7B9-CFC832872B62}" srcOrd="4" destOrd="0" presId="urn:microsoft.com/office/officeart/2005/8/layout/orgChart1"/>
    <dgm:cxn modelId="{1F0931DE-7DB0-46A3-9040-A166826683EF}" type="presParOf" srcId="{C328BF79-5908-43B7-A1B5-DEAFD06545BA}" destId="{70830670-6357-4A71-A195-19B8139A444B}" srcOrd="5" destOrd="0" presId="urn:microsoft.com/office/officeart/2005/8/layout/orgChart1"/>
    <dgm:cxn modelId="{E63E6208-520D-46C3-910C-AAC5965D8A44}" type="presParOf" srcId="{70830670-6357-4A71-A195-19B8139A444B}" destId="{9C2341EF-142A-4778-965F-13AA9031FAD7}" srcOrd="0" destOrd="0" presId="urn:microsoft.com/office/officeart/2005/8/layout/orgChart1"/>
    <dgm:cxn modelId="{22EBD513-0F98-4353-BF56-89B3D77FDF3F}" type="presParOf" srcId="{9C2341EF-142A-4778-965F-13AA9031FAD7}" destId="{ECD87D27-25DA-44A3-8B4A-2FB78AF9362B}" srcOrd="0" destOrd="0" presId="urn:microsoft.com/office/officeart/2005/8/layout/orgChart1"/>
    <dgm:cxn modelId="{8B2A227F-D0D2-49AB-A5F8-9619DD0C8551}" type="presParOf" srcId="{9C2341EF-142A-4778-965F-13AA9031FAD7}" destId="{96D5063D-4964-4469-9D5A-CB45838943E5}" srcOrd="1" destOrd="0" presId="urn:microsoft.com/office/officeart/2005/8/layout/orgChart1"/>
    <dgm:cxn modelId="{3A1652AD-E8F1-4EFF-8817-B8AA78394A9B}" type="presParOf" srcId="{70830670-6357-4A71-A195-19B8139A444B}" destId="{2C91CAAA-BD9E-4E06-A45F-866E8F6BACF0}" srcOrd="1" destOrd="0" presId="urn:microsoft.com/office/officeart/2005/8/layout/orgChart1"/>
    <dgm:cxn modelId="{3FE46F35-18EA-4697-BE7E-9DF84969A7C9}" type="presParOf" srcId="{70830670-6357-4A71-A195-19B8139A444B}" destId="{8DAC99B8-28DE-4DFC-B2FB-1DDD8DC645C2}" srcOrd="2" destOrd="0" presId="urn:microsoft.com/office/officeart/2005/8/layout/orgChart1"/>
    <dgm:cxn modelId="{E1572FBB-7F1D-4679-AA92-0FC9AD115F41}" type="presParOf" srcId="{C328BF79-5908-43B7-A1B5-DEAFD06545BA}" destId="{90CA810D-20CA-454D-A6B4-2FE65E44ADE5}" srcOrd="6" destOrd="0" presId="urn:microsoft.com/office/officeart/2005/8/layout/orgChart1"/>
    <dgm:cxn modelId="{543353EF-3B61-49CB-8A38-429E294CE6BC}" type="presParOf" srcId="{C328BF79-5908-43B7-A1B5-DEAFD06545BA}" destId="{AEED830D-48CD-46D2-9C03-0A39C85541EF}" srcOrd="7" destOrd="0" presId="urn:microsoft.com/office/officeart/2005/8/layout/orgChart1"/>
    <dgm:cxn modelId="{EA2EA983-ECEC-46FB-BA73-4E2D0C7A8441}" type="presParOf" srcId="{AEED830D-48CD-46D2-9C03-0A39C85541EF}" destId="{06A71E2F-3AC6-4D0C-94D6-456F78234D86}" srcOrd="0" destOrd="0" presId="urn:microsoft.com/office/officeart/2005/8/layout/orgChart1"/>
    <dgm:cxn modelId="{47AD571D-0F78-430A-8EF4-5337642B556C}" type="presParOf" srcId="{06A71E2F-3AC6-4D0C-94D6-456F78234D86}" destId="{A437C8A8-DEFB-4AFC-8E3D-AA879B8F2251}" srcOrd="0" destOrd="0" presId="urn:microsoft.com/office/officeart/2005/8/layout/orgChart1"/>
    <dgm:cxn modelId="{99739012-CBDC-43AB-B45C-E745EE6D4CEB}" type="presParOf" srcId="{06A71E2F-3AC6-4D0C-94D6-456F78234D86}" destId="{06C883B2-0A27-430A-BB45-3EBE6772BAD1}" srcOrd="1" destOrd="0" presId="urn:microsoft.com/office/officeart/2005/8/layout/orgChart1"/>
    <dgm:cxn modelId="{FA10726B-02B5-4E27-94EC-A7CA0F11CECF}" type="presParOf" srcId="{AEED830D-48CD-46D2-9C03-0A39C85541EF}" destId="{14B4E722-7780-4C2A-BEF9-DA469EEF2387}" srcOrd="1" destOrd="0" presId="urn:microsoft.com/office/officeart/2005/8/layout/orgChart1"/>
    <dgm:cxn modelId="{F6ADD9CA-D65E-40E2-8F07-E7AAF0F9AFCE}" type="presParOf" srcId="{AEED830D-48CD-46D2-9C03-0A39C85541EF}" destId="{3A1CC7A2-A62D-4616-A9BA-D3A9D1152930}" srcOrd="2" destOrd="0" presId="urn:microsoft.com/office/officeart/2005/8/layout/orgChart1"/>
    <dgm:cxn modelId="{02EEF413-62C0-46E1-910A-DD552E9DD0C8}" type="presParOf" srcId="{C328BF79-5908-43B7-A1B5-DEAFD06545BA}" destId="{3FC49422-17B4-4E4E-90FC-23BE763FB1A2}" srcOrd="8" destOrd="0" presId="urn:microsoft.com/office/officeart/2005/8/layout/orgChart1"/>
    <dgm:cxn modelId="{2BAA6BB2-7710-49C2-A3B1-B9C78A4A9D45}" type="presParOf" srcId="{C328BF79-5908-43B7-A1B5-DEAFD06545BA}" destId="{618057E1-843E-4731-A054-3578C913B17D}" srcOrd="9" destOrd="0" presId="urn:microsoft.com/office/officeart/2005/8/layout/orgChart1"/>
    <dgm:cxn modelId="{1FE97A2E-3236-46C6-B15B-DC6ED540BCED}" type="presParOf" srcId="{618057E1-843E-4731-A054-3578C913B17D}" destId="{CA3B3EE3-8EC8-48B1-99D2-0F94D5A9FC43}" srcOrd="0" destOrd="0" presId="urn:microsoft.com/office/officeart/2005/8/layout/orgChart1"/>
    <dgm:cxn modelId="{FFD5C604-16B6-4281-90E2-956FD087A049}" type="presParOf" srcId="{CA3B3EE3-8EC8-48B1-99D2-0F94D5A9FC43}" destId="{FC271D6F-50F4-42D4-8D27-FA77DB6A79CF}" srcOrd="0" destOrd="0" presId="urn:microsoft.com/office/officeart/2005/8/layout/orgChart1"/>
    <dgm:cxn modelId="{07F072EF-CF04-4AAB-AB08-613F115A268C}" type="presParOf" srcId="{CA3B3EE3-8EC8-48B1-99D2-0F94D5A9FC43}" destId="{7AFCE322-F765-4E68-9A07-414478DBCC49}" srcOrd="1" destOrd="0" presId="urn:microsoft.com/office/officeart/2005/8/layout/orgChart1"/>
    <dgm:cxn modelId="{082EA984-48DA-43CF-80DE-0300D334547A}" type="presParOf" srcId="{618057E1-843E-4731-A054-3578C913B17D}" destId="{6C76222F-9AD0-4617-BF9E-C0F0CEBDD856}" srcOrd="1" destOrd="0" presId="urn:microsoft.com/office/officeart/2005/8/layout/orgChart1"/>
    <dgm:cxn modelId="{95725860-22EE-4042-9F92-A0094B516B3F}" type="presParOf" srcId="{618057E1-843E-4731-A054-3578C913B17D}" destId="{21F92271-F109-4F7C-A431-A6EB8BFCA0B9}" srcOrd="2" destOrd="0" presId="urn:microsoft.com/office/officeart/2005/8/layout/orgChart1"/>
    <dgm:cxn modelId="{062A00A0-1C95-4283-91E8-32A582AB3379}" type="presParOf" srcId="{C328BF79-5908-43B7-A1B5-DEAFD06545BA}" destId="{406ECB20-5249-4F8D-9660-7CCB4F4D8000}" srcOrd="10" destOrd="0" presId="urn:microsoft.com/office/officeart/2005/8/layout/orgChart1"/>
    <dgm:cxn modelId="{C0B7995C-158B-47CF-AF45-906B5828B247}" type="presParOf" srcId="{C328BF79-5908-43B7-A1B5-DEAFD06545BA}" destId="{1DA4742C-5FD1-4F1E-AE7B-B6AB822B649E}" srcOrd="11" destOrd="0" presId="urn:microsoft.com/office/officeart/2005/8/layout/orgChart1"/>
    <dgm:cxn modelId="{A42F9EB3-B67B-4AF6-B0A7-D359DF3BF586}" type="presParOf" srcId="{1DA4742C-5FD1-4F1E-AE7B-B6AB822B649E}" destId="{A607222B-1EB2-4ADC-A595-477F5A0AC364}" srcOrd="0" destOrd="0" presId="urn:microsoft.com/office/officeart/2005/8/layout/orgChart1"/>
    <dgm:cxn modelId="{610B173F-E283-44FC-93AE-E1474CAA12B2}" type="presParOf" srcId="{A607222B-1EB2-4ADC-A595-477F5A0AC364}" destId="{832A65AD-2B4B-4558-AB50-455E772ED28B}" srcOrd="0" destOrd="0" presId="urn:microsoft.com/office/officeart/2005/8/layout/orgChart1"/>
    <dgm:cxn modelId="{6F5ACB4D-DE76-476D-93F3-EC58A1EFCF4E}" type="presParOf" srcId="{A607222B-1EB2-4ADC-A595-477F5A0AC364}" destId="{38D31E1F-38C0-4C4D-B989-72AA93E0BF48}" srcOrd="1" destOrd="0" presId="urn:microsoft.com/office/officeart/2005/8/layout/orgChart1"/>
    <dgm:cxn modelId="{BCDF8173-FE96-4F28-A283-1D00E313931D}" type="presParOf" srcId="{1DA4742C-5FD1-4F1E-AE7B-B6AB822B649E}" destId="{855B23CA-C749-44F0-878B-CEAE47F59D5C}" srcOrd="1" destOrd="0" presId="urn:microsoft.com/office/officeart/2005/8/layout/orgChart1"/>
    <dgm:cxn modelId="{31032C5E-47E6-435A-841E-28CFEFAA5D62}" type="presParOf" srcId="{1DA4742C-5FD1-4F1E-AE7B-B6AB822B649E}" destId="{6FFB1E0E-D946-4778-8BBC-D33395FE7BEA}" srcOrd="2" destOrd="0" presId="urn:microsoft.com/office/officeart/2005/8/layout/orgChart1"/>
    <dgm:cxn modelId="{527546B5-7224-46DF-97EC-69E456CA502C}" type="presParOf" srcId="{42A801E5-EC04-45F3-99BF-A5FDFC12DF63}" destId="{36993467-C31A-47D4-A281-65338C107EBC}" srcOrd="2" destOrd="0" presId="urn:microsoft.com/office/officeart/2005/8/layout/orgChart1"/>
    <dgm:cxn modelId="{3AA0C052-1239-4AE2-A049-58D9A0552451}" type="presParOf" srcId="{0F1FFD50-8C79-486F-8ED2-9CFEA708AC00}" destId="{3C389414-BB8A-41A7-A198-E21DC9692E3F}" srcOrd="6" destOrd="0" presId="urn:microsoft.com/office/officeart/2005/8/layout/orgChart1"/>
    <dgm:cxn modelId="{08F2EDBF-7A1D-4AA4-AD99-430B8056CC8C}" type="presParOf" srcId="{0F1FFD50-8C79-486F-8ED2-9CFEA708AC00}" destId="{5CB0B05A-3280-41AF-A4B3-A4DAEA62672C}" srcOrd="7" destOrd="0" presId="urn:microsoft.com/office/officeart/2005/8/layout/orgChart1"/>
    <dgm:cxn modelId="{735894E7-BEA8-4BBA-AFEE-49D6B3824071}" type="presParOf" srcId="{5CB0B05A-3280-41AF-A4B3-A4DAEA62672C}" destId="{7218C729-DB36-411C-99A8-D7B8A3D5E807}" srcOrd="0" destOrd="0" presId="urn:microsoft.com/office/officeart/2005/8/layout/orgChart1"/>
    <dgm:cxn modelId="{F2F74B74-FDA0-4F85-BDCA-1BB3A6E55A13}" type="presParOf" srcId="{7218C729-DB36-411C-99A8-D7B8A3D5E807}" destId="{71F7AD06-2612-4C63-9296-5677B794F691}" srcOrd="0" destOrd="0" presId="urn:microsoft.com/office/officeart/2005/8/layout/orgChart1"/>
    <dgm:cxn modelId="{BBB4DE23-4E4C-4237-BCDC-CEC93E18F8C6}" type="presParOf" srcId="{7218C729-DB36-411C-99A8-D7B8A3D5E807}" destId="{5867A5EB-E61E-4118-AB6A-38B39534574A}" srcOrd="1" destOrd="0" presId="urn:microsoft.com/office/officeart/2005/8/layout/orgChart1"/>
    <dgm:cxn modelId="{C7D7F6E1-F7D6-4685-8FFE-DB08CE1A663C}" type="presParOf" srcId="{5CB0B05A-3280-41AF-A4B3-A4DAEA62672C}" destId="{60F4EB96-6338-4D2E-9874-7038964ABA2D}" srcOrd="1" destOrd="0" presId="urn:microsoft.com/office/officeart/2005/8/layout/orgChart1"/>
    <dgm:cxn modelId="{71D95893-0D6F-41C7-A17A-A9466A716E34}" type="presParOf" srcId="{60F4EB96-6338-4D2E-9874-7038964ABA2D}" destId="{51D577C2-EFCF-4F2E-9BA8-558867703CDB}" srcOrd="0" destOrd="0" presId="urn:microsoft.com/office/officeart/2005/8/layout/orgChart1"/>
    <dgm:cxn modelId="{C11A3D00-7B55-45FD-8EA9-481B7411AAC5}" type="presParOf" srcId="{60F4EB96-6338-4D2E-9874-7038964ABA2D}" destId="{12349469-6F7B-4439-9DC9-11F7E6FD9633}" srcOrd="1" destOrd="0" presId="urn:microsoft.com/office/officeart/2005/8/layout/orgChart1"/>
    <dgm:cxn modelId="{3374F34E-96CC-4561-B54E-92DE6B4B95D7}" type="presParOf" srcId="{12349469-6F7B-4439-9DC9-11F7E6FD9633}" destId="{7FDA525D-4029-4113-AC01-AD337E39F7F0}" srcOrd="0" destOrd="0" presId="urn:microsoft.com/office/officeart/2005/8/layout/orgChart1"/>
    <dgm:cxn modelId="{653AEBFC-F5D7-4972-99DD-B1614B9FFE75}" type="presParOf" srcId="{7FDA525D-4029-4113-AC01-AD337E39F7F0}" destId="{1AC2E6CF-F741-44D1-8663-823342D7E669}" srcOrd="0" destOrd="0" presId="urn:microsoft.com/office/officeart/2005/8/layout/orgChart1"/>
    <dgm:cxn modelId="{89A9BA2F-9C8D-43F1-975D-E5E37122DD21}" type="presParOf" srcId="{7FDA525D-4029-4113-AC01-AD337E39F7F0}" destId="{19C4D97B-5D0A-442B-9F21-F8C72F8BA117}" srcOrd="1" destOrd="0" presId="urn:microsoft.com/office/officeart/2005/8/layout/orgChart1"/>
    <dgm:cxn modelId="{DDFF5D3C-06C2-4763-BD6B-6CD7404C39CD}" type="presParOf" srcId="{12349469-6F7B-4439-9DC9-11F7E6FD9633}" destId="{F5CEEBC3-4555-4910-A53F-B93E9EC92204}" srcOrd="1" destOrd="0" presId="urn:microsoft.com/office/officeart/2005/8/layout/orgChart1"/>
    <dgm:cxn modelId="{CB5243A0-F0AC-4088-90D6-6B280D62F0EE}" type="presParOf" srcId="{12349469-6F7B-4439-9DC9-11F7E6FD9633}" destId="{129A08BE-F4E8-4BD0-8CDF-8551E2244782}" srcOrd="2" destOrd="0" presId="urn:microsoft.com/office/officeart/2005/8/layout/orgChart1"/>
    <dgm:cxn modelId="{55EC30F9-6F49-4CFF-AAE7-ED2C476046C2}" type="presParOf" srcId="{60F4EB96-6338-4D2E-9874-7038964ABA2D}" destId="{8C2C9835-A5BA-4C7D-8334-550DA6034CAE}" srcOrd="2" destOrd="0" presId="urn:microsoft.com/office/officeart/2005/8/layout/orgChart1"/>
    <dgm:cxn modelId="{86DCBFB2-280E-4E8F-AE62-20206529DB3E}" type="presParOf" srcId="{60F4EB96-6338-4D2E-9874-7038964ABA2D}" destId="{F843BCCF-88E6-490D-8EED-D9A324594A82}" srcOrd="3" destOrd="0" presId="urn:microsoft.com/office/officeart/2005/8/layout/orgChart1"/>
    <dgm:cxn modelId="{0113676E-39A4-4808-B109-8905A7F304B7}" type="presParOf" srcId="{F843BCCF-88E6-490D-8EED-D9A324594A82}" destId="{E96CFFC8-CDDE-4F24-A58A-3F8B3A82E7B3}" srcOrd="0" destOrd="0" presId="urn:microsoft.com/office/officeart/2005/8/layout/orgChart1"/>
    <dgm:cxn modelId="{CCD10B4F-C358-4C46-8805-8D0804BD6DC2}" type="presParOf" srcId="{E96CFFC8-CDDE-4F24-A58A-3F8B3A82E7B3}" destId="{DC80687B-3E02-49FF-8ABD-90DE084B3475}" srcOrd="0" destOrd="0" presId="urn:microsoft.com/office/officeart/2005/8/layout/orgChart1"/>
    <dgm:cxn modelId="{9901A144-A593-427B-A7D0-F8FB9C6BCFAF}" type="presParOf" srcId="{E96CFFC8-CDDE-4F24-A58A-3F8B3A82E7B3}" destId="{C7FBC40F-C49F-4AC7-AAC5-613EEC5824C8}" srcOrd="1" destOrd="0" presId="urn:microsoft.com/office/officeart/2005/8/layout/orgChart1"/>
    <dgm:cxn modelId="{75D79698-8081-4D0A-A5CC-45643016F5F0}" type="presParOf" srcId="{F843BCCF-88E6-490D-8EED-D9A324594A82}" destId="{179570A9-4DB6-4464-AED7-9EE4EC070754}" srcOrd="1" destOrd="0" presId="urn:microsoft.com/office/officeart/2005/8/layout/orgChart1"/>
    <dgm:cxn modelId="{4143F3F9-1A08-4D1E-B145-FD9225F34E74}" type="presParOf" srcId="{F843BCCF-88E6-490D-8EED-D9A324594A82}" destId="{7CF52CB3-DBF2-4C1F-A9DB-B078198955CF}" srcOrd="2" destOrd="0" presId="urn:microsoft.com/office/officeart/2005/8/layout/orgChart1"/>
    <dgm:cxn modelId="{B427099D-47AE-4096-BCE6-46EC62FCEFF9}" type="presParOf" srcId="{60F4EB96-6338-4D2E-9874-7038964ABA2D}" destId="{15C0041F-7665-4C90-99E2-B0BCBA1ED536}" srcOrd="4" destOrd="0" presId="urn:microsoft.com/office/officeart/2005/8/layout/orgChart1"/>
    <dgm:cxn modelId="{F48D09F4-5AE1-41FD-9629-9BA57772E510}" type="presParOf" srcId="{60F4EB96-6338-4D2E-9874-7038964ABA2D}" destId="{398CE73B-C00F-4671-BE62-BA7D858E7FFF}" srcOrd="5" destOrd="0" presId="urn:microsoft.com/office/officeart/2005/8/layout/orgChart1"/>
    <dgm:cxn modelId="{812CEF50-9C30-452E-A54A-834B8DC08EAF}" type="presParOf" srcId="{398CE73B-C00F-4671-BE62-BA7D858E7FFF}" destId="{94540A9A-7CBF-4216-A807-492DE7E0043D}" srcOrd="0" destOrd="0" presId="urn:microsoft.com/office/officeart/2005/8/layout/orgChart1"/>
    <dgm:cxn modelId="{FB26B359-14C0-4E2B-BD8E-98EA23A28D7B}" type="presParOf" srcId="{94540A9A-7CBF-4216-A807-492DE7E0043D}" destId="{545B6EF7-ACF4-49C2-B4AB-FAC4CC027713}" srcOrd="0" destOrd="0" presId="urn:microsoft.com/office/officeart/2005/8/layout/orgChart1"/>
    <dgm:cxn modelId="{42A546B5-7EF6-4D4F-B5AC-C11B1B400AC5}" type="presParOf" srcId="{94540A9A-7CBF-4216-A807-492DE7E0043D}" destId="{862826EA-F6EA-4F14-AF13-2717BA4E26DD}" srcOrd="1" destOrd="0" presId="urn:microsoft.com/office/officeart/2005/8/layout/orgChart1"/>
    <dgm:cxn modelId="{65134290-1DB9-45F0-A239-09707B94CE56}" type="presParOf" srcId="{398CE73B-C00F-4671-BE62-BA7D858E7FFF}" destId="{B47DAD0C-6FA1-4B3F-8F3F-CF2100DF7009}" srcOrd="1" destOrd="0" presId="urn:microsoft.com/office/officeart/2005/8/layout/orgChart1"/>
    <dgm:cxn modelId="{C7125139-0DC9-48A9-A1AF-1EDEF0F903FE}" type="presParOf" srcId="{398CE73B-C00F-4671-BE62-BA7D858E7FFF}" destId="{683F505A-B75E-4789-9AB1-47520FA57A80}" srcOrd="2" destOrd="0" presId="urn:microsoft.com/office/officeart/2005/8/layout/orgChart1"/>
    <dgm:cxn modelId="{56385D5C-3A3E-4E15-A67D-7D2BBE5AD9B5}" type="presParOf" srcId="{60F4EB96-6338-4D2E-9874-7038964ABA2D}" destId="{ECB7DC42-1720-43C8-A992-65B803FE2B12}" srcOrd="6" destOrd="0" presId="urn:microsoft.com/office/officeart/2005/8/layout/orgChart1"/>
    <dgm:cxn modelId="{BF842342-F0B9-4E3B-8845-76E916494C24}" type="presParOf" srcId="{60F4EB96-6338-4D2E-9874-7038964ABA2D}" destId="{3134DF31-243F-4A1C-85D2-D6A42100F423}" srcOrd="7" destOrd="0" presId="urn:microsoft.com/office/officeart/2005/8/layout/orgChart1"/>
    <dgm:cxn modelId="{9DBD669C-3374-4843-8A33-D94574908142}" type="presParOf" srcId="{3134DF31-243F-4A1C-85D2-D6A42100F423}" destId="{1CB106EC-4AAD-4C79-A3AB-EB01FC28112B}" srcOrd="0" destOrd="0" presId="urn:microsoft.com/office/officeart/2005/8/layout/orgChart1"/>
    <dgm:cxn modelId="{F001EB6D-5407-4962-8FB4-F5C743D52B55}" type="presParOf" srcId="{1CB106EC-4AAD-4C79-A3AB-EB01FC28112B}" destId="{3C0C6009-1425-4EF0-B303-CB28B57E5540}" srcOrd="0" destOrd="0" presId="urn:microsoft.com/office/officeart/2005/8/layout/orgChart1"/>
    <dgm:cxn modelId="{F52BD538-D8D1-406F-BD2A-0C5D87577BF1}" type="presParOf" srcId="{1CB106EC-4AAD-4C79-A3AB-EB01FC28112B}" destId="{03FF3A88-9E74-4197-94DB-7D22CE4A043F}" srcOrd="1" destOrd="0" presId="urn:microsoft.com/office/officeart/2005/8/layout/orgChart1"/>
    <dgm:cxn modelId="{D4324AE1-EB46-4F8A-B944-1830B89F4EA3}" type="presParOf" srcId="{3134DF31-243F-4A1C-85D2-D6A42100F423}" destId="{855B38DD-0954-4AE4-A19F-5EBAC66A7D8F}" srcOrd="1" destOrd="0" presId="urn:microsoft.com/office/officeart/2005/8/layout/orgChart1"/>
    <dgm:cxn modelId="{92F9AB84-B1B0-49A4-8271-56A60A489476}" type="presParOf" srcId="{3134DF31-243F-4A1C-85D2-D6A42100F423}" destId="{78A9FA3F-9A1A-4C46-89DE-CD708699FABC}" srcOrd="2" destOrd="0" presId="urn:microsoft.com/office/officeart/2005/8/layout/orgChart1"/>
    <dgm:cxn modelId="{6D872C3E-B810-408C-B2D4-1A23DDC3704F}" type="presParOf" srcId="{60F4EB96-6338-4D2E-9874-7038964ABA2D}" destId="{49C14130-CAE6-4355-90E5-6829EC511675}" srcOrd="8" destOrd="0" presId="urn:microsoft.com/office/officeart/2005/8/layout/orgChart1"/>
    <dgm:cxn modelId="{70C049BC-ED3F-4DE8-BABE-EAAA97EDBBE3}" type="presParOf" srcId="{60F4EB96-6338-4D2E-9874-7038964ABA2D}" destId="{153F98D4-544D-4A8A-B7E5-0E0407EC32CA}" srcOrd="9" destOrd="0" presId="urn:microsoft.com/office/officeart/2005/8/layout/orgChart1"/>
    <dgm:cxn modelId="{D2AC798A-C33B-4689-88C3-4FFFD5F73640}" type="presParOf" srcId="{153F98D4-544D-4A8A-B7E5-0E0407EC32CA}" destId="{DB3180D3-78BD-4F2A-9EEF-C56E60EB6C1E}" srcOrd="0" destOrd="0" presId="urn:microsoft.com/office/officeart/2005/8/layout/orgChart1"/>
    <dgm:cxn modelId="{D87DF4A3-8F82-4884-B411-1945F4F0F6BD}" type="presParOf" srcId="{DB3180D3-78BD-4F2A-9EEF-C56E60EB6C1E}" destId="{6D1DFD46-5661-484C-9866-AA6424371800}" srcOrd="0" destOrd="0" presId="urn:microsoft.com/office/officeart/2005/8/layout/orgChart1"/>
    <dgm:cxn modelId="{54031339-03C1-48AC-BF4F-0CF003F2ADA6}" type="presParOf" srcId="{DB3180D3-78BD-4F2A-9EEF-C56E60EB6C1E}" destId="{563EB8EC-F83A-49A4-96E7-01D63E55AA28}" srcOrd="1" destOrd="0" presId="urn:microsoft.com/office/officeart/2005/8/layout/orgChart1"/>
    <dgm:cxn modelId="{BE49CE26-DA60-49A0-8C89-A5F9967014CE}" type="presParOf" srcId="{153F98D4-544D-4A8A-B7E5-0E0407EC32CA}" destId="{5F571424-DB6B-45CF-B9F5-E8214705252A}" srcOrd="1" destOrd="0" presId="urn:microsoft.com/office/officeart/2005/8/layout/orgChart1"/>
    <dgm:cxn modelId="{C75B5295-3B6E-4ACC-80F4-1A2D4EE2C81C}" type="presParOf" srcId="{153F98D4-544D-4A8A-B7E5-0E0407EC32CA}" destId="{66CF288D-BF9C-48E2-A38B-7A4926B42C0D}" srcOrd="2" destOrd="0" presId="urn:microsoft.com/office/officeart/2005/8/layout/orgChart1"/>
    <dgm:cxn modelId="{5A0AD06F-C2A2-4519-B7C4-F6B308C14A05}" type="presParOf" srcId="{60F4EB96-6338-4D2E-9874-7038964ABA2D}" destId="{B5E57918-C937-48D4-8161-10254CFB36CD}" srcOrd="10" destOrd="0" presId="urn:microsoft.com/office/officeart/2005/8/layout/orgChart1"/>
    <dgm:cxn modelId="{FB31FD2B-330E-4F06-9A55-CC751E333FC6}" type="presParOf" srcId="{60F4EB96-6338-4D2E-9874-7038964ABA2D}" destId="{5A8614D2-BFB1-4F17-8463-C982698EDD8D}" srcOrd="11" destOrd="0" presId="urn:microsoft.com/office/officeart/2005/8/layout/orgChart1"/>
    <dgm:cxn modelId="{387C05AE-44F3-46E9-A967-E6BC68500067}" type="presParOf" srcId="{5A8614D2-BFB1-4F17-8463-C982698EDD8D}" destId="{13548DC3-AFED-4FA2-B495-0AF063B1EE81}" srcOrd="0" destOrd="0" presId="urn:microsoft.com/office/officeart/2005/8/layout/orgChart1"/>
    <dgm:cxn modelId="{5B6D3D2C-3871-4771-81BC-A303777528F0}" type="presParOf" srcId="{13548DC3-AFED-4FA2-B495-0AF063B1EE81}" destId="{D6613268-C528-472B-83D9-73C25D4927CA}" srcOrd="0" destOrd="0" presId="urn:microsoft.com/office/officeart/2005/8/layout/orgChart1"/>
    <dgm:cxn modelId="{E92882BD-1689-4D60-9997-4FECB291A2DD}" type="presParOf" srcId="{13548DC3-AFED-4FA2-B495-0AF063B1EE81}" destId="{3F5645EA-78BC-4C4A-9292-3937B84DCDD8}" srcOrd="1" destOrd="0" presId="urn:microsoft.com/office/officeart/2005/8/layout/orgChart1"/>
    <dgm:cxn modelId="{561F7423-27C5-4DC3-A9D3-8FA482268E14}" type="presParOf" srcId="{5A8614D2-BFB1-4F17-8463-C982698EDD8D}" destId="{61A8C420-9FEF-47A6-919B-CD3A4ADBD37B}" srcOrd="1" destOrd="0" presId="urn:microsoft.com/office/officeart/2005/8/layout/orgChart1"/>
    <dgm:cxn modelId="{0C99278C-8930-40F7-A9EB-72B3F8D3C8C1}" type="presParOf" srcId="{5A8614D2-BFB1-4F17-8463-C982698EDD8D}" destId="{6FA25C88-9B20-4508-944D-7597C43F106E}" srcOrd="2" destOrd="0" presId="urn:microsoft.com/office/officeart/2005/8/layout/orgChart1"/>
    <dgm:cxn modelId="{4AACE4E3-35D7-4F28-AAE0-DE58F7F4C7F8}" type="presParOf" srcId="{60F4EB96-6338-4D2E-9874-7038964ABA2D}" destId="{60AAD3ED-4801-498E-9B67-F86404AD941F}" srcOrd="12" destOrd="0" presId="urn:microsoft.com/office/officeart/2005/8/layout/orgChart1"/>
    <dgm:cxn modelId="{FDFA3788-C252-4D90-8CF0-E4FD6367B40D}" type="presParOf" srcId="{60F4EB96-6338-4D2E-9874-7038964ABA2D}" destId="{93CDA286-0FFD-4DFE-B8B2-01B930C9B551}" srcOrd="13" destOrd="0" presId="urn:microsoft.com/office/officeart/2005/8/layout/orgChart1"/>
    <dgm:cxn modelId="{0760F3AE-15DC-4218-935B-6B784B211943}" type="presParOf" srcId="{93CDA286-0FFD-4DFE-B8B2-01B930C9B551}" destId="{EFED0817-0087-4A76-B0F0-817D1C228D06}" srcOrd="0" destOrd="0" presId="urn:microsoft.com/office/officeart/2005/8/layout/orgChart1"/>
    <dgm:cxn modelId="{8AB2419F-47B0-4572-A08E-88CF925D0F5B}" type="presParOf" srcId="{EFED0817-0087-4A76-B0F0-817D1C228D06}" destId="{4C85A5E7-F633-4AE0-A5FC-9E8A4F0053CE}" srcOrd="0" destOrd="0" presId="urn:microsoft.com/office/officeart/2005/8/layout/orgChart1"/>
    <dgm:cxn modelId="{2EF3F38A-5B9D-4975-A492-EB0660319490}" type="presParOf" srcId="{EFED0817-0087-4A76-B0F0-817D1C228D06}" destId="{BB1AF0A7-047E-4836-93A1-0DC8A51DEC9B}" srcOrd="1" destOrd="0" presId="urn:microsoft.com/office/officeart/2005/8/layout/orgChart1"/>
    <dgm:cxn modelId="{0389DF69-5CA9-44FA-9578-2ABE60A948AA}" type="presParOf" srcId="{93CDA286-0FFD-4DFE-B8B2-01B930C9B551}" destId="{048121DD-618A-4FCD-BAF9-C9083788F053}" srcOrd="1" destOrd="0" presId="urn:microsoft.com/office/officeart/2005/8/layout/orgChart1"/>
    <dgm:cxn modelId="{6B6A7C3F-A6E4-44F5-A42E-651683878F8E}" type="presParOf" srcId="{93CDA286-0FFD-4DFE-B8B2-01B930C9B551}" destId="{B2C54248-ED5C-499C-8F4D-489941E6FC2D}" srcOrd="2" destOrd="0" presId="urn:microsoft.com/office/officeart/2005/8/layout/orgChart1"/>
    <dgm:cxn modelId="{E0ACF364-53CD-4FA1-BE92-0ABABF390622}" type="presParOf" srcId="{60F4EB96-6338-4D2E-9874-7038964ABA2D}" destId="{A6187B8F-BB66-4701-978D-59A8CF3F84AC}" srcOrd="14" destOrd="0" presId="urn:microsoft.com/office/officeart/2005/8/layout/orgChart1"/>
    <dgm:cxn modelId="{9774C376-F7D9-4ADB-A78A-2D7704AE6879}" type="presParOf" srcId="{60F4EB96-6338-4D2E-9874-7038964ABA2D}" destId="{3BCCA602-776D-4ABE-96CA-214F7842A086}" srcOrd="15" destOrd="0" presId="urn:microsoft.com/office/officeart/2005/8/layout/orgChart1"/>
    <dgm:cxn modelId="{C6E8CB3E-51A3-422F-98C0-0EB28A110391}" type="presParOf" srcId="{3BCCA602-776D-4ABE-96CA-214F7842A086}" destId="{5A759FA4-DA5A-4512-A76B-F416F0A69EC2}" srcOrd="0" destOrd="0" presId="urn:microsoft.com/office/officeart/2005/8/layout/orgChart1"/>
    <dgm:cxn modelId="{83F06B23-60F7-40F4-A66F-BAFC7F37E5D3}" type="presParOf" srcId="{5A759FA4-DA5A-4512-A76B-F416F0A69EC2}" destId="{85F4E34E-DFBA-47C4-9893-FEE1433A9E0E}" srcOrd="0" destOrd="0" presId="urn:microsoft.com/office/officeart/2005/8/layout/orgChart1"/>
    <dgm:cxn modelId="{69557113-3EC5-423B-B65B-C3EDD5EFA49B}" type="presParOf" srcId="{5A759FA4-DA5A-4512-A76B-F416F0A69EC2}" destId="{B1A8F7B3-A8BF-4772-A56E-556ACA652102}" srcOrd="1" destOrd="0" presId="urn:microsoft.com/office/officeart/2005/8/layout/orgChart1"/>
    <dgm:cxn modelId="{08D05ADD-7C8D-4641-A023-4B66993CBD1C}" type="presParOf" srcId="{3BCCA602-776D-4ABE-96CA-214F7842A086}" destId="{BD056989-BB41-4BB4-8494-F035B03B16CA}" srcOrd="1" destOrd="0" presId="urn:microsoft.com/office/officeart/2005/8/layout/orgChart1"/>
    <dgm:cxn modelId="{58CA95C7-B794-48D8-B8DF-15DB8207FEFC}" type="presParOf" srcId="{3BCCA602-776D-4ABE-96CA-214F7842A086}" destId="{D20A6C3C-0F0D-4B26-BB2E-D5D84B2432E7}" srcOrd="2" destOrd="0" presId="urn:microsoft.com/office/officeart/2005/8/layout/orgChart1"/>
    <dgm:cxn modelId="{307382DE-F473-4E03-B874-1F66365E9D1A}" type="presParOf" srcId="{5CB0B05A-3280-41AF-A4B3-A4DAEA62672C}" destId="{1299D9C6-6F64-4A69-BB1B-98EE11F94608}" srcOrd="2" destOrd="0" presId="urn:microsoft.com/office/officeart/2005/8/layout/orgChart1"/>
    <dgm:cxn modelId="{B7EA19EC-82AF-46EF-AD8D-9B76D2085F18}" type="presParOf" srcId="{89AE8617-DF1C-4711-896E-24464FEF29C6}" destId="{E8D53C46-1B45-4F47-AC55-C9B1B3B77BD1}" srcOrd="2" destOrd="0" presId="urn:microsoft.com/office/officeart/2005/8/layout/orgChart1"/>
    <dgm:cxn modelId="{7869ACE0-9026-4DD0-B0AF-2DDD105A0AD0}" type="presParOf" srcId="{E8D53C46-1B45-4F47-AC55-C9B1B3B77BD1}" destId="{DE344797-5FF1-40A8-BD93-7E133A07305D}" srcOrd="0" destOrd="0" presId="urn:microsoft.com/office/officeart/2005/8/layout/orgChart1"/>
    <dgm:cxn modelId="{915636C8-2180-42A8-BD8E-6D86C74EEA6A}" type="presParOf" srcId="{E8D53C46-1B45-4F47-AC55-C9B1B3B77BD1}" destId="{9EA82107-44EC-4968-9378-061164E30CD0}" srcOrd="1" destOrd="0" presId="urn:microsoft.com/office/officeart/2005/8/layout/orgChart1"/>
    <dgm:cxn modelId="{BCFA75C0-5AD0-4169-964C-85521D62B687}" type="presParOf" srcId="{9EA82107-44EC-4968-9378-061164E30CD0}" destId="{C065BA3B-6DC4-45DC-BBFB-79166B113C1E}" srcOrd="0" destOrd="0" presId="urn:microsoft.com/office/officeart/2005/8/layout/orgChart1"/>
    <dgm:cxn modelId="{54437C06-1F93-481A-9AEE-7DF82CACB5B4}" type="presParOf" srcId="{C065BA3B-6DC4-45DC-BBFB-79166B113C1E}" destId="{45E78246-C110-4B72-94EA-93603693C8B0}" srcOrd="0" destOrd="0" presId="urn:microsoft.com/office/officeart/2005/8/layout/orgChart1"/>
    <dgm:cxn modelId="{1D79FA8A-C1D4-4346-B962-6B6CD6404030}" type="presParOf" srcId="{C065BA3B-6DC4-45DC-BBFB-79166B113C1E}" destId="{3818E9C0-FA51-4261-AC02-79A8D97307CB}" srcOrd="1" destOrd="0" presId="urn:microsoft.com/office/officeart/2005/8/layout/orgChart1"/>
    <dgm:cxn modelId="{00BF3581-DC76-478C-A76C-4B2597CA10A0}" type="presParOf" srcId="{9EA82107-44EC-4968-9378-061164E30CD0}" destId="{4DD90C2D-006F-4A31-AB34-D193CE2B7F44}" srcOrd="1" destOrd="0" presId="urn:microsoft.com/office/officeart/2005/8/layout/orgChart1"/>
    <dgm:cxn modelId="{F7789114-23D5-4DEF-82C6-904F3F5AC5D2}" type="presParOf" srcId="{9EA82107-44EC-4968-9378-061164E30CD0}" destId="{1E907144-92E2-41CB-9B94-016F5D2E010C}"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3E9331-B283-41CD-9C53-B60EA9320A0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B61C65C-1D9D-4D43-B2EB-CED2BF4C0EC5}">
      <dgm:prSet/>
      <dgm:spPr/>
      <dgm:t>
        <a:bodyPr/>
        <a:lstStyle/>
        <a:p>
          <a:r>
            <a:rPr lang="en-US" dirty="0"/>
            <a:t>Complex Conspiracy Investigations</a:t>
          </a:r>
        </a:p>
      </dgm:t>
    </dgm:pt>
    <dgm:pt modelId="{604EA118-F8C9-4CD5-9C0C-855A8F6B2A23}" type="parTrans" cxnId="{DB795B64-EBF7-4B32-97E9-0F31C94FAE9C}">
      <dgm:prSet/>
      <dgm:spPr/>
      <dgm:t>
        <a:bodyPr/>
        <a:lstStyle/>
        <a:p>
          <a:endParaRPr lang="en-US"/>
        </a:p>
      </dgm:t>
    </dgm:pt>
    <dgm:pt modelId="{A4C81585-6081-4D44-8B0A-ADA5A7DB6B72}" type="sibTrans" cxnId="{DB795B64-EBF7-4B32-97E9-0F31C94FAE9C}">
      <dgm:prSet/>
      <dgm:spPr/>
      <dgm:t>
        <a:bodyPr/>
        <a:lstStyle/>
        <a:p>
          <a:endParaRPr lang="en-US"/>
        </a:p>
      </dgm:t>
    </dgm:pt>
    <dgm:pt modelId="{AB08B628-8EAE-4900-A8A9-F7FF03A52C87}">
      <dgm:prSet/>
      <dgm:spPr/>
      <dgm:t>
        <a:bodyPr/>
        <a:lstStyle/>
        <a:p>
          <a:r>
            <a:rPr lang="en-US"/>
            <a:t>Interdiction</a:t>
          </a:r>
        </a:p>
      </dgm:t>
    </dgm:pt>
    <dgm:pt modelId="{0D640F3F-7A86-4A78-B048-9388565655A3}" type="parTrans" cxnId="{83C097ED-AD36-4D42-9325-148C43FB492E}">
      <dgm:prSet/>
      <dgm:spPr/>
      <dgm:t>
        <a:bodyPr/>
        <a:lstStyle/>
        <a:p>
          <a:endParaRPr lang="en-US"/>
        </a:p>
      </dgm:t>
    </dgm:pt>
    <dgm:pt modelId="{BF5CFAC4-5780-43B3-A877-502A0BF86A0E}" type="sibTrans" cxnId="{83C097ED-AD36-4D42-9325-148C43FB492E}">
      <dgm:prSet/>
      <dgm:spPr/>
      <dgm:t>
        <a:bodyPr/>
        <a:lstStyle/>
        <a:p>
          <a:endParaRPr lang="en-US"/>
        </a:p>
      </dgm:t>
    </dgm:pt>
    <dgm:pt modelId="{EFAD86FD-0F37-4645-88C8-CF0ED65D77E2}">
      <dgm:prSet/>
      <dgm:spPr/>
      <dgm:t>
        <a:bodyPr/>
        <a:lstStyle/>
        <a:p>
          <a:r>
            <a:rPr lang="en-US"/>
            <a:t>Operations</a:t>
          </a:r>
        </a:p>
      </dgm:t>
    </dgm:pt>
    <dgm:pt modelId="{CF9C8850-ED2D-4325-B0AB-40498169A16E}" type="parTrans" cxnId="{D4159C94-9FF8-4DF9-B07B-8F9DED96DDB0}">
      <dgm:prSet/>
      <dgm:spPr/>
      <dgm:t>
        <a:bodyPr/>
        <a:lstStyle/>
        <a:p>
          <a:endParaRPr lang="en-US"/>
        </a:p>
      </dgm:t>
    </dgm:pt>
    <dgm:pt modelId="{18C154EC-5BE7-457B-8D60-4C9508C352F2}" type="sibTrans" cxnId="{D4159C94-9FF8-4DF9-B07B-8F9DED96DDB0}">
      <dgm:prSet/>
      <dgm:spPr/>
      <dgm:t>
        <a:bodyPr/>
        <a:lstStyle/>
        <a:p>
          <a:endParaRPr lang="en-US"/>
        </a:p>
      </dgm:t>
    </dgm:pt>
    <dgm:pt modelId="{F3866BE7-2529-424A-948A-0ECE756DD089}">
      <dgm:prSet/>
      <dgm:spPr/>
      <dgm:t>
        <a:bodyPr/>
        <a:lstStyle/>
        <a:p>
          <a:r>
            <a:rPr lang="en-US"/>
            <a:t>Diversion Cases</a:t>
          </a:r>
        </a:p>
      </dgm:t>
    </dgm:pt>
    <dgm:pt modelId="{016907AB-BA48-4F7C-AC9C-C867B21D226C}" type="parTrans" cxnId="{165EC8DF-EB1C-431B-A7EA-E30E67FF9233}">
      <dgm:prSet/>
      <dgm:spPr/>
      <dgm:t>
        <a:bodyPr/>
        <a:lstStyle/>
        <a:p>
          <a:endParaRPr lang="en-US"/>
        </a:p>
      </dgm:t>
    </dgm:pt>
    <dgm:pt modelId="{2A17D1B0-61C7-44A6-BE1B-C68D45B100BA}" type="sibTrans" cxnId="{165EC8DF-EB1C-431B-A7EA-E30E67FF9233}">
      <dgm:prSet/>
      <dgm:spPr/>
      <dgm:t>
        <a:bodyPr/>
        <a:lstStyle/>
        <a:p>
          <a:endParaRPr lang="en-US"/>
        </a:p>
      </dgm:t>
    </dgm:pt>
    <dgm:pt modelId="{9E496EA2-E010-4AD0-B019-93977D24F343}" type="pres">
      <dgm:prSet presAssocID="{233E9331-B283-41CD-9C53-B60EA9320A03}" presName="linear" presStyleCnt="0">
        <dgm:presLayoutVars>
          <dgm:animLvl val="lvl"/>
          <dgm:resizeHandles val="exact"/>
        </dgm:presLayoutVars>
      </dgm:prSet>
      <dgm:spPr/>
    </dgm:pt>
    <dgm:pt modelId="{3F2E5CF0-7C70-4B81-B91F-AA43F0A591B7}" type="pres">
      <dgm:prSet presAssocID="{BB61C65C-1D9D-4D43-B2EB-CED2BF4C0EC5}" presName="parentText" presStyleLbl="node1" presStyleIdx="0" presStyleCnt="4">
        <dgm:presLayoutVars>
          <dgm:chMax val="0"/>
          <dgm:bulletEnabled val="1"/>
        </dgm:presLayoutVars>
      </dgm:prSet>
      <dgm:spPr/>
    </dgm:pt>
    <dgm:pt modelId="{71AA3152-55A0-421F-BD42-19A128E4A468}" type="pres">
      <dgm:prSet presAssocID="{A4C81585-6081-4D44-8B0A-ADA5A7DB6B72}" presName="spacer" presStyleCnt="0"/>
      <dgm:spPr/>
    </dgm:pt>
    <dgm:pt modelId="{02308CC6-547A-482D-A5EE-1C3172E28F8B}" type="pres">
      <dgm:prSet presAssocID="{AB08B628-8EAE-4900-A8A9-F7FF03A52C87}" presName="parentText" presStyleLbl="node1" presStyleIdx="1" presStyleCnt="4">
        <dgm:presLayoutVars>
          <dgm:chMax val="0"/>
          <dgm:bulletEnabled val="1"/>
        </dgm:presLayoutVars>
      </dgm:prSet>
      <dgm:spPr/>
    </dgm:pt>
    <dgm:pt modelId="{16CAEC97-FB5E-4AB6-B472-E93773B429D7}" type="pres">
      <dgm:prSet presAssocID="{BF5CFAC4-5780-43B3-A877-502A0BF86A0E}" presName="spacer" presStyleCnt="0"/>
      <dgm:spPr/>
    </dgm:pt>
    <dgm:pt modelId="{FB6DEA3F-A3D1-4DAF-8210-B24953DA8969}" type="pres">
      <dgm:prSet presAssocID="{EFAD86FD-0F37-4645-88C8-CF0ED65D77E2}" presName="parentText" presStyleLbl="node1" presStyleIdx="2" presStyleCnt="4">
        <dgm:presLayoutVars>
          <dgm:chMax val="0"/>
          <dgm:bulletEnabled val="1"/>
        </dgm:presLayoutVars>
      </dgm:prSet>
      <dgm:spPr/>
    </dgm:pt>
    <dgm:pt modelId="{BF2DB9FC-B3D2-4F06-87DE-E0675119AEE7}" type="pres">
      <dgm:prSet presAssocID="{18C154EC-5BE7-457B-8D60-4C9508C352F2}" presName="spacer" presStyleCnt="0"/>
      <dgm:spPr/>
    </dgm:pt>
    <dgm:pt modelId="{9772164B-47A7-4A65-9C58-0DCF6BE4ACC3}" type="pres">
      <dgm:prSet presAssocID="{F3866BE7-2529-424A-948A-0ECE756DD089}" presName="parentText" presStyleLbl="node1" presStyleIdx="3" presStyleCnt="4">
        <dgm:presLayoutVars>
          <dgm:chMax val="0"/>
          <dgm:bulletEnabled val="1"/>
        </dgm:presLayoutVars>
      </dgm:prSet>
      <dgm:spPr/>
    </dgm:pt>
  </dgm:ptLst>
  <dgm:cxnLst>
    <dgm:cxn modelId="{1C161D12-3105-47F3-A928-5DFE83338F87}" type="presOf" srcId="{F3866BE7-2529-424A-948A-0ECE756DD089}" destId="{9772164B-47A7-4A65-9C58-0DCF6BE4ACC3}" srcOrd="0" destOrd="0" presId="urn:microsoft.com/office/officeart/2005/8/layout/vList2"/>
    <dgm:cxn modelId="{DB795B64-EBF7-4B32-97E9-0F31C94FAE9C}" srcId="{233E9331-B283-41CD-9C53-B60EA9320A03}" destId="{BB61C65C-1D9D-4D43-B2EB-CED2BF4C0EC5}" srcOrd="0" destOrd="0" parTransId="{604EA118-F8C9-4CD5-9C0C-855A8F6B2A23}" sibTransId="{A4C81585-6081-4D44-8B0A-ADA5A7DB6B72}"/>
    <dgm:cxn modelId="{01D6D96E-72C9-48C2-9300-4C85FF98A0F1}" type="presOf" srcId="{EFAD86FD-0F37-4645-88C8-CF0ED65D77E2}" destId="{FB6DEA3F-A3D1-4DAF-8210-B24953DA8969}" srcOrd="0" destOrd="0" presId="urn:microsoft.com/office/officeart/2005/8/layout/vList2"/>
    <dgm:cxn modelId="{D4159C94-9FF8-4DF9-B07B-8F9DED96DDB0}" srcId="{233E9331-B283-41CD-9C53-B60EA9320A03}" destId="{EFAD86FD-0F37-4645-88C8-CF0ED65D77E2}" srcOrd="2" destOrd="0" parTransId="{CF9C8850-ED2D-4325-B0AB-40498169A16E}" sibTransId="{18C154EC-5BE7-457B-8D60-4C9508C352F2}"/>
    <dgm:cxn modelId="{40B072C1-4523-4CF8-9625-497E395B94CD}" type="presOf" srcId="{AB08B628-8EAE-4900-A8A9-F7FF03A52C87}" destId="{02308CC6-547A-482D-A5EE-1C3172E28F8B}" srcOrd="0" destOrd="0" presId="urn:microsoft.com/office/officeart/2005/8/layout/vList2"/>
    <dgm:cxn modelId="{2E8995C8-9744-42E1-ACA7-4FAFB2E521DF}" type="presOf" srcId="{233E9331-B283-41CD-9C53-B60EA9320A03}" destId="{9E496EA2-E010-4AD0-B019-93977D24F343}" srcOrd="0" destOrd="0" presId="urn:microsoft.com/office/officeart/2005/8/layout/vList2"/>
    <dgm:cxn modelId="{165EC8DF-EB1C-431B-A7EA-E30E67FF9233}" srcId="{233E9331-B283-41CD-9C53-B60EA9320A03}" destId="{F3866BE7-2529-424A-948A-0ECE756DD089}" srcOrd="3" destOrd="0" parTransId="{016907AB-BA48-4F7C-AC9C-C867B21D226C}" sibTransId="{2A17D1B0-61C7-44A6-BE1B-C68D45B100BA}"/>
    <dgm:cxn modelId="{83C097ED-AD36-4D42-9325-148C43FB492E}" srcId="{233E9331-B283-41CD-9C53-B60EA9320A03}" destId="{AB08B628-8EAE-4900-A8A9-F7FF03A52C87}" srcOrd="1" destOrd="0" parTransId="{0D640F3F-7A86-4A78-B048-9388565655A3}" sibTransId="{BF5CFAC4-5780-43B3-A877-502A0BF86A0E}"/>
    <dgm:cxn modelId="{35AFFBFF-6B74-40F5-BA2E-7DD97BFB3645}" type="presOf" srcId="{BB61C65C-1D9D-4D43-B2EB-CED2BF4C0EC5}" destId="{3F2E5CF0-7C70-4B81-B91F-AA43F0A591B7}" srcOrd="0" destOrd="0" presId="urn:microsoft.com/office/officeart/2005/8/layout/vList2"/>
    <dgm:cxn modelId="{D11DE4B6-EE8D-49D9-8F19-9DBBA7695B48}" type="presParOf" srcId="{9E496EA2-E010-4AD0-B019-93977D24F343}" destId="{3F2E5CF0-7C70-4B81-B91F-AA43F0A591B7}" srcOrd="0" destOrd="0" presId="urn:microsoft.com/office/officeart/2005/8/layout/vList2"/>
    <dgm:cxn modelId="{1FC51686-6580-4DFF-B6F9-6B2D42FA9AFE}" type="presParOf" srcId="{9E496EA2-E010-4AD0-B019-93977D24F343}" destId="{71AA3152-55A0-421F-BD42-19A128E4A468}" srcOrd="1" destOrd="0" presId="urn:microsoft.com/office/officeart/2005/8/layout/vList2"/>
    <dgm:cxn modelId="{A75CB740-5C58-4867-9750-46B67EF0B1C1}" type="presParOf" srcId="{9E496EA2-E010-4AD0-B019-93977D24F343}" destId="{02308CC6-547A-482D-A5EE-1C3172E28F8B}" srcOrd="2" destOrd="0" presId="urn:microsoft.com/office/officeart/2005/8/layout/vList2"/>
    <dgm:cxn modelId="{5AB7053C-9BA3-4425-8B61-78910D487EF5}" type="presParOf" srcId="{9E496EA2-E010-4AD0-B019-93977D24F343}" destId="{16CAEC97-FB5E-4AB6-B472-E93773B429D7}" srcOrd="3" destOrd="0" presId="urn:microsoft.com/office/officeart/2005/8/layout/vList2"/>
    <dgm:cxn modelId="{A5F8B8CE-2EA4-46C5-A94E-4E690CFBE24F}" type="presParOf" srcId="{9E496EA2-E010-4AD0-B019-93977D24F343}" destId="{FB6DEA3F-A3D1-4DAF-8210-B24953DA8969}" srcOrd="4" destOrd="0" presId="urn:microsoft.com/office/officeart/2005/8/layout/vList2"/>
    <dgm:cxn modelId="{4269CA2D-F128-4284-8C9F-C3C770BC1A20}" type="presParOf" srcId="{9E496EA2-E010-4AD0-B019-93977D24F343}" destId="{BF2DB9FC-B3D2-4F06-87DE-E0675119AEE7}" srcOrd="5" destOrd="0" presId="urn:microsoft.com/office/officeart/2005/8/layout/vList2"/>
    <dgm:cxn modelId="{C124D648-0D25-46F8-95D1-DA81CF2B0F7F}" type="presParOf" srcId="{9E496EA2-E010-4AD0-B019-93977D24F343}" destId="{9772164B-47A7-4A65-9C58-0DCF6BE4ACC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3E9331-B283-41CD-9C53-B60EA9320A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61C65C-1D9D-4D43-B2EB-CED2BF4C0EC5}">
      <dgm:prSet/>
      <dgm:spPr/>
      <dgm:t>
        <a:bodyPr/>
        <a:lstStyle/>
        <a:p>
          <a:r>
            <a:rPr lang="en-US" dirty="0"/>
            <a:t>Computer Crime Unit</a:t>
          </a:r>
        </a:p>
      </dgm:t>
    </dgm:pt>
    <dgm:pt modelId="{604EA118-F8C9-4CD5-9C0C-855A8F6B2A23}" type="parTrans" cxnId="{DB795B64-EBF7-4B32-97E9-0F31C94FAE9C}">
      <dgm:prSet/>
      <dgm:spPr/>
      <dgm:t>
        <a:bodyPr/>
        <a:lstStyle/>
        <a:p>
          <a:endParaRPr lang="en-US"/>
        </a:p>
      </dgm:t>
    </dgm:pt>
    <dgm:pt modelId="{A4C81585-6081-4D44-8B0A-ADA5A7DB6B72}" type="sibTrans" cxnId="{DB795B64-EBF7-4B32-97E9-0F31C94FAE9C}">
      <dgm:prSet/>
      <dgm:spPr/>
      <dgm:t>
        <a:bodyPr/>
        <a:lstStyle/>
        <a:p>
          <a:endParaRPr lang="en-US"/>
        </a:p>
      </dgm:t>
    </dgm:pt>
    <dgm:pt modelId="{AB08B628-8EAE-4900-A8A9-F7FF03A52C87}">
      <dgm:prSet/>
      <dgm:spPr/>
      <dgm:t>
        <a:bodyPr/>
        <a:lstStyle/>
        <a:p>
          <a:r>
            <a:rPr lang="en-US" dirty="0"/>
            <a:t>Internet Crimes Against Children</a:t>
          </a:r>
        </a:p>
      </dgm:t>
    </dgm:pt>
    <dgm:pt modelId="{0D640F3F-7A86-4A78-B048-9388565655A3}" type="parTrans" cxnId="{83C097ED-AD36-4D42-9325-148C43FB492E}">
      <dgm:prSet/>
      <dgm:spPr/>
      <dgm:t>
        <a:bodyPr/>
        <a:lstStyle/>
        <a:p>
          <a:endParaRPr lang="en-US"/>
        </a:p>
      </dgm:t>
    </dgm:pt>
    <dgm:pt modelId="{BF5CFAC4-5780-43B3-A877-502A0BF86A0E}" type="sibTrans" cxnId="{83C097ED-AD36-4D42-9325-148C43FB492E}">
      <dgm:prSet/>
      <dgm:spPr/>
      <dgm:t>
        <a:bodyPr/>
        <a:lstStyle/>
        <a:p>
          <a:endParaRPr lang="en-US"/>
        </a:p>
      </dgm:t>
    </dgm:pt>
    <dgm:pt modelId="{EFAD86FD-0F37-4645-88C8-CF0ED65D77E2}">
      <dgm:prSet/>
      <dgm:spPr/>
      <dgm:t>
        <a:bodyPr/>
        <a:lstStyle/>
        <a:p>
          <a:r>
            <a:rPr lang="en-US" dirty="0"/>
            <a:t>MATIC</a:t>
          </a:r>
        </a:p>
      </dgm:t>
    </dgm:pt>
    <dgm:pt modelId="{CF9C8850-ED2D-4325-B0AB-40498169A16E}" type="parTrans" cxnId="{D4159C94-9FF8-4DF9-B07B-8F9DED96DDB0}">
      <dgm:prSet/>
      <dgm:spPr/>
      <dgm:t>
        <a:bodyPr/>
        <a:lstStyle/>
        <a:p>
          <a:endParaRPr lang="en-US"/>
        </a:p>
      </dgm:t>
    </dgm:pt>
    <dgm:pt modelId="{18C154EC-5BE7-457B-8D60-4C9508C352F2}" type="sibTrans" cxnId="{D4159C94-9FF8-4DF9-B07B-8F9DED96DDB0}">
      <dgm:prSet/>
      <dgm:spPr/>
      <dgm:t>
        <a:bodyPr/>
        <a:lstStyle/>
        <a:p>
          <a:endParaRPr lang="en-US"/>
        </a:p>
      </dgm:t>
    </dgm:pt>
    <dgm:pt modelId="{F3866BE7-2529-424A-948A-0ECE756DD089}">
      <dgm:prSet/>
      <dgm:spPr/>
      <dgm:t>
        <a:bodyPr/>
        <a:lstStyle/>
        <a:p>
          <a:r>
            <a:rPr lang="en-US" dirty="0"/>
            <a:t>Sexual &amp; Violent Offender Registry</a:t>
          </a:r>
        </a:p>
      </dgm:t>
    </dgm:pt>
    <dgm:pt modelId="{016907AB-BA48-4F7C-AC9C-C867B21D226C}" type="parTrans" cxnId="{165EC8DF-EB1C-431B-A7EA-E30E67FF9233}">
      <dgm:prSet/>
      <dgm:spPr/>
      <dgm:t>
        <a:bodyPr/>
        <a:lstStyle/>
        <a:p>
          <a:endParaRPr lang="en-US"/>
        </a:p>
      </dgm:t>
    </dgm:pt>
    <dgm:pt modelId="{2A17D1B0-61C7-44A6-BE1B-C68D45B100BA}" type="sibTrans" cxnId="{165EC8DF-EB1C-431B-A7EA-E30E67FF9233}">
      <dgm:prSet/>
      <dgm:spPr/>
      <dgm:t>
        <a:bodyPr/>
        <a:lstStyle/>
        <a:p>
          <a:endParaRPr lang="en-US"/>
        </a:p>
      </dgm:t>
    </dgm:pt>
    <dgm:pt modelId="{44FEA774-1DC2-4770-A336-DB8E73DCCF72}">
      <dgm:prSet/>
      <dgm:spPr/>
      <dgm:t>
        <a:bodyPr/>
        <a:lstStyle/>
        <a:p>
          <a:r>
            <a:rPr lang="en-US" dirty="0"/>
            <a:t>CRISS/CJIN</a:t>
          </a:r>
        </a:p>
      </dgm:t>
    </dgm:pt>
    <dgm:pt modelId="{24152C19-CB76-4954-AC57-70B6AB42B2AC}" type="parTrans" cxnId="{703655A1-ACB7-4FE8-B3FE-1544863D47E2}">
      <dgm:prSet/>
      <dgm:spPr/>
      <dgm:t>
        <a:bodyPr/>
        <a:lstStyle/>
        <a:p>
          <a:endParaRPr lang="en-US"/>
        </a:p>
      </dgm:t>
    </dgm:pt>
    <dgm:pt modelId="{5AFCE36C-A0AE-4A2D-B531-745380C4DBB0}" type="sibTrans" cxnId="{703655A1-ACB7-4FE8-B3FE-1544863D47E2}">
      <dgm:prSet/>
      <dgm:spPr/>
      <dgm:t>
        <a:bodyPr/>
        <a:lstStyle/>
        <a:p>
          <a:endParaRPr lang="en-US"/>
        </a:p>
      </dgm:t>
    </dgm:pt>
    <dgm:pt modelId="{9E496EA2-E010-4AD0-B019-93977D24F343}" type="pres">
      <dgm:prSet presAssocID="{233E9331-B283-41CD-9C53-B60EA9320A03}" presName="linear" presStyleCnt="0">
        <dgm:presLayoutVars>
          <dgm:animLvl val="lvl"/>
          <dgm:resizeHandles val="exact"/>
        </dgm:presLayoutVars>
      </dgm:prSet>
      <dgm:spPr/>
    </dgm:pt>
    <dgm:pt modelId="{3F2E5CF0-7C70-4B81-B91F-AA43F0A591B7}" type="pres">
      <dgm:prSet presAssocID="{BB61C65C-1D9D-4D43-B2EB-CED2BF4C0EC5}" presName="parentText" presStyleLbl="node1" presStyleIdx="0" presStyleCnt="5">
        <dgm:presLayoutVars>
          <dgm:chMax val="0"/>
          <dgm:bulletEnabled val="1"/>
        </dgm:presLayoutVars>
      </dgm:prSet>
      <dgm:spPr/>
    </dgm:pt>
    <dgm:pt modelId="{71AA3152-55A0-421F-BD42-19A128E4A468}" type="pres">
      <dgm:prSet presAssocID="{A4C81585-6081-4D44-8B0A-ADA5A7DB6B72}" presName="spacer" presStyleCnt="0"/>
      <dgm:spPr/>
    </dgm:pt>
    <dgm:pt modelId="{02308CC6-547A-482D-A5EE-1C3172E28F8B}" type="pres">
      <dgm:prSet presAssocID="{AB08B628-8EAE-4900-A8A9-F7FF03A52C87}" presName="parentText" presStyleLbl="node1" presStyleIdx="1" presStyleCnt="5">
        <dgm:presLayoutVars>
          <dgm:chMax val="0"/>
          <dgm:bulletEnabled val="1"/>
        </dgm:presLayoutVars>
      </dgm:prSet>
      <dgm:spPr/>
    </dgm:pt>
    <dgm:pt modelId="{16CAEC97-FB5E-4AB6-B472-E93773B429D7}" type="pres">
      <dgm:prSet presAssocID="{BF5CFAC4-5780-43B3-A877-502A0BF86A0E}" presName="spacer" presStyleCnt="0"/>
      <dgm:spPr/>
    </dgm:pt>
    <dgm:pt modelId="{FB6DEA3F-A3D1-4DAF-8210-B24953DA8969}" type="pres">
      <dgm:prSet presAssocID="{EFAD86FD-0F37-4645-88C8-CF0ED65D77E2}" presName="parentText" presStyleLbl="node1" presStyleIdx="2" presStyleCnt="5">
        <dgm:presLayoutVars>
          <dgm:chMax val="0"/>
          <dgm:bulletEnabled val="1"/>
        </dgm:presLayoutVars>
      </dgm:prSet>
      <dgm:spPr/>
    </dgm:pt>
    <dgm:pt modelId="{BF2DB9FC-B3D2-4F06-87DE-E0675119AEE7}" type="pres">
      <dgm:prSet presAssocID="{18C154EC-5BE7-457B-8D60-4C9508C352F2}" presName="spacer" presStyleCnt="0"/>
      <dgm:spPr/>
    </dgm:pt>
    <dgm:pt modelId="{9772164B-47A7-4A65-9C58-0DCF6BE4ACC3}" type="pres">
      <dgm:prSet presAssocID="{F3866BE7-2529-424A-948A-0ECE756DD089}" presName="parentText" presStyleLbl="node1" presStyleIdx="3" presStyleCnt="5">
        <dgm:presLayoutVars>
          <dgm:chMax val="0"/>
          <dgm:bulletEnabled val="1"/>
        </dgm:presLayoutVars>
      </dgm:prSet>
      <dgm:spPr/>
    </dgm:pt>
    <dgm:pt modelId="{3B5C0B84-EEC2-4731-A7AE-DC9E372ABA53}" type="pres">
      <dgm:prSet presAssocID="{2A17D1B0-61C7-44A6-BE1B-C68D45B100BA}" presName="spacer" presStyleCnt="0"/>
      <dgm:spPr/>
    </dgm:pt>
    <dgm:pt modelId="{9D062291-0F06-4875-B467-070A70D2F43B}" type="pres">
      <dgm:prSet presAssocID="{44FEA774-1DC2-4770-A336-DB8E73DCCF72}" presName="parentText" presStyleLbl="node1" presStyleIdx="4" presStyleCnt="5">
        <dgm:presLayoutVars>
          <dgm:chMax val="0"/>
          <dgm:bulletEnabled val="1"/>
        </dgm:presLayoutVars>
      </dgm:prSet>
      <dgm:spPr/>
    </dgm:pt>
  </dgm:ptLst>
  <dgm:cxnLst>
    <dgm:cxn modelId="{1C161D12-3105-47F3-A928-5DFE83338F87}" type="presOf" srcId="{F3866BE7-2529-424A-948A-0ECE756DD089}" destId="{9772164B-47A7-4A65-9C58-0DCF6BE4ACC3}" srcOrd="0" destOrd="0" presId="urn:microsoft.com/office/officeart/2005/8/layout/vList2"/>
    <dgm:cxn modelId="{D3D6DC5E-18FF-4091-8251-395FCEAF9250}" type="presOf" srcId="{44FEA774-1DC2-4770-A336-DB8E73DCCF72}" destId="{9D062291-0F06-4875-B467-070A70D2F43B}" srcOrd="0" destOrd="0" presId="urn:microsoft.com/office/officeart/2005/8/layout/vList2"/>
    <dgm:cxn modelId="{DB795B64-EBF7-4B32-97E9-0F31C94FAE9C}" srcId="{233E9331-B283-41CD-9C53-B60EA9320A03}" destId="{BB61C65C-1D9D-4D43-B2EB-CED2BF4C0EC5}" srcOrd="0" destOrd="0" parTransId="{604EA118-F8C9-4CD5-9C0C-855A8F6B2A23}" sibTransId="{A4C81585-6081-4D44-8B0A-ADA5A7DB6B72}"/>
    <dgm:cxn modelId="{01D6D96E-72C9-48C2-9300-4C85FF98A0F1}" type="presOf" srcId="{EFAD86FD-0F37-4645-88C8-CF0ED65D77E2}" destId="{FB6DEA3F-A3D1-4DAF-8210-B24953DA8969}" srcOrd="0" destOrd="0" presId="urn:microsoft.com/office/officeart/2005/8/layout/vList2"/>
    <dgm:cxn modelId="{D4159C94-9FF8-4DF9-B07B-8F9DED96DDB0}" srcId="{233E9331-B283-41CD-9C53-B60EA9320A03}" destId="{EFAD86FD-0F37-4645-88C8-CF0ED65D77E2}" srcOrd="2" destOrd="0" parTransId="{CF9C8850-ED2D-4325-B0AB-40498169A16E}" sibTransId="{18C154EC-5BE7-457B-8D60-4C9508C352F2}"/>
    <dgm:cxn modelId="{703655A1-ACB7-4FE8-B3FE-1544863D47E2}" srcId="{233E9331-B283-41CD-9C53-B60EA9320A03}" destId="{44FEA774-1DC2-4770-A336-DB8E73DCCF72}" srcOrd="4" destOrd="0" parTransId="{24152C19-CB76-4954-AC57-70B6AB42B2AC}" sibTransId="{5AFCE36C-A0AE-4A2D-B531-745380C4DBB0}"/>
    <dgm:cxn modelId="{40B072C1-4523-4CF8-9625-497E395B94CD}" type="presOf" srcId="{AB08B628-8EAE-4900-A8A9-F7FF03A52C87}" destId="{02308CC6-547A-482D-A5EE-1C3172E28F8B}" srcOrd="0" destOrd="0" presId="urn:microsoft.com/office/officeart/2005/8/layout/vList2"/>
    <dgm:cxn modelId="{2E8995C8-9744-42E1-ACA7-4FAFB2E521DF}" type="presOf" srcId="{233E9331-B283-41CD-9C53-B60EA9320A03}" destId="{9E496EA2-E010-4AD0-B019-93977D24F343}" srcOrd="0" destOrd="0" presId="urn:microsoft.com/office/officeart/2005/8/layout/vList2"/>
    <dgm:cxn modelId="{165EC8DF-EB1C-431B-A7EA-E30E67FF9233}" srcId="{233E9331-B283-41CD-9C53-B60EA9320A03}" destId="{F3866BE7-2529-424A-948A-0ECE756DD089}" srcOrd="3" destOrd="0" parTransId="{016907AB-BA48-4F7C-AC9C-C867B21D226C}" sibTransId="{2A17D1B0-61C7-44A6-BE1B-C68D45B100BA}"/>
    <dgm:cxn modelId="{83C097ED-AD36-4D42-9325-148C43FB492E}" srcId="{233E9331-B283-41CD-9C53-B60EA9320A03}" destId="{AB08B628-8EAE-4900-A8A9-F7FF03A52C87}" srcOrd="1" destOrd="0" parTransId="{0D640F3F-7A86-4A78-B048-9388565655A3}" sibTransId="{BF5CFAC4-5780-43B3-A877-502A0BF86A0E}"/>
    <dgm:cxn modelId="{35AFFBFF-6B74-40F5-BA2E-7DD97BFB3645}" type="presOf" srcId="{BB61C65C-1D9D-4D43-B2EB-CED2BF4C0EC5}" destId="{3F2E5CF0-7C70-4B81-B91F-AA43F0A591B7}" srcOrd="0" destOrd="0" presId="urn:microsoft.com/office/officeart/2005/8/layout/vList2"/>
    <dgm:cxn modelId="{D11DE4B6-EE8D-49D9-8F19-9DBBA7695B48}" type="presParOf" srcId="{9E496EA2-E010-4AD0-B019-93977D24F343}" destId="{3F2E5CF0-7C70-4B81-B91F-AA43F0A591B7}" srcOrd="0" destOrd="0" presId="urn:microsoft.com/office/officeart/2005/8/layout/vList2"/>
    <dgm:cxn modelId="{1FC51686-6580-4DFF-B6F9-6B2D42FA9AFE}" type="presParOf" srcId="{9E496EA2-E010-4AD0-B019-93977D24F343}" destId="{71AA3152-55A0-421F-BD42-19A128E4A468}" srcOrd="1" destOrd="0" presId="urn:microsoft.com/office/officeart/2005/8/layout/vList2"/>
    <dgm:cxn modelId="{A75CB740-5C58-4867-9750-46B67EF0B1C1}" type="presParOf" srcId="{9E496EA2-E010-4AD0-B019-93977D24F343}" destId="{02308CC6-547A-482D-A5EE-1C3172E28F8B}" srcOrd="2" destOrd="0" presId="urn:microsoft.com/office/officeart/2005/8/layout/vList2"/>
    <dgm:cxn modelId="{5AB7053C-9BA3-4425-8B61-78910D487EF5}" type="presParOf" srcId="{9E496EA2-E010-4AD0-B019-93977D24F343}" destId="{16CAEC97-FB5E-4AB6-B472-E93773B429D7}" srcOrd="3" destOrd="0" presId="urn:microsoft.com/office/officeart/2005/8/layout/vList2"/>
    <dgm:cxn modelId="{A5F8B8CE-2EA4-46C5-A94E-4E690CFBE24F}" type="presParOf" srcId="{9E496EA2-E010-4AD0-B019-93977D24F343}" destId="{FB6DEA3F-A3D1-4DAF-8210-B24953DA8969}" srcOrd="4" destOrd="0" presId="urn:microsoft.com/office/officeart/2005/8/layout/vList2"/>
    <dgm:cxn modelId="{4269CA2D-F128-4284-8C9F-C3C770BC1A20}" type="presParOf" srcId="{9E496EA2-E010-4AD0-B019-93977D24F343}" destId="{BF2DB9FC-B3D2-4F06-87DE-E0675119AEE7}" srcOrd="5" destOrd="0" presId="urn:microsoft.com/office/officeart/2005/8/layout/vList2"/>
    <dgm:cxn modelId="{C124D648-0D25-46F8-95D1-DA81CF2B0F7F}" type="presParOf" srcId="{9E496EA2-E010-4AD0-B019-93977D24F343}" destId="{9772164B-47A7-4A65-9C58-0DCF6BE4ACC3}" srcOrd="6" destOrd="0" presId="urn:microsoft.com/office/officeart/2005/8/layout/vList2"/>
    <dgm:cxn modelId="{E12EC7D9-B4D5-494B-8F5C-2943E54A5E06}" type="presParOf" srcId="{9E496EA2-E010-4AD0-B019-93977D24F343}" destId="{3B5C0B84-EEC2-4731-A7AE-DC9E372ABA53}" srcOrd="7" destOrd="0" presId="urn:microsoft.com/office/officeart/2005/8/layout/vList2"/>
    <dgm:cxn modelId="{0901DA18-A4DD-49E4-BF99-AA419659C2A9}" type="presParOf" srcId="{9E496EA2-E010-4AD0-B019-93977D24F343}" destId="{9D062291-0F06-4875-B467-070A70D2F43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3E9331-B283-41CD-9C53-B60EA9320A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61C65C-1D9D-4D43-B2EB-CED2BF4C0EC5}">
      <dgm:prSet/>
      <dgm:spPr/>
      <dgm:t>
        <a:bodyPr/>
        <a:lstStyle/>
        <a:p>
          <a:r>
            <a:rPr lang="en-US" dirty="0"/>
            <a:t>Office of Victim Services (OVS)</a:t>
          </a:r>
        </a:p>
      </dgm:t>
    </dgm:pt>
    <dgm:pt modelId="{604EA118-F8C9-4CD5-9C0C-855A8F6B2A23}" type="parTrans" cxnId="{DB795B64-EBF7-4B32-97E9-0F31C94FAE9C}">
      <dgm:prSet/>
      <dgm:spPr/>
      <dgm:t>
        <a:bodyPr/>
        <a:lstStyle/>
        <a:p>
          <a:endParaRPr lang="en-US"/>
        </a:p>
      </dgm:t>
    </dgm:pt>
    <dgm:pt modelId="{A4C81585-6081-4D44-8B0A-ADA5A7DB6B72}" type="sibTrans" cxnId="{DB795B64-EBF7-4B32-97E9-0F31C94FAE9C}">
      <dgm:prSet/>
      <dgm:spPr/>
      <dgm:t>
        <a:bodyPr/>
        <a:lstStyle/>
        <a:p>
          <a:endParaRPr lang="en-US"/>
        </a:p>
      </dgm:t>
    </dgm:pt>
    <dgm:pt modelId="{F3866BE7-2529-424A-948A-0ECE756DD089}">
      <dgm:prSet/>
      <dgm:spPr/>
      <dgm:t>
        <a:bodyPr/>
        <a:lstStyle/>
        <a:p>
          <a:r>
            <a:rPr lang="en-US" dirty="0"/>
            <a:t>Montana Child Sexual Abuse Response Teams (MCSART)</a:t>
          </a:r>
        </a:p>
      </dgm:t>
    </dgm:pt>
    <dgm:pt modelId="{016907AB-BA48-4F7C-AC9C-C867B21D226C}" type="parTrans" cxnId="{165EC8DF-EB1C-431B-A7EA-E30E67FF9233}">
      <dgm:prSet/>
      <dgm:spPr/>
      <dgm:t>
        <a:bodyPr/>
        <a:lstStyle/>
        <a:p>
          <a:endParaRPr lang="en-US"/>
        </a:p>
      </dgm:t>
    </dgm:pt>
    <dgm:pt modelId="{2A17D1B0-61C7-44A6-BE1B-C68D45B100BA}" type="sibTrans" cxnId="{165EC8DF-EB1C-431B-A7EA-E30E67FF9233}">
      <dgm:prSet/>
      <dgm:spPr/>
      <dgm:t>
        <a:bodyPr/>
        <a:lstStyle/>
        <a:p>
          <a:endParaRPr lang="en-US"/>
        </a:p>
      </dgm:t>
    </dgm:pt>
    <dgm:pt modelId="{EAD4A8DD-17E4-42C0-8A3A-6BDC5FE8D2C7}">
      <dgm:prSet/>
      <dgm:spPr/>
      <dgm:t>
        <a:bodyPr/>
        <a:lstStyle/>
        <a:p>
          <a:r>
            <a:rPr lang="en-US" dirty="0"/>
            <a:t>Office of Child and Family Ombudsman (OCFO)</a:t>
          </a:r>
        </a:p>
      </dgm:t>
    </dgm:pt>
    <dgm:pt modelId="{3379983A-289B-4FCE-B0B0-47035FDF2A5B}" type="parTrans" cxnId="{A2F18020-7BA8-4E98-9D12-488501B7CFA4}">
      <dgm:prSet/>
      <dgm:spPr/>
      <dgm:t>
        <a:bodyPr/>
        <a:lstStyle/>
        <a:p>
          <a:endParaRPr lang="en-US"/>
        </a:p>
      </dgm:t>
    </dgm:pt>
    <dgm:pt modelId="{474DBDE8-E7FE-4A90-BFF6-67D3DADC0D42}" type="sibTrans" cxnId="{A2F18020-7BA8-4E98-9D12-488501B7CFA4}">
      <dgm:prSet/>
      <dgm:spPr/>
      <dgm:t>
        <a:bodyPr/>
        <a:lstStyle/>
        <a:p>
          <a:endParaRPr lang="en-US"/>
        </a:p>
      </dgm:t>
    </dgm:pt>
    <dgm:pt modelId="{EFAD86FD-0F37-4645-88C8-CF0ED65D77E2}">
      <dgm:prSet/>
      <dgm:spPr/>
      <dgm:t>
        <a:bodyPr/>
        <a:lstStyle/>
        <a:p>
          <a:r>
            <a:rPr lang="en-US" dirty="0"/>
            <a:t>Sexual Assault Response Network (SARN/FREPP)</a:t>
          </a:r>
        </a:p>
      </dgm:t>
    </dgm:pt>
    <dgm:pt modelId="{18C154EC-5BE7-457B-8D60-4C9508C352F2}" type="sibTrans" cxnId="{D4159C94-9FF8-4DF9-B07B-8F9DED96DDB0}">
      <dgm:prSet/>
      <dgm:spPr/>
      <dgm:t>
        <a:bodyPr/>
        <a:lstStyle/>
        <a:p>
          <a:endParaRPr lang="en-US"/>
        </a:p>
      </dgm:t>
    </dgm:pt>
    <dgm:pt modelId="{CF9C8850-ED2D-4325-B0AB-40498169A16E}" type="parTrans" cxnId="{D4159C94-9FF8-4DF9-B07B-8F9DED96DDB0}">
      <dgm:prSet/>
      <dgm:spPr/>
      <dgm:t>
        <a:bodyPr/>
        <a:lstStyle/>
        <a:p>
          <a:endParaRPr lang="en-US"/>
        </a:p>
      </dgm:t>
    </dgm:pt>
    <dgm:pt modelId="{AB08B628-8EAE-4900-A8A9-F7FF03A52C87}">
      <dgm:prSet/>
      <dgm:spPr/>
      <dgm:t>
        <a:bodyPr/>
        <a:lstStyle/>
        <a:p>
          <a:r>
            <a:rPr lang="en-US" dirty="0"/>
            <a:t>Sexual Assault Kit Initiative (SAKI)</a:t>
          </a:r>
        </a:p>
      </dgm:t>
    </dgm:pt>
    <dgm:pt modelId="{BF5CFAC4-5780-43B3-A877-502A0BF86A0E}" type="sibTrans" cxnId="{83C097ED-AD36-4D42-9325-148C43FB492E}">
      <dgm:prSet/>
      <dgm:spPr/>
      <dgm:t>
        <a:bodyPr/>
        <a:lstStyle/>
        <a:p>
          <a:endParaRPr lang="en-US"/>
        </a:p>
      </dgm:t>
    </dgm:pt>
    <dgm:pt modelId="{0D640F3F-7A86-4A78-B048-9388565655A3}" type="parTrans" cxnId="{83C097ED-AD36-4D42-9325-148C43FB492E}">
      <dgm:prSet/>
      <dgm:spPr/>
      <dgm:t>
        <a:bodyPr/>
        <a:lstStyle/>
        <a:p>
          <a:endParaRPr lang="en-US"/>
        </a:p>
      </dgm:t>
    </dgm:pt>
    <dgm:pt modelId="{8E06C60E-0062-4089-9B9E-D06AED7D0E1D}">
      <dgm:prSet/>
      <dgm:spPr/>
      <dgm:t>
        <a:bodyPr/>
        <a:lstStyle/>
        <a:p>
          <a:r>
            <a:rPr lang="en-US" dirty="0"/>
            <a:t>Montana Missing Indigenous Persons Task Force (MMIP)</a:t>
          </a:r>
        </a:p>
      </dgm:t>
    </dgm:pt>
    <dgm:pt modelId="{9E2B0627-BA02-4140-9ECA-607376BB0F94}" type="parTrans" cxnId="{276F7FFA-0AE8-4DA0-9103-74A4D3B8C9D4}">
      <dgm:prSet/>
      <dgm:spPr/>
      <dgm:t>
        <a:bodyPr/>
        <a:lstStyle/>
        <a:p>
          <a:endParaRPr lang="en-US"/>
        </a:p>
      </dgm:t>
    </dgm:pt>
    <dgm:pt modelId="{96BCF7BF-0FD0-4BA4-B862-3E079FF42C6E}" type="sibTrans" cxnId="{276F7FFA-0AE8-4DA0-9103-74A4D3B8C9D4}">
      <dgm:prSet/>
      <dgm:spPr/>
      <dgm:t>
        <a:bodyPr/>
        <a:lstStyle/>
        <a:p>
          <a:endParaRPr lang="en-US"/>
        </a:p>
      </dgm:t>
    </dgm:pt>
    <dgm:pt modelId="{287202D9-6F00-48C0-800F-3DAE4F2D701E}">
      <dgm:prSet/>
      <dgm:spPr/>
      <dgm:t>
        <a:bodyPr/>
        <a:lstStyle/>
        <a:p>
          <a:r>
            <a:rPr lang="en-US" dirty="0"/>
            <a:t>Intensive Behavioral Center Residential Investigations (IBC)</a:t>
          </a:r>
        </a:p>
      </dgm:t>
    </dgm:pt>
    <dgm:pt modelId="{9E00A6C1-6AFA-4D62-B15E-FE97CAFE63D7}" type="sibTrans" cxnId="{D8D03E81-4F27-403E-A774-C0A0D6DCC685}">
      <dgm:prSet/>
      <dgm:spPr/>
      <dgm:t>
        <a:bodyPr/>
        <a:lstStyle/>
        <a:p>
          <a:endParaRPr lang="en-US"/>
        </a:p>
      </dgm:t>
    </dgm:pt>
    <dgm:pt modelId="{04678702-C209-4B9F-97FF-C46C1FDF6935}" type="parTrans" cxnId="{D8D03E81-4F27-403E-A774-C0A0D6DCC685}">
      <dgm:prSet/>
      <dgm:spPr/>
      <dgm:t>
        <a:bodyPr/>
        <a:lstStyle/>
        <a:p>
          <a:endParaRPr lang="en-US"/>
        </a:p>
      </dgm:t>
    </dgm:pt>
    <dgm:pt modelId="{76645452-6F7D-42AF-A906-FA69EBE9A509}">
      <dgm:prSet/>
      <dgm:spPr/>
      <dgm:t>
        <a:bodyPr/>
        <a:lstStyle/>
        <a:p>
          <a:r>
            <a:rPr lang="en-US" dirty="0"/>
            <a:t>Looping</a:t>
          </a:r>
          <a:r>
            <a:rPr lang="en-US" baseline="0" dirty="0"/>
            <a:t> in Native Communities (LINC)</a:t>
          </a:r>
          <a:endParaRPr lang="en-US" dirty="0"/>
        </a:p>
      </dgm:t>
    </dgm:pt>
    <dgm:pt modelId="{F993E4BF-41BB-4A29-AFCE-393712A2F1E5}" type="parTrans" cxnId="{9DF4972F-2D7D-4DDE-AB6F-FE9C925BEE60}">
      <dgm:prSet/>
      <dgm:spPr/>
      <dgm:t>
        <a:bodyPr/>
        <a:lstStyle/>
        <a:p>
          <a:endParaRPr lang="en-US"/>
        </a:p>
      </dgm:t>
    </dgm:pt>
    <dgm:pt modelId="{78AEEBC2-0766-42D2-8A5C-F2F2D33AD14A}" type="sibTrans" cxnId="{9DF4972F-2D7D-4DDE-AB6F-FE9C925BEE60}">
      <dgm:prSet/>
      <dgm:spPr/>
      <dgm:t>
        <a:bodyPr/>
        <a:lstStyle/>
        <a:p>
          <a:endParaRPr lang="en-US"/>
        </a:p>
      </dgm:t>
    </dgm:pt>
    <dgm:pt modelId="{9E496EA2-E010-4AD0-B019-93977D24F343}" type="pres">
      <dgm:prSet presAssocID="{233E9331-B283-41CD-9C53-B60EA9320A03}" presName="linear" presStyleCnt="0">
        <dgm:presLayoutVars>
          <dgm:animLvl val="lvl"/>
          <dgm:resizeHandles val="exact"/>
        </dgm:presLayoutVars>
      </dgm:prSet>
      <dgm:spPr/>
    </dgm:pt>
    <dgm:pt modelId="{3F2E5CF0-7C70-4B81-B91F-AA43F0A591B7}" type="pres">
      <dgm:prSet presAssocID="{BB61C65C-1D9D-4D43-B2EB-CED2BF4C0EC5}" presName="parentText" presStyleLbl="node1" presStyleIdx="0" presStyleCnt="8">
        <dgm:presLayoutVars>
          <dgm:chMax val="0"/>
          <dgm:bulletEnabled val="1"/>
        </dgm:presLayoutVars>
      </dgm:prSet>
      <dgm:spPr/>
    </dgm:pt>
    <dgm:pt modelId="{71AA3152-55A0-421F-BD42-19A128E4A468}" type="pres">
      <dgm:prSet presAssocID="{A4C81585-6081-4D44-8B0A-ADA5A7DB6B72}" presName="spacer" presStyleCnt="0"/>
      <dgm:spPr/>
    </dgm:pt>
    <dgm:pt modelId="{02308CC6-547A-482D-A5EE-1C3172E28F8B}" type="pres">
      <dgm:prSet presAssocID="{AB08B628-8EAE-4900-A8A9-F7FF03A52C87}" presName="parentText" presStyleLbl="node1" presStyleIdx="1" presStyleCnt="8" custLinFactNeighborY="-22989">
        <dgm:presLayoutVars>
          <dgm:chMax val="0"/>
          <dgm:bulletEnabled val="1"/>
        </dgm:presLayoutVars>
      </dgm:prSet>
      <dgm:spPr/>
    </dgm:pt>
    <dgm:pt modelId="{16CAEC97-FB5E-4AB6-B472-E93773B429D7}" type="pres">
      <dgm:prSet presAssocID="{BF5CFAC4-5780-43B3-A877-502A0BF86A0E}" presName="spacer" presStyleCnt="0"/>
      <dgm:spPr/>
    </dgm:pt>
    <dgm:pt modelId="{FB6DEA3F-A3D1-4DAF-8210-B24953DA8969}" type="pres">
      <dgm:prSet presAssocID="{EFAD86FD-0F37-4645-88C8-CF0ED65D77E2}" presName="parentText" presStyleLbl="node1" presStyleIdx="2" presStyleCnt="8">
        <dgm:presLayoutVars>
          <dgm:chMax val="0"/>
          <dgm:bulletEnabled val="1"/>
        </dgm:presLayoutVars>
      </dgm:prSet>
      <dgm:spPr/>
    </dgm:pt>
    <dgm:pt modelId="{BF2DB9FC-B3D2-4F06-87DE-E0675119AEE7}" type="pres">
      <dgm:prSet presAssocID="{18C154EC-5BE7-457B-8D60-4C9508C352F2}" presName="spacer" presStyleCnt="0"/>
      <dgm:spPr/>
    </dgm:pt>
    <dgm:pt modelId="{9772164B-47A7-4A65-9C58-0DCF6BE4ACC3}" type="pres">
      <dgm:prSet presAssocID="{F3866BE7-2529-424A-948A-0ECE756DD089}" presName="parentText" presStyleLbl="node1" presStyleIdx="3" presStyleCnt="8">
        <dgm:presLayoutVars>
          <dgm:chMax val="0"/>
          <dgm:bulletEnabled val="1"/>
        </dgm:presLayoutVars>
      </dgm:prSet>
      <dgm:spPr/>
    </dgm:pt>
    <dgm:pt modelId="{8DBAA946-D923-4C83-AFFB-A7B36182661D}" type="pres">
      <dgm:prSet presAssocID="{2A17D1B0-61C7-44A6-BE1B-C68D45B100BA}" presName="spacer" presStyleCnt="0"/>
      <dgm:spPr/>
    </dgm:pt>
    <dgm:pt modelId="{4B9A73E8-2D7B-4CA3-9237-31F1F59D5AF8}" type="pres">
      <dgm:prSet presAssocID="{EAD4A8DD-17E4-42C0-8A3A-6BDC5FE8D2C7}" presName="parentText" presStyleLbl="node1" presStyleIdx="4" presStyleCnt="8">
        <dgm:presLayoutVars>
          <dgm:chMax val="0"/>
          <dgm:bulletEnabled val="1"/>
        </dgm:presLayoutVars>
      </dgm:prSet>
      <dgm:spPr/>
    </dgm:pt>
    <dgm:pt modelId="{5D176B1C-1B19-4FFE-9C7A-08C873E36954}" type="pres">
      <dgm:prSet presAssocID="{474DBDE8-E7FE-4A90-BFF6-67D3DADC0D42}" presName="spacer" presStyleCnt="0"/>
      <dgm:spPr/>
    </dgm:pt>
    <dgm:pt modelId="{0D3EC3E1-D9B7-4E7B-93FE-AFD16A3E4D44}" type="pres">
      <dgm:prSet presAssocID="{287202D9-6F00-48C0-800F-3DAE4F2D701E}" presName="parentText" presStyleLbl="node1" presStyleIdx="5" presStyleCnt="8">
        <dgm:presLayoutVars>
          <dgm:chMax val="0"/>
          <dgm:bulletEnabled val="1"/>
        </dgm:presLayoutVars>
      </dgm:prSet>
      <dgm:spPr/>
    </dgm:pt>
    <dgm:pt modelId="{3E2B344A-5881-4E02-95F6-158A81AF830E}" type="pres">
      <dgm:prSet presAssocID="{9E00A6C1-6AFA-4D62-B15E-FE97CAFE63D7}" presName="spacer" presStyleCnt="0"/>
      <dgm:spPr/>
    </dgm:pt>
    <dgm:pt modelId="{FED482C7-7E07-46DF-9416-4CA2129E5406}" type="pres">
      <dgm:prSet presAssocID="{8E06C60E-0062-4089-9B9E-D06AED7D0E1D}" presName="parentText" presStyleLbl="node1" presStyleIdx="6" presStyleCnt="8">
        <dgm:presLayoutVars>
          <dgm:chMax val="0"/>
          <dgm:bulletEnabled val="1"/>
        </dgm:presLayoutVars>
      </dgm:prSet>
      <dgm:spPr/>
    </dgm:pt>
    <dgm:pt modelId="{03C7D02B-877F-46A1-B934-220559AC3F93}" type="pres">
      <dgm:prSet presAssocID="{96BCF7BF-0FD0-4BA4-B862-3E079FF42C6E}" presName="spacer" presStyleCnt="0"/>
      <dgm:spPr/>
    </dgm:pt>
    <dgm:pt modelId="{9C48D789-D455-4DAB-95D4-3FF11224296D}" type="pres">
      <dgm:prSet presAssocID="{76645452-6F7D-42AF-A906-FA69EBE9A509}" presName="parentText" presStyleLbl="node1" presStyleIdx="7" presStyleCnt="8">
        <dgm:presLayoutVars>
          <dgm:chMax val="0"/>
          <dgm:bulletEnabled val="1"/>
        </dgm:presLayoutVars>
      </dgm:prSet>
      <dgm:spPr/>
    </dgm:pt>
  </dgm:ptLst>
  <dgm:cxnLst>
    <dgm:cxn modelId="{81FE5D06-C3FE-42A8-A99C-9CF918DA6779}" type="presOf" srcId="{8E06C60E-0062-4089-9B9E-D06AED7D0E1D}" destId="{FED482C7-7E07-46DF-9416-4CA2129E5406}" srcOrd="0" destOrd="0" presId="urn:microsoft.com/office/officeart/2005/8/layout/vList2"/>
    <dgm:cxn modelId="{1C161D12-3105-47F3-A928-5DFE83338F87}" type="presOf" srcId="{F3866BE7-2529-424A-948A-0ECE756DD089}" destId="{9772164B-47A7-4A65-9C58-0DCF6BE4ACC3}" srcOrd="0" destOrd="0" presId="urn:microsoft.com/office/officeart/2005/8/layout/vList2"/>
    <dgm:cxn modelId="{A2F18020-7BA8-4E98-9D12-488501B7CFA4}" srcId="{233E9331-B283-41CD-9C53-B60EA9320A03}" destId="{EAD4A8DD-17E4-42C0-8A3A-6BDC5FE8D2C7}" srcOrd="4" destOrd="0" parTransId="{3379983A-289B-4FCE-B0B0-47035FDF2A5B}" sibTransId="{474DBDE8-E7FE-4A90-BFF6-67D3DADC0D42}"/>
    <dgm:cxn modelId="{9DF4972F-2D7D-4DDE-AB6F-FE9C925BEE60}" srcId="{233E9331-B283-41CD-9C53-B60EA9320A03}" destId="{76645452-6F7D-42AF-A906-FA69EBE9A509}" srcOrd="7" destOrd="0" parTransId="{F993E4BF-41BB-4A29-AFCE-393712A2F1E5}" sibTransId="{78AEEBC2-0766-42D2-8A5C-F2F2D33AD14A}"/>
    <dgm:cxn modelId="{DB795B64-EBF7-4B32-97E9-0F31C94FAE9C}" srcId="{233E9331-B283-41CD-9C53-B60EA9320A03}" destId="{BB61C65C-1D9D-4D43-B2EB-CED2BF4C0EC5}" srcOrd="0" destOrd="0" parTransId="{604EA118-F8C9-4CD5-9C0C-855A8F6B2A23}" sibTransId="{A4C81585-6081-4D44-8B0A-ADA5A7DB6B72}"/>
    <dgm:cxn modelId="{90701268-F711-48B2-AA67-BC68F5399330}" type="presOf" srcId="{EAD4A8DD-17E4-42C0-8A3A-6BDC5FE8D2C7}" destId="{4B9A73E8-2D7B-4CA3-9237-31F1F59D5AF8}" srcOrd="0" destOrd="0" presId="urn:microsoft.com/office/officeart/2005/8/layout/vList2"/>
    <dgm:cxn modelId="{7E0EBE6B-5F90-4C02-8F70-A6B0FDC600B1}" type="presOf" srcId="{287202D9-6F00-48C0-800F-3DAE4F2D701E}" destId="{0D3EC3E1-D9B7-4E7B-93FE-AFD16A3E4D44}" srcOrd="0" destOrd="0" presId="urn:microsoft.com/office/officeart/2005/8/layout/vList2"/>
    <dgm:cxn modelId="{1A0DE36D-D08B-4387-A557-1E07229DE2D7}" type="presOf" srcId="{76645452-6F7D-42AF-A906-FA69EBE9A509}" destId="{9C48D789-D455-4DAB-95D4-3FF11224296D}" srcOrd="0" destOrd="0" presId="urn:microsoft.com/office/officeart/2005/8/layout/vList2"/>
    <dgm:cxn modelId="{01D6D96E-72C9-48C2-9300-4C85FF98A0F1}" type="presOf" srcId="{EFAD86FD-0F37-4645-88C8-CF0ED65D77E2}" destId="{FB6DEA3F-A3D1-4DAF-8210-B24953DA8969}" srcOrd="0" destOrd="0" presId="urn:microsoft.com/office/officeart/2005/8/layout/vList2"/>
    <dgm:cxn modelId="{D8D03E81-4F27-403E-A774-C0A0D6DCC685}" srcId="{233E9331-B283-41CD-9C53-B60EA9320A03}" destId="{287202D9-6F00-48C0-800F-3DAE4F2D701E}" srcOrd="5" destOrd="0" parTransId="{04678702-C209-4B9F-97FF-C46C1FDF6935}" sibTransId="{9E00A6C1-6AFA-4D62-B15E-FE97CAFE63D7}"/>
    <dgm:cxn modelId="{D4159C94-9FF8-4DF9-B07B-8F9DED96DDB0}" srcId="{233E9331-B283-41CD-9C53-B60EA9320A03}" destId="{EFAD86FD-0F37-4645-88C8-CF0ED65D77E2}" srcOrd="2" destOrd="0" parTransId="{CF9C8850-ED2D-4325-B0AB-40498169A16E}" sibTransId="{18C154EC-5BE7-457B-8D60-4C9508C352F2}"/>
    <dgm:cxn modelId="{40B072C1-4523-4CF8-9625-497E395B94CD}" type="presOf" srcId="{AB08B628-8EAE-4900-A8A9-F7FF03A52C87}" destId="{02308CC6-547A-482D-A5EE-1C3172E28F8B}" srcOrd="0" destOrd="0" presId="urn:microsoft.com/office/officeart/2005/8/layout/vList2"/>
    <dgm:cxn modelId="{2E8995C8-9744-42E1-ACA7-4FAFB2E521DF}" type="presOf" srcId="{233E9331-B283-41CD-9C53-B60EA9320A03}" destId="{9E496EA2-E010-4AD0-B019-93977D24F343}" srcOrd="0" destOrd="0" presId="urn:microsoft.com/office/officeart/2005/8/layout/vList2"/>
    <dgm:cxn modelId="{165EC8DF-EB1C-431B-A7EA-E30E67FF9233}" srcId="{233E9331-B283-41CD-9C53-B60EA9320A03}" destId="{F3866BE7-2529-424A-948A-0ECE756DD089}" srcOrd="3" destOrd="0" parTransId="{016907AB-BA48-4F7C-AC9C-C867B21D226C}" sibTransId="{2A17D1B0-61C7-44A6-BE1B-C68D45B100BA}"/>
    <dgm:cxn modelId="{83C097ED-AD36-4D42-9325-148C43FB492E}" srcId="{233E9331-B283-41CD-9C53-B60EA9320A03}" destId="{AB08B628-8EAE-4900-A8A9-F7FF03A52C87}" srcOrd="1" destOrd="0" parTransId="{0D640F3F-7A86-4A78-B048-9388565655A3}" sibTransId="{BF5CFAC4-5780-43B3-A877-502A0BF86A0E}"/>
    <dgm:cxn modelId="{276F7FFA-0AE8-4DA0-9103-74A4D3B8C9D4}" srcId="{233E9331-B283-41CD-9C53-B60EA9320A03}" destId="{8E06C60E-0062-4089-9B9E-D06AED7D0E1D}" srcOrd="6" destOrd="0" parTransId="{9E2B0627-BA02-4140-9ECA-607376BB0F94}" sibTransId="{96BCF7BF-0FD0-4BA4-B862-3E079FF42C6E}"/>
    <dgm:cxn modelId="{35AFFBFF-6B74-40F5-BA2E-7DD97BFB3645}" type="presOf" srcId="{BB61C65C-1D9D-4D43-B2EB-CED2BF4C0EC5}" destId="{3F2E5CF0-7C70-4B81-B91F-AA43F0A591B7}" srcOrd="0" destOrd="0" presId="urn:microsoft.com/office/officeart/2005/8/layout/vList2"/>
    <dgm:cxn modelId="{D11DE4B6-EE8D-49D9-8F19-9DBBA7695B48}" type="presParOf" srcId="{9E496EA2-E010-4AD0-B019-93977D24F343}" destId="{3F2E5CF0-7C70-4B81-B91F-AA43F0A591B7}" srcOrd="0" destOrd="0" presId="urn:microsoft.com/office/officeart/2005/8/layout/vList2"/>
    <dgm:cxn modelId="{1FC51686-6580-4DFF-B6F9-6B2D42FA9AFE}" type="presParOf" srcId="{9E496EA2-E010-4AD0-B019-93977D24F343}" destId="{71AA3152-55A0-421F-BD42-19A128E4A468}" srcOrd="1" destOrd="0" presId="urn:microsoft.com/office/officeart/2005/8/layout/vList2"/>
    <dgm:cxn modelId="{A75CB740-5C58-4867-9750-46B67EF0B1C1}" type="presParOf" srcId="{9E496EA2-E010-4AD0-B019-93977D24F343}" destId="{02308CC6-547A-482D-A5EE-1C3172E28F8B}" srcOrd="2" destOrd="0" presId="urn:microsoft.com/office/officeart/2005/8/layout/vList2"/>
    <dgm:cxn modelId="{5AB7053C-9BA3-4425-8B61-78910D487EF5}" type="presParOf" srcId="{9E496EA2-E010-4AD0-B019-93977D24F343}" destId="{16CAEC97-FB5E-4AB6-B472-E93773B429D7}" srcOrd="3" destOrd="0" presId="urn:microsoft.com/office/officeart/2005/8/layout/vList2"/>
    <dgm:cxn modelId="{A5F8B8CE-2EA4-46C5-A94E-4E690CFBE24F}" type="presParOf" srcId="{9E496EA2-E010-4AD0-B019-93977D24F343}" destId="{FB6DEA3F-A3D1-4DAF-8210-B24953DA8969}" srcOrd="4" destOrd="0" presId="urn:microsoft.com/office/officeart/2005/8/layout/vList2"/>
    <dgm:cxn modelId="{4269CA2D-F128-4284-8C9F-C3C770BC1A20}" type="presParOf" srcId="{9E496EA2-E010-4AD0-B019-93977D24F343}" destId="{BF2DB9FC-B3D2-4F06-87DE-E0675119AEE7}" srcOrd="5" destOrd="0" presId="urn:microsoft.com/office/officeart/2005/8/layout/vList2"/>
    <dgm:cxn modelId="{C124D648-0D25-46F8-95D1-DA81CF2B0F7F}" type="presParOf" srcId="{9E496EA2-E010-4AD0-B019-93977D24F343}" destId="{9772164B-47A7-4A65-9C58-0DCF6BE4ACC3}" srcOrd="6" destOrd="0" presId="urn:microsoft.com/office/officeart/2005/8/layout/vList2"/>
    <dgm:cxn modelId="{E2302D9C-65AE-4D27-9CE0-E4B20C3CFABA}" type="presParOf" srcId="{9E496EA2-E010-4AD0-B019-93977D24F343}" destId="{8DBAA946-D923-4C83-AFFB-A7B36182661D}" srcOrd="7" destOrd="0" presId="urn:microsoft.com/office/officeart/2005/8/layout/vList2"/>
    <dgm:cxn modelId="{98C30330-1EA9-4A16-BCCA-771BF574BA29}" type="presParOf" srcId="{9E496EA2-E010-4AD0-B019-93977D24F343}" destId="{4B9A73E8-2D7B-4CA3-9237-31F1F59D5AF8}" srcOrd="8" destOrd="0" presId="urn:microsoft.com/office/officeart/2005/8/layout/vList2"/>
    <dgm:cxn modelId="{B7909D09-0F56-43E6-97F1-3D63CFF6F643}" type="presParOf" srcId="{9E496EA2-E010-4AD0-B019-93977D24F343}" destId="{5D176B1C-1B19-4FFE-9C7A-08C873E36954}" srcOrd="9" destOrd="0" presId="urn:microsoft.com/office/officeart/2005/8/layout/vList2"/>
    <dgm:cxn modelId="{B8D0C348-6705-4CBE-9B1B-E2921ED98C13}" type="presParOf" srcId="{9E496EA2-E010-4AD0-B019-93977D24F343}" destId="{0D3EC3E1-D9B7-4E7B-93FE-AFD16A3E4D44}" srcOrd="10" destOrd="0" presId="urn:microsoft.com/office/officeart/2005/8/layout/vList2"/>
    <dgm:cxn modelId="{1FE1C4B0-18A1-43EC-A196-26A8BBC63B06}" type="presParOf" srcId="{9E496EA2-E010-4AD0-B019-93977D24F343}" destId="{3E2B344A-5881-4E02-95F6-158A81AF830E}" srcOrd="11" destOrd="0" presId="urn:microsoft.com/office/officeart/2005/8/layout/vList2"/>
    <dgm:cxn modelId="{5567122F-4D49-4384-BC84-099A3898C509}" type="presParOf" srcId="{9E496EA2-E010-4AD0-B019-93977D24F343}" destId="{FED482C7-7E07-46DF-9416-4CA2129E5406}" srcOrd="12" destOrd="0" presId="urn:microsoft.com/office/officeart/2005/8/layout/vList2"/>
    <dgm:cxn modelId="{5840EFBB-B587-4CBD-9720-E7E6B7E83B5F}" type="presParOf" srcId="{9E496EA2-E010-4AD0-B019-93977D24F343}" destId="{03C7D02B-877F-46A1-B934-220559AC3F93}" srcOrd="13" destOrd="0" presId="urn:microsoft.com/office/officeart/2005/8/layout/vList2"/>
    <dgm:cxn modelId="{CB96E080-2906-4716-B24B-AB24745ADD7C}" type="presParOf" srcId="{9E496EA2-E010-4AD0-B019-93977D24F343}" destId="{9C48D789-D455-4DAB-95D4-3FF11224296D}"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44797-5FF1-40A8-BD93-7E133A07305D}">
      <dsp:nvSpPr>
        <dsp:cNvPr id="0" name=""/>
        <dsp:cNvSpPr/>
      </dsp:nvSpPr>
      <dsp:spPr>
        <a:xfrm>
          <a:off x="4029348" y="425840"/>
          <a:ext cx="91440" cy="388586"/>
        </a:xfrm>
        <a:custGeom>
          <a:avLst/>
          <a:gdLst/>
          <a:ahLst/>
          <a:cxnLst/>
          <a:rect l="0" t="0" r="0" b="0"/>
          <a:pathLst>
            <a:path>
              <a:moveTo>
                <a:pt x="134419" y="0"/>
              </a:moveTo>
              <a:lnTo>
                <a:pt x="134419" y="388586"/>
              </a:lnTo>
              <a:lnTo>
                <a:pt x="45720" y="388586"/>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6187B8F-BB66-4701-978D-59A8CF3F84AC}">
      <dsp:nvSpPr>
        <dsp:cNvPr id="0" name=""/>
        <dsp:cNvSpPr/>
      </dsp:nvSpPr>
      <dsp:spPr>
        <a:xfrm>
          <a:off x="5492188" y="1819276"/>
          <a:ext cx="91440" cy="4442900"/>
        </a:xfrm>
        <a:custGeom>
          <a:avLst/>
          <a:gdLst/>
          <a:ahLst/>
          <a:cxnLst/>
          <a:rect l="0" t="0" r="0" b="0"/>
          <a:pathLst>
            <a:path>
              <a:moveTo>
                <a:pt x="45720" y="0"/>
              </a:moveTo>
              <a:lnTo>
                <a:pt x="45720" y="4442900"/>
              </a:lnTo>
              <a:lnTo>
                <a:pt x="134283" y="4442900"/>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0AAD3ED-4801-498E-9B67-F86404AD941F}">
      <dsp:nvSpPr>
        <dsp:cNvPr id="0" name=""/>
        <dsp:cNvSpPr/>
      </dsp:nvSpPr>
      <dsp:spPr>
        <a:xfrm>
          <a:off x="5492188" y="1819276"/>
          <a:ext cx="91440" cy="3843125"/>
        </a:xfrm>
        <a:custGeom>
          <a:avLst/>
          <a:gdLst/>
          <a:ahLst/>
          <a:cxnLst/>
          <a:rect l="0" t="0" r="0" b="0"/>
          <a:pathLst>
            <a:path>
              <a:moveTo>
                <a:pt x="45720" y="0"/>
              </a:moveTo>
              <a:lnTo>
                <a:pt x="45720" y="3843125"/>
              </a:lnTo>
              <a:lnTo>
                <a:pt x="134283" y="3843125"/>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E57918-C937-48D4-8161-10254CFB36CD}">
      <dsp:nvSpPr>
        <dsp:cNvPr id="0" name=""/>
        <dsp:cNvSpPr/>
      </dsp:nvSpPr>
      <dsp:spPr>
        <a:xfrm>
          <a:off x="5492188" y="1819276"/>
          <a:ext cx="91440" cy="3298555"/>
        </a:xfrm>
        <a:custGeom>
          <a:avLst/>
          <a:gdLst/>
          <a:ahLst/>
          <a:cxnLst/>
          <a:rect l="0" t="0" r="0" b="0"/>
          <a:pathLst>
            <a:path>
              <a:moveTo>
                <a:pt x="45720" y="0"/>
              </a:moveTo>
              <a:lnTo>
                <a:pt x="45720" y="3298555"/>
              </a:lnTo>
              <a:lnTo>
                <a:pt x="134283" y="3298555"/>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C14130-CAE6-4355-90E5-6829EC511675}">
      <dsp:nvSpPr>
        <dsp:cNvPr id="0" name=""/>
        <dsp:cNvSpPr/>
      </dsp:nvSpPr>
      <dsp:spPr>
        <a:xfrm>
          <a:off x="5492188" y="1819276"/>
          <a:ext cx="91440" cy="2753986"/>
        </a:xfrm>
        <a:custGeom>
          <a:avLst/>
          <a:gdLst/>
          <a:ahLst/>
          <a:cxnLst/>
          <a:rect l="0" t="0" r="0" b="0"/>
          <a:pathLst>
            <a:path>
              <a:moveTo>
                <a:pt x="45720" y="0"/>
              </a:moveTo>
              <a:lnTo>
                <a:pt x="45720" y="2753986"/>
              </a:lnTo>
              <a:lnTo>
                <a:pt x="134283" y="2753986"/>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CB7DC42-1720-43C8-A992-65B803FE2B12}">
      <dsp:nvSpPr>
        <dsp:cNvPr id="0" name=""/>
        <dsp:cNvSpPr/>
      </dsp:nvSpPr>
      <dsp:spPr>
        <a:xfrm>
          <a:off x="5492188" y="1819276"/>
          <a:ext cx="91440" cy="2154211"/>
        </a:xfrm>
        <a:custGeom>
          <a:avLst/>
          <a:gdLst/>
          <a:ahLst/>
          <a:cxnLst/>
          <a:rect l="0" t="0" r="0" b="0"/>
          <a:pathLst>
            <a:path>
              <a:moveTo>
                <a:pt x="45720" y="0"/>
              </a:moveTo>
              <a:lnTo>
                <a:pt x="45720" y="2154211"/>
              </a:lnTo>
              <a:lnTo>
                <a:pt x="134283" y="2154211"/>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5C0041F-7665-4C90-99E2-B0BCBA1ED536}">
      <dsp:nvSpPr>
        <dsp:cNvPr id="0" name=""/>
        <dsp:cNvSpPr/>
      </dsp:nvSpPr>
      <dsp:spPr>
        <a:xfrm>
          <a:off x="5492188" y="1819276"/>
          <a:ext cx="91440" cy="1597672"/>
        </a:xfrm>
        <a:custGeom>
          <a:avLst/>
          <a:gdLst/>
          <a:ahLst/>
          <a:cxnLst/>
          <a:rect l="0" t="0" r="0" b="0"/>
          <a:pathLst>
            <a:path>
              <a:moveTo>
                <a:pt x="45720" y="0"/>
              </a:moveTo>
              <a:lnTo>
                <a:pt x="45720" y="1597672"/>
              </a:lnTo>
              <a:lnTo>
                <a:pt x="96143" y="1597672"/>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C2C9835-A5BA-4C7D-8334-550DA6034CAE}">
      <dsp:nvSpPr>
        <dsp:cNvPr id="0" name=""/>
        <dsp:cNvSpPr/>
      </dsp:nvSpPr>
      <dsp:spPr>
        <a:xfrm>
          <a:off x="5537908" y="1819276"/>
          <a:ext cx="98101" cy="1004892"/>
        </a:xfrm>
        <a:custGeom>
          <a:avLst/>
          <a:gdLst/>
          <a:ahLst/>
          <a:cxnLst/>
          <a:rect l="0" t="0" r="0" b="0"/>
          <a:pathLst>
            <a:path>
              <a:moveTo>
                <a:pt x="0" y="0"/>
              </a:moveTo>
              <a:lnTo>
                <a:pt x="0" y="1004892"/>
              </a:lnTo>
              <a:lnTo>
                <a:pt x="98101" y="1004892"/>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1D577C2-EFCF-4F2E-9BA8-558867703CDB}">
      <dsp:nvSpPr>
        <dsp:cNvPr id="0" name=""/>
        <dsp:cNvSpPr/>
      </dsp:nvSpPr>
      <dsp:spPr>
        <a:xfrm>
          <a:off x="5492188" y="1819276"/>
          <a:ext cx="91440" cy="398123"/>
        </a:xfrm>
        <a:custGeom>
          <a:avLst/>
          <a:gdLst/>
          <a:ahLst/>
          <a:cxnLst/>
          <a:rect l="0" t="0" r="0" b="0"/>
          <a:pathLst>
            <a:path>
              <a:moveTo>
                <a:pt x="45720" y="0"/>
              </a:moveTo>
              <a:lnTo>
                <a:pt x="45720" y="398123"/>
              </a:lnTo>
              <a:lnTo>
                <a:pt x="134283" y="398123"/>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C389414-BB8A-41A7-A198-E21DC9692E3F}">
      <dsp:nvSpPr>
        <dsp:cNvPr id="0" name=""/>
        <dsp:cNvSpPr/>
      </dsp:nvSpPr>
      <dsp:spPr>
        <a:xfrm>
          <a:off x="4163767" y="425840"/>
          <a:ext cx="1712042" cy="767635"/>
        </a:xfrm>
        <a:custGeom>
          <a:avLst/>
          <a:gdLst/>
          <a:ahLst/>
          <a:cxnLst/>
          <a:rect l="0" t="0" r="0" b="0"/>
          <a:pathLst>
            <a:path>
              <a:moveTo>
                <a:pt x="0" y="0"/>
              </a:moveTo>
              <a:lnTo>
                <a:pt x="0" y="678936"/>
              </a:lnTo>
              <a:lnTo>
                <a:pt x="1712042" y="678936"/>
              </a:lnTo>
              <a:lnTo>
                <a:pt x="1712042" y="76763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06ECB20-5249-4F8D-9660-7CCB4F4D8000}">
      <dsp:nvSpPr>
        <dsp:cNvPr id="0" name=""/>
        <dsp:cNvSpPr/>
      </dsp:nvSpPr>
      <dsp:spPr>
        <a:xfrm>
          <a:off x="4404141" y="1823880"/>
          <a:ext cx="137406" cy="3644828"/>
        </a:xfrm>
        <a:custGeom>
          <a:avLst/>
          <a:gdLst/>
          <a:ahLst/>
          <a:cxnLst/>
          <a:rect l="0" t="0" r="0" b="0"/>
          <a:pathLst>
            <a:path>
              <a:moveTo>
                <a:pt x="0" y="0"/>
              </a:moveTo>
              <a:lnTo>
                <a:pt x="0" y="3644828"/>
              </a:lnTo>
              <a:lnTo>
                <a:pt x="137406" y="3644828"/>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FC49422-17B4-4E4E-90FC-23BE763FB1A2}">
      <dsp:nvSpPr>
        <dsp:cNvPr id="0" name=""/>
        <dsp:cNvSpPr/>
      </dsp:nvSpPr>
      <dsp:spPr>
        <a:xfrm>
          <a:off x="4404141" y="1823880"/>
          <a:ext cx="137406" cy="2955698"/>
        </a:xfrm>
        <a:custGeom>
          <a:avLst/>
          <a:gdLst/>
          <a:ahLst/>
          <a:cxnLst/>
          <a:rect l="0" t="0" r="0" b="0"/>
          <a:pathLst>
            <a:path>
              <a:moveTo>
                <a:pt x="0" y="0"/>
              </a:moveTo>
              <a:lnTo>
                <a:pt x="0" y="2955698"/>
              </a:lnTo>
              <a:lnTo>
                <a:pt x="137406" y="2955698"/>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0CA810D-20CA-454D-A6B4-2FE65E44ADE5}">
      <dsp:nvSpPr>
        <dsp:cNvPr id="0" name=""/>
        <dsp:cNvSpPr/>
      </dsp:nvSpPr>
      <dsp:spPr>
        <a:xfrm>
          <a:off x="4404141" y="1823880"/>
          <a:ext cx="137406" cy="2266568"/>
        </a:xfrm>
        <a:custGeom>
          <a:avLst/>
          <a:gdLst/>
          <a:ahLst/>
          <a:cxnLst/>
          <a:rect l="0" t="0" r="0" b="0"/>
          <a:pathLst>
            <a:path>
              <a:moveTo>
                <a:pt x="0" y="0"/>
              </a:moveTo>
              <a:lnTo>
                <a:pt x="0" y="2266568"/>
              </a:lnTo>
              <a:lnTo>
                <a:pt x="137406" y="2266568"/>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8A4DC4-C0B1-4616-B7B9-CFC832872B62}">
      <dsp:nvSpPr>
        <dsp:cNvPr id="0" name=""/>
        <dsp:cNvSpPr/>
      </dsp:nvSpPr>
      <dsp:spPr>
        <a:xfrm>
          <a:off x="4404141" y="1823880"/>
          <a:ext cx="137406" cy="1627464"/>
        </a:xfrm>
        <a:custGeom>
          <a:avLst/>
          <a:gdLst/>
          <a:ahLst/>
          <a:cxnLst/>
          <a:rect l="0" t="0" r="0" b="0"/>
          <a:pathLst>
            <a:path>
              <a:moveTo>
                <a:pt x="0" y="0"/>
              </a:moveTo>
              <a:lnTo>
                <a:pt x="0" y="1627464"/>
              </a:lnTo>
              <a:lnTo>
                <a:pt x="137406" y="1627464"/>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BB6B059-4B0B-435B-8A04-A00EED9C9AE6}">
      <dsp:nvSpPr>
        <dsp:cNvPr id="0" name=""/>
        <dsp:cNvSpPr/>
      </dsp:nvSpPr>
      <dsp:spPr>
        <a:xfrm>
          <a:off x="4404141" y="1823880"/>
          <a:ext cx="137406" cy="988360"/>
        </a:xfrm>
        <a:custGeom>
          <a:avLst/>
          <a:gdLst/>
          <a:ahLst/>
          <a:cxnLst/>
          <a:rect l="0" t="0" r="0" b="0"/>
          <a:pathLst>
            <a:path>
              <a:moveTo>
                <a:pt x="0" y="0"/>
              </a:moveTo>
              <a:lnTo>
                <a:pt x="0" y="988360"/>
              </a:lnTo>
              <a:lnTo>
                <a:pt x="137406" y="988360"/>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1B72B53-20E2-4085-81B0-7064BB0B18F2}">
      <dsp:nvSpPr>
        <dsp:cNvPr id="0" name=""/>
        <dsp:cNvSpPr/>
      </dsp:nvSpPr>
      <dsp:spPr>
        <a:xfrm>
          <a:off x="4404141" y="1823880"/>
          <a:ext cx="137406" cy="388586"/>
        </a:xfrm>
        <a:custGeom>
          <a:avLst/>
          <a:gdLst/>
          <a:ahLst/>
          <a:cxnLst/>
          <a:rect l="0" t="0" r="0" b="0"/>
          <a:pathLst>
            <a:path>
              <a:moveTo>
                <a:pt x="0" y="0"/>
              </a:moveTo>
              <a:lnTo>
                <a:pt x="0" y="388586"/>
              </a:lnTo>
              <a:lnTo>
                <a:pt x="137406" y="388586"/>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15C2FC4-DAB9-43F0-9B9C-43EDD7D51ABF}">
      <dsp:nvSpPr>
        <dsp:cNvPr id="0" name=""/>
        <dsp:cNvSpPr/>
      </dsp:nvSpPr>
      <dsp:spPr>
        <a:xfrm>
          <a:off x="4163767" y="425840"/>
          <a:ext cx="606791" cy="777172"/>
        </a:xfrm>
        <a:custGeom>
          <a:avLst/>
          <a:gdLst/>
          <a:ahLst/>
          <a:cxnLst/>
          <a:rect l="0" t="0" r="0" b="0"/>
          <a:pathLst>
            <a:path>
              <a:moveTo>
                <a:pt x="0" y="0"/>
              </a:moveTo>
              <a:lnTo>
                <a:pt x="0" y="688473"/>
              </a:lnTo>
              <a:lnTo>
                <a:pt x="606791" y="688473"/>
              </a:lnTo>
              <a:lnTo>
                <a:pt x="606791" y="777172"/>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2F4ABC9-CF22-4557-BB75-68695C570FA8}">
      <dsp:nvSpPr>
        <dsp:cNvPr id="0" name=""/>
        <dsp:cNvSpPr/>
      </dsp:nvSpPr>
      <dsp:spPr>
        <a:xfrm>
          <a:off x="3270650" y="1825836"/>
          <a:ext cx="144081" cy="3987232"/>
        </a:xfrm>
        <a:custGeom>
          <a:avLst/>
          <a:gdLst/>
          <a:ahLst/>
          <a:cxnLst/>
          <a:rect l="0" t="0" r="0" b="0"/>
          <a:pathLst>
            <a:path>
              <a:moveTo>
                <a:pt x="0" y="0"/>
              </a:moveTo>
              <a:lnTo>
                <a:pt x="0" y="3987232"/>
              </a:lnTo>
              <a:lnTo>
                <a:pt x="144081" y="3987232"/>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469A727-E4E0-4180-8DE5-F3E1D0C8A3C3}">
      <dsp:nvSpPr>
        <dsp:cNvPr id="0" name=""/>
        <dsp:cNvSpPr/>
      </dsp:nvSpPr>
      <dsp:spPr>
        <a:xfrm>
          <a:off x="3270650" y="1825836"/>
          <a:ext cx="144081" cy="3387457"/>
        </a:xfrm>
        <a:custGeom>
          <a:avLst/>
          <a:gdLst/>
          <a:ahLst/>
          <a:cxnLst/>
          <a:rect l="0" t="0" r="0" b="0"/>
          <a:pathLst>
            <a:path>
              <a:moveTo>
                <a:pt x="0" y="0"/>
              </a:moveTo>
              <a:lnTo>
                <a:pt x="0" y="3387457"/>
              </a:lnTo>
              <a:lnTo>
                <a:pt x="144081" y="3387457"/>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3F039E3-E59F-479F-A94A-32F6EE8F5E6C}">
      <dsp:nvSpPr>
        <dsp:cNvPr id="0" name=""/>
        <dsp:cNvSpPr/>
      </dsp:nvSpPr>
      <dsp:spPr>
        <a:xfrm>
          <a:off x="3270650" y="1825836"/>
          <a:ext cx="144081" cy="2787683"/>
        </a:xfrm>
        <a:custGeom>
          <a:avLst/>
          <a:gdLst/>
          <a:ahLst/>
          <a:cxnLst/>
          <a:rect l="0" t="0" r="0" b="0"/>
          <a:pathLst>
            <a:path>
              <a:moveTo>
                <a:pt x="0" y="0"/>
              </a:moveTo>
              <a:lnTo>
                <a:pt x="0" y="2787683"/>
              </a:lnTo>
              <a:lnTo>
                <a:pt x="144081" y="2787683"/>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10B2C1D-7337-452A-8F3F-63F37BFBE19F}">
      <dsp:nvSpPr>
        <dsp:cNvPr id="0" name=""/>
        <dsp:cNvSpPr/>
      </dsp:nvSpPr>
      <dsp:spPr>
        <a:xfrm>
          <a:off x="3270650" y="1825836"/>
          <a:ext cx="144081" cy="2187909"/>
        </a:xfrm>
        <a:custGeom>
          <a:avLst/>
          <a:gdLst/>
          <a:ahLst/>
          <a:cxnLst/>
          <a:rect l="0" t="0" r="0" b="0"/>
          <a:pathLst>
            <a:path>
              <a:moveTo>
                <a:pt x="0" y="0"/>
              </a:moveTo>
              <a:lnTo>
                <a:pt x="0" y="2187909"/>
              </a:lnTo>
              <a:lnTo>
                <a:pt x="144081" y="2187909"/>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4DA7BF8-84C7-40D8-9E56-B3282B5E7C39}">
      <dsp:nvSpPr>
        <dsp:cNvPr id="0" name=""/>
        <dsp:cNvSpPr/>
      </dsp:nvSpPr>
      <dsp:spPr>
        <a:xfrm>
          <a:off x="3270650" y="1825836"/>
          <a:ext cx="144081" cy="1588134"/>
        </a:xfrm>
        <a:custGeom>
          <a:avLst/>
          <a:gdLst/>
          <a:ahLst/>
          <a:cxnLst/>
          <a:rect l="0" t="0" r="0" b="0"/>
          <a:pathLst>
            <a:path>
              <a:moveTo>
                <a:pt x="0" y="0"/>
              </a:moveTo>
              <a:lnTo>
                <a:pt x="0" y="1588134"/>
              </a:lnTo>
              <a:lnTo>
                <a:pt x="144081" y="1588134"/>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DFF115F-DDC7-4B41-89B0-B7FCCD0819B4}">
      <dsp:nvSpPr>
        <dsp:cNvPr id="0" name=""/>
        <dsp:cNvSpPr/>
      </dsp:nvSpPr>
      <dsp:spPr>
        <a:xfrm>
          <a:off x="3270650" y="1825836"/>
          <a:ext cx="144081" cy="988360"/>
        </a:xfrm>
        <a:custGeom>
          <a:avLst/>
          <a:gdLst/>
          <a:ahLst/>
          <a:cxnLst/>
          <a:rect l="0" t="0" r="0" b="0"/>
          <a:pathLst>
            <a:path>
              <a:moveTo>
                <a:pt x="0" y="0"/>
              </a:moveTo>
              <a:lnTo>
                <a:pt x="0" y="988360"/>
              </a:lnTo>
              <a:lnTo>
                <a:pt x="144081" y="988360"/>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55166CB-3D7D-4676-8CF2-678AEC46FBD3}">
      <dsp:nvSpPr>
        <dsp:cNvPr id="0" name=""/>
        <dsp:cNvSpPr/>
      </dsp:nvSpPr>
      <dsp:spPr>
        <a:xfrm>
          <a:off x="3270650" y="1825836"/>
          <a:ext cx="144081" cy="388586"/>
        </a:xfrm>
        <a:custGeom>
          <a:avLst/>
          <a:gdLst/>
          <a:ahLst/>
          <a:cxnLst/>
          <a:rect l="0" t="0" r="0" b="0"/>
          <a:pathLst>
            <a:path>
              <a:moveTo>
                <a:pt x="0" y="0"/>
              </a:moveTo>
              <a:lnTo>
                <a:pt x="0" y="388586"/>
              </a:lnTo>
              <a:lnTo>
                <a:pt x="144081" y="388586"/>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FDD6C1E-16ED-4EF2-958C-4ADC49C43A6E}">
      <dsp:nvSpPr>
        <dsp:cNvPr id="0" name=""/>
        <dsp:cNvSpPr/>
      </dsp:nvSpPr>
      <dsp:spPr>
        <a:xfrm>
          <a:off x="3654868" y="425840"/>
          <a:ext cx="508899" cy="777172"/>
        </a:xfrm>
        <a:custGeom>
          <a:avLst/>
          <a:gdLst/>
          <a:ahLst/>
          <a:cxnLst/>
          <a:rect l="0" t="0" r="0" b="0"/>
          <a:pathLst>
            <a:path>
              <a:moveTo>
                <a:pt x="508899" y="0"/>
              </a:moveTo>
              <a:lnTo>
                <a:pt x="508899" y="688473"/>
              </a:lnTo>
              <a:lnTo>
                <a:pt x="0" y="688473"/>
              </a:lnTo>
              <a:lnTo>
                <a:pt x="0" y="777172"/>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B686CE8-6D42-4D74-B9F1-C5C3D01C9C25}">
      <dsp:nvSpPr>
        <dsp:cNvPr id="0" name=""/>
        <dsp:cNvSpPr/>
      </dsp:nvSpPr>
      <dsp:spPr>
        <a:xfrm>
          <a:off x="2122327" y="1827741"/>
          <a:ext cx="120380" cy="3862255"/>
        </a:xfrm>
        <a:custGeom>
          <a:avLst/>
          <a:gdLst/>
          <a:ahLst/>
          <a:cxnLst/>
          <a:rect l="0" t="0" r="0" b="0"/>
          <a:pathLst>
            <a:path>
              <a:moveTo>
                <a:pt x="0" y="0"/>
              </a:moveTo>
              <a:lnTo>
                <a:pt x="0" y="3862255"/>
              </a:lnTo>
              <a:lnTo>
                <a:pt x="120380" y="3862255"/>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55A521D-525F-4A0E-AA0C-45A1398AA051}">
      <dsp:nvSpPr>
        <dsp:cNvPr id="0" name=""/>
        <dsp:cNvSpPr/>
      </dsp:nvSpPr>
      <dsp:spPr>
        <a:xfrm>
          <a:off x="2122327" y="1827741"/>
          <a:ext cx="101306" cy="2165818"/>
        </a:xfrm>
        <a:custGeom>
          <a:avLst/>
          <a:gdLst/>
          <a:ahLst/>
          <a:cxnLst/>
          <a:rect l="0" t="0" r="0" b="0"/>
          <a:pathLst>
            <a:path>
              <a:moveTo>
                <a:pt x="0" y="0"/>
              </a:moveTo>
              <a:lnTo>
                <a:pt x="0" y="2165818"/>
              </a:lnTo>
              <a:lnTo>
                <a:pt x="101306" y="2165818"/>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59DFCD8-97D6-45CD-9459-C7CC21672025}">
      <dsp:nvSpPr>
        <dsp:cNvPr id="0" name=""/>
        <dsp:cNvSpPr/>
      </dsp:nvSpPr>
      <dsp:spPr>
        <a:xfrm>
          <a:off x="2122327" y="1827741"/>
          <a:ext cx="110843" cy="3282560"/>
        </a:xfrm>
        <a:custGeom>
          <a:avLst/>
          <a:gdLst/>
          <a:ahLst/>
          <a:cxnLst/>
          <a:rect l="0" t="0" r="0" b="0"/>
          <a:pathLst>
            <a:path>
              <a:moveTo>
                <a:pt x="0" y="0"/>
              </a:moveTo>
              <a:lnTo>
                <a:pt x="0" y="3282560"/>
              </a:lnTo>
              <a:lnTo>
                <a:pt x="110843" y="3282560"/>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988A6C7-971F-4A3D-B591-1355C0F84808}">
      <dsp:nvSpPr>
        <dsp:cNvPr id="0" name=""/>
        <dsp:cNvSpPr/>
      </dsp:nvSpPr>
      <dsp:spPr>
        <a:xfrm>
          <a:off x="2122327" y="1827741"/>
          <a:ext cx="101314" cy="2730468"/>
        </a:xfrm>
        <a:custGeom>
          <a:avLst/>
          <a:gdLst/>
          <a:ahLst/>
          <a:cxnLst/>
          <a:rect l="0" t="0" r="0" b="0"/>
          <a:pathLst>
            <a:path>
              <a:moveTo>
                <a:pt x="0" y="0"/>
              </a:moveTo>
              <a:lnTo>
                <a:pt x="0" y="2730468"/>
              </a:lnTo>
              <a:lnTo>
                <a:pt x="101314" y="2730468"/>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6E65E85-21C8-45DD-80F7-0C545F0D4CFC}">
      <dsp:nvSpPr>
        <dsp:cNvPr id="0" name=""/>
        <dsp:cNvSpPr/>
      </dsp:nvSpPr>
      <dsp:spPr>
        <a:xfrm>
          <a:off x="2122327" y="1827741"/>
          <a:ext cx="110834" cy="1588134"/>
        </a:xfrm>
        <a:custGeom>
          <a:avLst/>
          <a:gdLst/>
          <a:ahLst/>
          <a:cxnLst/>
          <a:rect l="0" t="0" r="0" b="0"/>
          <a:pathLst>
            <a:path>
              <a:moveTo>
                <a:pt x="0" y="0"/>
              </a:moveTo>
              <a:lnTo>
                <a:pt x="0" y="1588134"/>
              </a:lnTo>
              <a:lnTo>
                <a:pt x="110834" y="1588134"/>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22AF2E4-ACA8-48D1-9C23-BF91982AAE06}">
      <dsp:nvSpPr>
        <dsp:cNvPr id="0" name=""/>
        <dsp:cNvSpPr/>
      </dsp:nvSpPr>
      <dsp:spPr>
        <a:xfrm>
          <a:off x="2122327" y="1827741"/>
          <a:ext cx="120380" cy="977817"/>
        </a:xfrm>
        <a:custGeom>
          <a:avLst/>
          <a:gdLst/>
          <a:ahLst/>
          <a:cxnLst/>
          <a:rect l="0" t="0" r="0" b="0"/>
          <a:pathLst>
            <a:path>
              <a:moveTo>
                <a:pt x="0" y="0"/>
              </a:moveTo>
              <a:lnTo>
                <a:pt x="0" y="977817"/>
              </a:lnTo>
              <a:lnTo>
                <a:pt x="120380" y="977817"/>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67733E0-4FED-4408-8A71-EAF9CF2009AF}">
      <dsp:nvSpPr>
        <dsp:cNvPr id="0" name=""/>
        <dsp:cNvSpPr/>
      </dsp:nvSpPr>
      <dsp:spPr>
        <a:xfrm>
          <a:off x="2122327" y="1827741"/>
          <a:ext cx="120380" cy="397118"/>
        </a:xfrm>
        <a:custGeom>
          <a:avLst/>
          <a:gdLst/>
          <a:ahLst/>
          <a:cxnLst/>
          <a:rect l="0" t="0" r="0" b="0"/>
          <a:pathLst>
            <a:path>
              <a:moveTo>
                <a:pt x="0" y="0"/>
              </a:moveTo>
              <a:lnTo>
                <a:pt x="0" y="397118"/>
              </a:lnTo>
              <a:lnTo>
                <a:pt x="120380" y="397118"/>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DE8CECA-F978-4BB8-AA4B-642C727E55DD}">
      <dsp:nvSpPr>
        <dsp:cNvPr id="0" name=""/>
        <dsp:cNvSpPr/>
      </dsp:nvSpPr>
      <dsp:spPr>
        <a:xfrm>
          <a:off x="2122327" y="1827741"/>
          <a:ext cx="125474" cy="4400738"/>
        </a:xfrm>
        <a:custGeom>
          <a:avLst/>
          <a:gdLst/>
          <a:ahLst/>
          <a:cxnLst/>
          <a:rect l="0" t="0" r="0" b="0"/>
          <a:pathLst>
            <a:path>
              <a:moveTo>
                <a:pt x="0" y="0"/>
              </a:moveTo>
              <a:lnTo>
                <a:pt x="0" y="4400738"/>
              </a:lnTo>
              <a:lnTo>
                <a:pt x="125474" y="4400738"/>
              </a:lnTo>
            </a:path>
          </a:pathLst>
        </a:custGeom>
        <a:noFill/>
        <a:ln w="19050" cap="flat" cmpd="sng" algn="ctr">
          <a:solidFill>
            <a:srgbClr val="156082">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3811B2-CF7A-4EC2-9528-F4CB5FE3DE05}">
      <dsp:nvSpPr>
        <dsp:cNvPr id="0" name=""/>
        <dsp:cNvSpPr/>
      </dsp:nvSpPr>
      <dsp:spPr>
        <a:xfrm>
          <a:off x="2494207" y="425840"/>
          <a:ext cx="1669559" cy="777172"/>
        </a:xfrm>
        <a:custGeom>
          <a:avLst/>
          <a:gdLst/>
          <a:ahLst/>
          <a:cxnLst/>
          <a:rect l="0" t="0" r="0" b="0"/>
          <a:pathLst>
            <a:path>
              <a:moveTo>
                <a:pt x="1669559" y="0"/>
              </a:moveTo>
              <a:lnTo>
                <a:pt x="1669559" y="688473"/>
              </a:lnTo>
              <a:lnTo>
                <a:pt x="0" y="688473"/>
              </a:lnTo>
              <a:lnTo>
                <a:pt x="0" y="777172"/>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88B4266-9EBC-48E1-8D93-75EA84A0B00B}">
      <dsp:nvSpPr>
        <dsp:cNvPr id="0" name=""/>
        <dsp:cNvSpPr/>
      </dsp:nvSpPr>
      <dsp:spPr>
        <a:xfrm>
          <a:off x="3696825" y="3464"/>
          <a:ext cx="93388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Administrator</a:t>
          </a:r>
        </a:p>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(Lee Johnson)</a:t>
          </a:r>
        </a:p>
      </dsp:txBody>
      <dsp:txXfrm>
        <a:off x="3696825" y="3464"/>
        <a:ext cx="933882" cy="422376"/>
      </dsp:txXfrm>
    </dsp:sp>
    <dsp:sp modelId="{70B79148-B3B5-44E9-AF4A-C29A95EFFC1E}">
      <dsp:nvSpPr>
        <dsp:cNvPr id="0" name=""/>
        <dsp:cNvSpPr/>
      </dsp:nvSpPr>
      <dsp:spPr>
        <a:xfrm>
          <a:off x="2029357" y="1203012"/>
          <a:ext cx="929700" cy="624728"/>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Investigations Bureau</a:t>
          </a:r>
        </a:p>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(Vacant)</a:t>
          </a:r>
        </a:p>
      </dsp:txBody>
      <dsp:txXfrm>
        <a:off x="2029357" y="1203012"/>
        <a:ext cx="929700" cy="624728"/>
      </dsp:txXfrm>
    </dsp:sp>
    <dsp:sp modelId="{1F9C31A3-A490-4181-AEBE-91DF12438814}">
      <dsp:nvSpPr>
        <dsp:cNvPr id="0" name=""/>
        <dsp:cNvSpPr/>
      </dsp:nvSpPr>
      <dsp:spPr>
        <a:xfrm>
          <a:off x="2247801" y="6017291"/>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Fire Marshal</a:t>
          </a:r>
        </a:p>
      </dsp:txBody>
      <dsp:txXfrm>
        <a:off x="2247801" y="6017291"/>
        <a:ext cx="844752" cy="422376"/>
      </dsp:txXfrm>
    </dsp:sp>
    <dsp:sp modelId="{5144818A-F35F-43F5-A700-79B464241D5A}">
      <dsp:nvSpPr>
        <dsp:cNvPr id="0" name=""/>
        <dsp:cNvSpPr/>
      </dsp:nvSpPr>
      <dsp:spPr>
        <a:xfrm>
          <a:off x="2242707" y="2013671"/>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Criminal Major Case Section</a:t>
          </a:r>
        </a:p>
      </dsp:txBody>
      <dsp:txXfrm>
        <a:off x="2242707" y="2013671"/>
        <a:ext cx="844752" cy="422376"/>
      </dsp:txXfrm>
    </dsp:sp>
    <dsp:sp modelId="{0D63CC18-29D3-439C-95EF-D43542CEE542}">
      <dsp:nvSpPr>
        <dsp:cNvPr id="0" name=""/>
        <dsp:cNvSpPr/>
      </dsp:nvSpPr>
      <dsp:spPr>
        <a:xfrm>
          <a:off x="2242707" y="2594371"/>
          <a:ext cx="93018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Organized Retail Crime</a:t>
          </a:r>
        </a:p>
      </dsp:txBody>
      <dsp:txXfrm>
        <a:off x="2242707" y="2594371"/>
        <a:ext cx="930182" cy="422376"/>
      </dsp:txXfrm>
    </dsp:sp>
    <dsp:sp modelId="{7C45A953-91F4-4C49-83BC-189EE7679714}">
      <dsp:nvSpPr>
        <dsp:cNvPr id="0" name=""/>
        <dsp:cNvSpPr/>
      </dsp:nvSpPr>
      <dsp:spPr>
        <a:xfrm>
          <a:off x="2233162" y="3204687"/>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Medicaid Fraud</a:t>
          </a:r>
        </a:p>
      </dsp:txBody>
      <dsp:txXfrm>
        <a:off x="2233162" y="3204687"/>
        <a:ext cx="844752" cy="422376"/>
      </dsp:txXfrm>
    </dsp:sp>
    <dsp:sp modelId="{A6568A8C-EAE0-4BC2-B45F-C04DA05D8EC3}">
      <dsp:nvSpPr>
        <dsp:cNvPr id="0" name=""/>
        <dsp:cNvSpPr/>
      </dsp:nvSpPr>
      <dsp:spPr>
        <a:xfrm>
          <a:off x="2223641" y="4347021"/>
          <a:ext cx="851257"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State Fund Investigations</a:t>
          </a:r>
        </a:p>
      </dsp:txBody>
      <dsp:txXfrm>
        <a:off x="2223641" y="4347021"/>
        <a:ext cx="851257" cy="422376"/>
      </dsp:txXfrm>
    </dsp:sp>
    <dsp:sp modelId="{A284598C-34EC-44BD-8D2A-693240CC1811}">
      <dsp:nvSpPr>
        <dsp:cNvPr id="0" name=""/>
        <dsp:cNvSpPr/>
      </dsp:nvSpPr>
      <dsp:spPr>
        <a:xfrm>
          <a:off x="2233170" y="4899113"/>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Office of Consumer Protection</a:t>
          </a:r>
        </a:p>
      </dsp:txBody>
      <dsp:txXfrm>
        <a:off x="2233170" y="4899113"/>
        <a:ext cx="844752" cy="422376"/>
      </dsp:txXfrm>
    </dsp:sp>
    <dsp:sp modelId="{B9ACBF1F-F334-464A-99FE-71C9E48AD49F}">
      <dsp:nvSpPr>
        <dsp:cNvPr id="0" name=""/>
        <dsp:cNvSpPr/>
      </dsp:nvSpPr>
      <dsp:spPr>
        <a:xfrm>
          <a:off x="2223633" y="3782371"/>
          <a:ext cx="844752" cy="422376"/>
        </a:xfrm>
        <a:prstGeom prst="rect">
          <a:avLst/>
        </a:prstGeom>
        <a:solidFill>
          <a:srgbClr val="156082">
            <a:hueOff val="0"/>
            <a:satOff val="0"/>
            <a:lumOff val="0"/>
            <a:alphaOff val="0"/>
          </a:srgbClr>
        </a:solidFill>
        <a:ln w="1905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Social Security Fraud</a:t>
          </a:r>
        </a:p>
      </dsp:txBody>
      <dsp:txXfrm>
        <a:off x="2223633" y="3782371"/>
        <a:ext cx="844752" cy="422376"/>
      </dsp:txXfrm>
    </dsp:sp>
    <dsp:sp modelId="{041105A7-7CEF-4E01-9029-E821DEA0820D}">
      <dsp:nvSpPr>
        <dsp:cNvPr id="0" name=""/>
        <dsp:cNvSpPr/>
      </dsp:nvSpPr>
      <dsp:spPr>
        <a:xfrm>
          <a:off x="2242707" y="5478808"/>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Elder Abuse</a:t>
          </a:r>
        </a:p>
      </dsp:txBody>
      <dsp:txXfrm>
        <a:off x="2242707" y="5478808"/>
        <a:ext cx="844752" cy="422376"/>
      </dsp:txXfrm>
    </dsp:sp>
    <dsp:sp modelId="{157EB2B9-AE47-4AB9-B43E-5B64C51AF156}">
      <dsp:nvSpPr>
        <dsp:cNvPr id="0" name=""/>
        <dsp:cNvSpPr/>
      </dsp:nvSpPr>
      <dsp:spPr>
        <a:xfrm>
          <a:off x="3174596" y="1203012"/>
          <a:ext cx="960542" cy="622823"/>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Narcotics Bureau</a:t>
          </a:r>
        </a:p>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(Steve Crawford)</a:t>
          </a:r>
        </a:p>
      </dsp:txBody>
      <dsp:txXfrm>
        <a:off x="3174596" y="1203012"/>
        <a:ext cx="960542" cy="622823"/>
      </dsp:txXfrm>
    </dsp:sp>
    <dsp:sp modelId="{20B73C53-0C1F-4244-B92E-4709D284FE19}">
      <dsp:nvSpPr>
        <dsp:cNvPr id="0" name=""/>
        <dsp:cNvSpPr/>
      </dsp:nvSpPr>
      <dsp:spPr>
        <a:xfrm>
          <a:off x="3414732" y="2003234"/>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General</a:t>
          </a:r>
        </a:p>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Narcotics </a:t>
          </a:r>
        </a:p>
      </dsp:txBody>
      <dsp:txXfrm>
        <a:off x="3414732" y="2003234"/>
        <a:ext cx="844752" cy="422376"/>
      </dsp:txXfrm>
    </dsp:sp>
    <dsp:sp modelId="{4360F12F-7E4D-42AA-ADCA-A042E0B64969}">
      <dsp:nvSpPr>
        <dsp:cNvPr id="0" name=""/>
        <dsp:cNvSpPr/>
      </dsp:nvSpPr>
      <dsp:spPr>
        <a:xfrm>
          <a:off x="3414732" y="2603008"/>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Diversions</a:t>
          </a:r>
        </a:p>
      </dsp:txBody>
      <dsp:txXfrm>
        <a:off x="3414732" y="2603008"/>
        <a:ext cx="844752" cy="422376"/>
      </dsp:txXfrm>
    </dsp:sp>
    <dsp:sp modelId="{18B68CA1-80F9-4FD0-9494-76C9FFCDFAE7}">
      <dsp:nvSpPr>
        <dsp:cNvPr id="0" name=""/>
        <dsp:cNvSpPr/>
      </dsp:nvSpPr>
      <dsp:spPr>
        <a:xfrm>
          <a:off x="3414732" y="3202782"/>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Interdiction</a:t>
          </a:r>
        </a:p>
      </dsp:txBody>
      <dsp:txXfrm>
        <a:off x="3414732" y="3202782"/>
        <a:ext cx="844752" cy="422376"/>
      </dsp:txXfrm>
    </dsp:sp>
    <dsp:sp modelId="{897F5E9F-0BAE-4DA7-B497-BA2D81A115CB}">
      <dsp:nvSpPr>
        <dsp:cNvPr id="0" name=""/>
        <dsp:cNvSpPr/>
      </dsp:nvSpPr>
      <dsp:spPr>
        <a:xfrm>
          <a:off x="3414732" y="3802557"/>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Drug Intelligence Officer</a:t>
          </a:r>
        </a:p>
      </dsp:txBody>
      <dsp:txXfrm>
        <a:off x="3414732" y="3802557"/>
        <a:ext cx="844752" cy="422376"/>
      </dsp:txXfrm>
    </dsp:sp>
    <dsp:sp modelId="{919E1DC4-5572-4A2C-BE79-1DC7965B8A68}">
      <dsp:nvSpPr>
        <dsp:cNvPr id="0" name=""/>
        <dsp:cNvSpPr/>
      </dsp:nvSpPr>
      <dsp:spPr>
        <a:xfrm>
          <a:off x="3414732" y="4402331"/>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Butte Task Force</a:t>
          </a:r>
        </a:p>
      </dsp:txBody>
      <dsp:txXfrm>
        <a:off x="3414732" y="4402331"/>
        <a:ext cx="844752" cy="422376"/>
      </dsp:txXfrm>
    </dsp:sp>
    <dsp:sp modelId="{7DFBD5EF-C8CF-4757-8429-107CD877FF41}">
      <dsp:nvSpPr>
        <dsp:cNvPr id="0" name=""/>
        <dsp:cNvSpPr/>
      </dsp:nvSpPr>
      <dsp:spPr>
        <a:xfrm>
          <a:off x="3414732" y="5002105"/>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Miles City Task Force</a:t>
          </a:r>
        </a:p>
      </dsp:txBody>
      <dsp:txXfrm>
        <a:off x="3414732" y="5002105"/>
        <a:ext cx="844752" cy="422376"/>
      </dsp:txXfrm>
    </dsp:sp>
    <dsp:sp modelId="{117DFA55-C241-446E-A6AB-EE89FC9120D4}">
      <dsp:nvSpPr>
        <dsp:cNvPr id="0" name=""/>
        <dsp:cNvSpPr/>
      </dsp:nvSpPr>
      <dsp:spPr>
        <a:xfrm>
          <a:off x="3414732" y="5601880"/>
          <a:ext cx="918136"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Human Trafficking Investigations</a:t>
          </a:r>
        </a:p>
      </dsp:txBody>
      <dsp:txXfrm>
        <a:off x="3414732" y="5601880"/>
        <a:ext cx="918136" cy="422376"/>
      </dsp:txXfrm>
    </dsp:sp>
    <dsp:sp modelId="{21047A20-5947-4397-80AE-7E2F82E56BEA}">
      <dsp:nvSpPr>
        <dsp:cNvPr id="0" name=""/>
        <dsp:cNvSpPr/>
      </dsp:nvSpPr>
      <dsp:spPr>
        <a:xfrm>
          <a:off x="4312537" y="1203012"/>
          <a:ext cx="916041" cy="620867"/>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Crime Information Bureau</a:t>
          </a:r>
        </a:p>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(Anne Dormady)</a:t>
          </a:r>
        </a:p>
      </dsp:txBody>
      <dsp:txXfrm>
        <a:off x="4312537" y="1203012"/>
        <a:ext cx="916041" cy="620867"/>
      </dsp:txXfrm>
    </dsp:sp>
    <dsp:sp modelId="{0D7A1546-A862-4E67-BDF9-8388B7970EB7}">
      <dsp:nvSpPr>
        <dsp:cNvPr id="0" name=""/>
        <dsp:cNvSpPr/>
      </dsp:nvSpPr>
      <dsp:spPr>
        <a:xfrm>
          <a:off x="4541547" y="2001278"/>
          <a:ext cx="907526"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CJIN/Missing Persons</a:t>
          </a:r>
        </a:p>
      </dsp:txBody>
      <dsp:txXfrm>
        <a:off x="4541547" y="2001278"/>
        <a:ext cx="907526" cy="422376"/>
      </dsp:txXfrm>
    </dsp:sp>
    <dsp:sp modelId="{DD7070AE-50FD-4233-A865-695B1A2B0465}">
      <dsp:nvSpPr>
        <dsp:cNvPr id="0" name=""/>
        <dsp:cNvSpPr/>
      </dsp:nvSpPr>
      <dsp:spPr>
        <a:xfrm>
          <a:off x="4541547" y="2601053"/>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Criminal Records Section</a:t>
          </a:r>
        </a:p>
      </dsp:txBody>
      <dsp:txXfrm>
        <a:off x="4541547" y="2601053"/>
        <a:ext cx="844752" cy="422376"/>
      </dsp:txXfrm>
    </dsp:sp>
    <dsp:sp modelId="{ECD87D27-25DA-44A3-8B4A-2FB78AF9362B}">
      <dsp:nvSpPr>
        <dsp:cNvPr id="0" name=""/>
        <dsp:cNvSpPr/>
      </dsp:nvSpPr>
      <dsp:spPr>
        <a:xfrm>
          <a:off x="4541547" y="3200827"/>
          <a:ext cx="844752" cy="501035"/>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Sexual &amp; Violent Offender Registry</a:t>
          </a:r>
        </a:p>
      </dsp:txBody>
      <dsp:txXfrm>
        <a:off x="4541547" y="3200827"/>
        <a:ext cx="844752" cy="501035"/>
      </dsp:txXfrm>
    </dsp:sp>
    <dsp:sp modelId="{A437C8A8-DEFB-4AFC-8E3D-AA879B8F2251}">
      <dsp:nvSpPr>
        <dsp:cNvPr id="0" name=""/>
        <dsp:cNvSpPr/>
      </dsp:nvSpPr>
      <dsp:spPr>
        <a:xfrm>
          <a:off x="4541547" y="3879260"/>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MATIC Fusion Center</a:t>
          </a:r>
        </a:p>
      </dsp:txBody>
      <dsp:txXfrm>
        <a:off x="4541547" y="3879260"/>
        <a:ext cx="844752" cy="422376"/>
      </dsp:txXfrm>
    </dsp:sp>
    <dsp:sp modelId="{FC271D6F-50F4-42D4-8D27-FA77DB6A79CF}">
      <dsp:nvSpPr>
        <dsp:cNvPr id="0" name=""/>
        <dsp:cNvSpPr/>
      </dsp:nvSpPr>
      <dsp:spPr>
        <a:xfrm>
          <a:off x="4541547" y="4479035"/>
          <a:ext cx="844752" cy="601087"/>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Computer Crime (Forensics &amp; Cyber</a:t>
          </a:r>
          <a:r>
            <a:rPr lang="en-US" sz="900" b="0" kern="1200" dirty="0">
              <a:solidFill>
                <a:sysClr val="window" lastClr="FFFFFF"/>
              </a:solidFill>
              <a:latin typeface="Aptos" panose="02110004020202020204"/>
              <a:ea typeface="+mn-ea"/>
              <a:cs typeface="+mn-cs"/>
            </a:rPr>
            <a:t>)</a:t>
          </a:r>
        </a:p>
      </dsp:txBody>
      <dsp:txXfrm>
        <a:off x="4541547" y="4479035"/>
        <a:ext cx="844752" cy="601087"/>
      </dsp:txXfrm>
    </dsp:sp>
    <dsp:sp modelId="{832A65AD-2B4B-4558-AB50-455E772ED28B}">
      <dsp:nvSpPr>
        <dsp:cNvPr id="0" name=""/>
        <dsp:cNvSpPr/>
      </dsp:nvSpPr>
      <dsp:spPr>
        <a:xfrm>
          <a:off x="4541547" y="5257521"/>
          <a:ext cx="844752"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Internet Crimes Against Children</a:t>
          </a:r>
        </a:p>
      </dsp:txBody>
      <dsp:txXfrm>
        <a:off x="4541547" y="5257521"/>
        <a:ext cx="844752" cy="422376"/>
      </dsp:txXfrm>
    </dsp:sp>
    <dsp:sp modelId="{71F7AD06-2612-4C63-9296-5677B794F691}">
      <dsp:nvSpPr>
        <dsp:cNvPr id="0" name=""/>
        <dsp:cNvSpPr/>
      </dsp:nvSpPr>
      <dsp:spPr>
        <a:xfrm>
          <a:off x="5453432" y="1193475"/>
          <a:ext cx="844752" cy="625801"/>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Special Services Bureau</a:t>
          </a:r>
        </a:p>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(Dana Toole)</a:t>
          </a:r>
        </a:p>
      </dsp:txBody>
      <dsp:txXfrm>
        <a:off x="5453432" y="1193475"/>
        <a:ext cx="844752" cy="625801"/>
      </dsp:txXfrm>
    </dsp:sp>
    <dsp:sp modelId="{1AC2E6CF-F741-44D1-8663-823342D7E669}">
      <dsp:nvSpPr>
        <dsp:cNvPr id="0" name=""/>
        <dsp:cNvSpPr/>
      </dsp:nvSpPr>
      <dsp:spPr>
        <a:xfrm>
          <a:off x="5626471" y="2006212"/>
          <a:ext cx="901967"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Child &amp; Family Ombudsman</a:t>
          </a:r>
        </a:p>
      </dsp:txBody>
      <dsp:txXfrm>
        <a:off x="5626471" y="2006212"/>
        <a:ext cx="901967" cy="422376"/>
      </dsp:txXfrm>
    </dsp:sp>
    <dsp:sp modelId="{DC80687B-3E02-49FF-8ABD-90DE084B3475}">
      <dsp:nvSpPr>
        <dsp:cNvPr id="0" name=""/>
        <dsp:cNvSpPr/>
      </dsp:nvSpPr>
      <dsp:spPr>
        <a:xfrm>
          <a:off x="5636009" y="2634598"/>
          <a:ext cx="985412" cy="379141"/>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Looping in Native Communities</a:t>
          </a:r>
        </a:p>
      </dsp:txBody>
      <dsp:txXfrm>
        <a:off x="5636009" y="2634598"/>
        <a:ext cx="985412" cy="379141"/>
      </dsp:txXfrm>
    </dsp:sp>
    <dsp:sp modelId="{545B6EF7-ACF4-49C2-B4AB-FAC4CC027713}">
      <dsp:nvSpPr>
        <dsp:cNvPr id="0" name=""/>
        <dsp:cNvSpPr/>
      </dsp:nvSpPr>
      <dsp:spPr>
        <a:xfrm>
          <a:off x="5588331" y="3205760"/>
          <a:ext cx="944720"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Sexual Assault</a:t>
          </a:r>
        </a:p>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 Kit Initiative</a:t>
          </a:r>
        </a:p>
      </dsp:txBody>
      <dsp:txXfrm>
        <a:off x="5588331" y="3205760"/>
        <a:ext cx="944720" cy="422376"/>
      </dsp:txXfrm>
    </dsp:sp>
    <dsp:sp modelId="{3C0C6009-1425-4EF0-B303-CB28B57E5540}">
      <dsp:nvSpPr>
        <dsp:cNvPr id="0" name=""/>
        <dsp:cNvSpPr/>
      </dsp:nvSpPr>
      <dsp:spPr>
        <a:xfrm>
          <a:off x="5626471" y="3762300"/>
          <a:ext cx="92071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Intensive Behavioral Center</a:t>
          </a:r>
        </a:p>
      </dsp:txBody>
      <dsp:txXfrm>
        <a:off x="5626471" y="3762300"/>
        <a:ext cx="920712" cy="422376"/>
      </dsp:txXfrm>
    </dsp:sp>
    <dsp:sp modelId="{6D1DFD46-5661-484C-9866-AA6424371800}">
      <dsp:nvSpPr>
        <dsp:cNvPr id="0" name=""/>
        <dsp:cNvSpPr/>
      </dsp:nvSpPr>
      <dsp:spPr>
        <a:xfrm>
          <a:off x="5626471" y="4362074"/>
          <a:ext cx="899146"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Montana Child Sexual Abuse Response Team</a:t>
          </a:r>
        </a:p>
      </dsp:txBody>
      <dsp:txXfrm>
        <a:off x="5626471" y="4362074"/>
        <a:ext cx="899146" cy="422376"/>
      </dsp:txXfrm>
    </dsp:sp>
    <dsp:sp modelId="{D6613268-C528-472B-83D9-73C25D4927CA}">
      <dsp:nvSpPr>
        <dsp:cNvPr id="0" name=""/>
        <dsp:cNvSpPr/>
      </dsp:nvSpPr>
      <dsp:spPr>
        <a:xfrm>
          <a:off x="5626471" y="4961849"/>
          <a:ext cx="906816" cy="311967"/>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Office of Victim Services</a:t>
          </a:r>
        </a:p>
      </dsp:txBody>
      <dsp:txXfrm>
        <a:off x="5626471" y="4961849"/>
        <a:ext cx="906816" cy="311967"/>
      </dsp:txXfrm>
    </dsp:sp>
    <dsp:sp modelId="{4C85A5E7-F633-4AE0-A5FC-9E8A4F0053CE}">
      <dsp:nvSpPr>
        <dsp:cNvPr id="0" name=""/>
        <dsp:cNvSpPr/>
      </dsp:nvSpPr>
      <dsp:spPr>
        <a:xfrm>
          <a:off x="5626471" y="5451214"/>
          <a:ext cx="944729"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Sexual Assault Nurse Examiner Program (SANE)</a:t>
          </a:r>
        </a:p>
      </dsp:txBody>
      <dsp:txXfrm>
        <a:off x="5626471" y="5451214"/>
        <a:ext cx="944729" cy="422376"/>
      </dsp:txXfrm>
    </dsp:sp>
    <dsp:sp modelId="{85F4E34E-DFBA-47C4-9893-FEE1433A9E0E}">
      <dsp:nvSpPr>
        <dsp:cNvPr id="0" name=""/>
        <dsp:cNvSpPr/>
      </dsp:nvSpPr>
      <dsp:spPr>
        <a:xfrm>
          <a:off x="5626471" y="6050988"/>
          <a:ext cx="1352060" cy="422376"/>
        </a:xfrm>
        <a:prstGeom prst="rect">
          <a:avLst/>
        </a:prstGeom>
        <a:solidFill>
          <a:srgbClr val="156082">
            <a:hueOff val="0"/>
            <a:satOff val="0"/>
            <a:lumOff val="0"/>
            <a:alphaOff val="0"/>
          </a:srgbClr>
        </a:solidFill>
        <a:ln w="190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Montana Missing  Indigenous Persons Task Force</a:t>
          </a:r>
        </a:p>
      </dsp:txBody>
      <dsp:txXfrm>
        <a:off x="5626471" y="6050988"/>
        <a:ext cx="1352060" cy="422376"/>
      </dsp:txXfrm>
    </dsp:sp>
    <dsp:sp modelId="{45E78246-C110-4B72-94EA-93603693C8B0}">
      <dsp:nvSpPr>
        <dsp:cNvPr id="0" name=""/>
        <dsp:cNvSpPr/>
      </dsp:nvSpPr>
      <dsp:spPr>
        <a:xfrm>
          <a:off x="3230315" y="603238"/>
          <a:ext cx="844752" cy="422376"/>
        </a:xfrm>
        <a:prstGeom prst="rect">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Aptos" panose="02110004020202020204"/>
              <a:ea typeface="+mn-ea"/>
              <a:cs typeface="+mn-cs"/>
            </a:rPr>
            <a:t>Operations Officer (Finance</a:t>
          </a:r>
          <a:r>
            <a:rPr lang="en-US" sz="900" b="0" kern="1200" dirty="0">
              <a:solidFill>
                <a:sysClr val="window" lastClr="FFFFFF"/>
              </a:solidFill>
              <a:latin typeface="Aptos" panose="02110004020202020204"/>
              <a:ea typeface="+mn-ea"/>
              <a:cs typeface="+mn-cs"/>
            </a:rPr>
            <a:t>)</a:t>
          </a:r>
        </a:p>
      </dsp:txBody>
      <dsp:txXfrm>
        <a:off x="3230315" y="603238"/>
        <a:ext cx="844752" cy="422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E5CF0-7C70-4B81-B91F-AA43F0A591B7}">
      <dsp:nvSpPr>
        <dsp:cNvPr id="0" name=""/>
        <dsp:cNvSpPr/>
      </dsp:nvSpPr>
      <dsp:spPr>
        <a:xfrm>
          <a:off x="0" y="378173"/>
          <a:ext cx="6319001"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Complex Conspiracy Investigations</a:t>
          </a:r>
        </a:p>
      </dsp:txBody>
      <dsp:txXfrm>
        <a:off x="32784" y="410957"/>
        <a:ext cx="6253433" cy="606012"/>
      </dsp:txXfrm>
    </dsp:sp>
    <dsp:sp modelId="{02308CC6-547A-482D-A5EE-1C3172E28F8B}">
      <dsp:nvSpPr>
        <dsp:cNvPr id="0" name=""/>
        <dsp:cNvSpPr/>
      </dsp:nvSpPr>
      <dsp:spPr>
        <a:xfrm>
          <a:off x="0" y="1130394"/>
          <a:ext cx="6319001"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Interdiction</a:t>
          </a:r>
        </a:p>
      </dsp:txBody>
      <dsp:txXfrm>
        <a:off x="32784" y="1163178"/>
        <a:ext cx="6253433" cy="606012"/>
      </dsp:txXfrm>
    </dsp:sp>
    <dsp:sp modelId="{FB6DEA3F-A3D1-4DAF-8210-B24953DA8969}">
      <dsp:nvSpPr>
        <dsp:cNvPr id="0" name=""/>
        <dsp:cNvSpPr/>
      </dsp:nvSpPr>
      <dsp:spPr>
        <a:xfrm>
          <a:off x="0" y="1882614"/>
          <a:ext cx="6319001"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Operations</a:t>
          </a:r>
        </a:p>
      </dsp:txBody>
      <dsp:txXfrm>
        <a:off x="32784" y="1915398"/>
        <a:ext cx="6253433" cy="606012"/>
      </dsp:txXfrm>
    </dsp:sp>
    <dsp:sp modelId="{9772164B-47A7-4A65-9C58-0DCF6BE4ACC3}">
      <dsp:nvSpPr>
        <dsp:cNvPr id="0" name=""/>
        <dsp:cNvSpPr/>
      </dsp:nvSpPr>
      <dsp:spPr>
        <a:xfrm>
          <a:off x="0" y="2634834"/>
          <a:ext cx="6319001"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Diversion Cases</a:t>
          </a:r>
        </a:p>
      </dsp:txBody>
      <dsp:txXfrm>
        <a:off x="32784" y="2667618"/>
        <a:ext cx="6253433" cy="606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E5CF0-7C70-4B81-B91F-AA43F0A591B7}">
      <dsp:nvSpPr>
        <dsp:cNvPr id="0" name=""/>
        <dsp:cNvSpPr/>
      </dsp:nvSpPr>
      <dsp:spPr>
        <a:xfrm>
          <a:off x="0" y="340961"/>
          <a:ext cx="6025398"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Computer Crime Unit</a:t>
          </a:r>
        </a:p>
      </dsp:txBody>
      <dsp:txXfrm>
        <a:off x="31613" y="372574"/>
        <a:ext cx="5962172" cy="584369"/>
      </dsp:txXfrm>
    </dsp:sp>
    <dsp:sp modelId="{02308CC6-547A-482D-A5EE-1C3172E28F8B}">
      <dsp:nvSpPr>
        <dsp:cNvPr id="0" name=""/>
        <dsp:cNvSpPr/>
      </dsp:nvSpPr>
      <dsp:spPr>
        <a:xfrm>
          <a:off x="0" y="1066316"/>
          <a:ext cx="6025398"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Internet Crimes Against Children</a:t>
          </a:r>
        </a:p>
      </dsp:txBody>
      <dsp:txXfrm>
        <a:off x="31613" y="1097929"/>
        <a:ext cx="5962172" cy="584369"/>
      </dsp:txXfrm>
    </dsp:sp>
    <dsp:sp modelId="{FB6DEA3F-A3D1-4DAF-8210-B24953DA8969}">
      <dsp:nvSpPr>
        <dsp:cNvPr id="0" name=""/>
        <dsp:cNvSpPr/>
      </dsp:nvSpPr>
      <dsp:spPr>
        <a:xfrm>
          <a:off x="0" y="1791671"/>
          <a:ext cx="6025398"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MATIC</a:t>
          </a:r>
        </a:p>
      </dsp:txBody>
      <dsp:txXfrm>
        <a:off x="31613" y="1823284"/>
        <a:ext cx="5962172" cy="584369"/>
      </dsp:txXfrm>
    </dsp:sp>
    <dsp:sp modelId="{9772164B-47A7-4A65-9C58-0DCF6BE4ACC3}">
      <dsp:nvSpPr>
        <dsp:cNvPr id="0" name=""/>
        <dsp:cNvSpPr/>
      </dsp:nvSpPr>
      <dsp:spPr>
        <a:xfrm>
          <a:off x="0" y="2517026"/>
          <a:ext cx="6025398"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Sexual &amp; Violent Offender Registry</a:t>
          </a:r>
        </a:p>
      </dsp:txBody>
      <dsp:txXfrm>
        <a:off x="31613" y="2548639"/>
        <a:ext cx="5962172" cy="584369"/>
      </dsp:txXfrm>
    </dsp:sp>
    <dsp:sp modelId="{9D062291-0F06-4875-B467-070A70D2F43B}">
      <dsp:nvSpPr>
        <dsp:cNvPr id="0" name=""/>
        <dsp:cNvSpPr/>
      </dsp:nvSpPr>
      <dsp:spPr>
        <a:xfrm>
          <a:off x="0" y="3242381"/>
          <a:ext cx="6025398"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CRISS/CJIN</a:t>
          </a:r>
        </a:p>
      </dsp:txBody>
      <dsp:txXfrm>
        <a:off x="31613" y="3273994"/>
        <a:ext cx="5962172" cy="5843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E5CF0-7C70-4B81-B91F-AA43F0A591B7}">
      <dsp:nvSpPr>
        <dsp:cNvPr id="0" name=""/>
        <dsp:cNvSpPr/>
      </dsp:nvSpPr>
      <dsp:spPr>
        <a:xfrm>
          <a:off x="0" y="412167"/>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Office of Victim Services (OVS)</a:t>
          </a:r>
        </a:p>
      </dsp:txBody>
      <dsp:txXfrm>
        <a:off x="21075" y="433242"/>
        <a:ext cx="6758115" cy="389580"/>
      </dsp:txXfrm>
    </dsp:sp>
    <dsp:sp modelId="{02308CC6-547A-482D-A5EE-1C3172E28F8B}">
      <dsp:nvSpPr>
        <dsp:cNvPr id="0" name=""/>
        <dsp:cNvSpPr/>
      </dsp:nvSpPr>
      <dsp:spPr>
        <a:xfrm>
          <a:off x="0" y="883820"/>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Sexual Assault Kit Initiative (SAKI)</a:t>
          </a:r>
        </a:p>
      </dsp:txBody>
      <dsp:txXfrm>
        <a:off x="21075" y="904895"/>
        <a:ext cx="6758115" cy="389580"/>
      </dsp:txXfrm>
    </dsp:sp>
    <dsp:sp modelId="{FB6DEA3F-A3D1-4DAF-8210-B24953DA8969}">
      <dsp:nvSpPr>
        <dsp:cNvPr id="0" name=""/>
        <dsp:cNvSpPr/>
      </dsp:nvSpPr>
      <dsp:spPr>
        <a:xfrm>
          <a:off x="0" y="1379308"/>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Sexual Assault Response Network (SARN/FREPP)</a:t>
          </a:r>
        </a:p>
      </dsp:txBody>
      <dsp:txXfrm>
        <a:off x="21075" y="1400383"/>
        <a:ext cx="6758115" cy="389580"/>
      </dsp:txXfrm>
    </dsp:sp>
    <dsp:sp modelId="{9772164B-47A7-4A65-9C58-0DCF6BE4ACC3}">
      <dsp:nvSpPr>
        <dsp:cNvPr id="0" name=""/>
        <dsp:cNvSpPr/>
      </dsp:nvSpPr>
      <dsp:spPr>
        <a:xfrm>
          <a:off x="0" y="1862878"/>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Montana Child Sexual Abuse Response Teams (MCSART)</a:t>
          </a:r>
        </a:p>
      </dsp:txBody>
      <dsp:txXfrm>
        <a:off x="21075" y="1883953"/>
        <a:ext cx="6758115" cy="389580"/>
      </dsp:txXfrm>
    </dsp:sp>
    <dsp:sp modelId="{4B9A73E8-2D7B-4CA3-9237-31F1F59D5AF8}">
      <dsp:nvSpPr>
        <dsp:cNvPr id="0" name=""/>
        <dsp:cNvSpPr/>
      </dsp:nvSpPr>
      <dsp:spPr>
        <a:xfrm>
          <a:off x="0" y="2346447"/>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Office of Child and Family Ombudsman (OCFO)</a:t>
          </a:r>
        </a:p>
      </dsp:txBody>
      <dsp:txXfrm>
        <a:off x="21075" y="2367522"/>
        <a:ext cx="6758115" cy="389580"/>
      </dsp:txXfrm>
    </dsp:sp>
    <dsp:sp modelId="{0D3EC3E1-D9B7-4E7B-93FE-AFD16A3E4D44}">
      <dsp:nvSpPr>
        <dsp:cNvPr id="0" name=""/>
        <dsp:cNvSpPr/>
      </dsp:nvSpPr>
      <dsp:spPr>
        <a:xfrm>
          <a:off x="0" y="2830017"/>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Intensive Behavioral Center Residential Investigations (IBC)</a:t>
          </a:r>
        </a:p>
      </dsp:txBody>
      <dsp:txXfrm>
        <a:off x="21075" y="2851092"/>
        <a:ext cx="6758115" cy="389580"/>
      </dsp:txXfrm>
    </dsp:sp>
    <dsp:sp modelId="{FED482C7-7E07-46DF-9416-4CA2129E5406}">
      <dsp:nvSpPr>
        <dsp:cNvPr id="0" name=""/>
        <dsp:cNvSpPr/>
      </dsp:nvSpPr>
      <dsp:spPr>
        <a:xfrm>
          <a:off x="0" y="3313588"/>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Montana Missing Indigenous Persons Task Force (MMIP)</a:t>
          </a:r>
        </a:p>
      </dsp:txBody>
      <dsp:txXfrm>
        <a:off x="21075" y="3334663"/>
        <a:ext cx="6758115" cy="389580"/>
      </dsp:txXfrm>
    </dsp:sp>
    <dsp:sp modelId="{9C48D789-D455-4DAB-95D4-3FF11224296D}">
      <dsp:nvSpPr>
        <dsp:cNvPr id="0" name=""/>
        <dsp:cNvSpPr/>
      </dsp:nvSpPr>
      <dsp:spPr>
        <a:xfrm>
          <a:off x="0" y="3797158"/>
          <a:ext cx="6800265"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Looping</a:t>
          </a:r>
          <a:r>
            <a:rPr lang="en-US" sz="1800" kern="1200" baseline="0" dirty="0"/>
            <a:t> in Native Communities (LINC)</a:t>
          </a:r>
          <a:endParaRPr lang="en-US" sz="1800" kern="1200" dirty="0"/>
        </a:p>
      </dsp:txBody>
      <dsp:txXfrm>
        <a:off x="21075" y="3818233"/>
        <a:ext cx="6758115"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4DBF-35DE-45A2-A33E-1395F57C2EB9}" type="datetimeFigureOut">
              <a:rPr lang="en-US" smtClean="0"/>
              <a:t>1/10/2025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BD1FD-2787-46AC-83E6-C1E1BA09FD48}" type="slidenum">
              <a:rPr lang="en-US" smtClean="0"/>
              <a:t>‹#›</a:t>
            </a:fld>
            <a:endParaRPr lang="en-US" dirty="0"/>
          </a:p>
        </p:txBody>
      </p:sp>
    </p:spTree>
    <p:extLst>
      <p:ext uri="{BB962C8B-B14F-4D97-AF65-F5344CB8AC3E}">
        <p14:creationId xmlns:p14="http://schemas.microsoft.com/office/powerpoint/2010/main" val="53382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Entering our 54</a:t>
            </a:r>
            <a:r>
              <a:rPr lang="en-US" baseline="30000" dirty="0"/>
              <a:t>th</a:t>
            </a:r>
            <a:r>
              <a:rPr lang="en-US" dirty="0"/>
              <a:t> year of public safety service since inception.</a:t>
            </a:r>
          </a:p>
        </p:txBody>
      </p:sp>
      <p:sp>
        <p:nvSpPr>
          <p:cNvPr id="4" name="Slide Number Placeholder 3"/>
          <p:cNvSpPr>
            <a:spLocks noGrp="1"/>
          </p:cNvSpPr>
          <p:nvPr>
            <p:ph type="sldNum" sz="quarter" idx="5"/>
          </p:nvPr>
        </p:nvSpPr>
        <p:spPr/>
        <p:txBody>
          <a:bodyPr/>
          <a:lstStyle/>
          <a:p>
            <a:fld id="{ED5FDA57-D9B5-4CE5-B39F-CA6318CC8980}" type="slidenum">
              <a:rPr lang="en-US" smtClean="0"/>
              <a:t>1</a:t>
            </a:fld>
            <a:endParaRPr lang="en-US" dirty="0"/>
          </a:p>
        </p:txBody>
      </p:sp>
    </p:spTree>
    <p:extLst>
      <p:ext uri="{BB962C8B-B14F-4D97-AF65-F5344CB8AC3E}">
        <p14:creationId xmlns:p14="http://schemas.microsoft.com/office/powerpoint/2010/main" val="113365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OVS has 6 main programs:  Crime Victim Compensation, Crime Victim Restitution, Hope Card Program, Address Confidentiality Program, DVFR Commission, ELF Program</a:t>
            </a:r>
          </a:p>
          <a:p>
            <a:endParaRPr lang="en-US" dirty="0"/>
          </a:p>
        </p:txBody>
      </p:sp>
      <p:sp>
        <p:nvSpPr>
          <p:cNvPr id="4" name="Slide Number Placeholder 3"/>
          <p:cNvSpPr>
            <a:spLocks noGrp="1"/>
          </p:cNvSpPr>
          <p:nvPr>
            <p:ph type="sldNum" sz="quarter" idx="5"/>
          </p:nvPr>
        </p:nvSpPr>
        <p:spPr/>
        <p:txBody>
          <a:bodyPr/>
          <a:lstStyle/>
          <a:p>
            <a:fld id="{BB7BD1FD-2787-46AC-83E6-C1E1BA09FD48}" type="slidenum">
              <a:rPr lang="en-US" smtClean="0"/>
              <a:t>15</a:t>
            </a:fld>
            <a:endParaRPr lang="en-US" dirty="0"/>
          </a:p>
        </p:txBody>
      </p:sp>
    </p:spTree>
    <p:extLst>
      <p:ext uri="{BB962C8B-B14F-4D97-AF65-F5344CB8AC3E}">
        <p14:creationId xmlns:p14="http://schemas.microsoft.com/office/powerpoint/2010/main" val="263545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DB059-69D0-5667-9412-564AED059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B64CB-4ED5-110D-611C-14FBE0E87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7916A-B65D-8384-989B-1B241C9E18F2}"/>
              </a:ext>
            </a:extLst>
          </p:cNvPr>
          <p:cNvSpPr>
            <a:spLocks noGrp="1"/>
          </p:cNvSpPr>
          <p:nvPr>
            <p:ph type="body" idx="1"/>
          </p:nvPr>
        </p:nvSpPr>
        <p:spPr/>
        <p:txBody>
          <a:bodyPr/>
          <a:lstStyle/>
          <a:p>
            <a:r>
              <a:rPr lang="en-US" dirty="0"/>
              <a:t>January 2024 just 1 certified.  January 2025 all 3 are certified.</a:t>
            </a:r>
          </a:p>
          <a:p>
            <a:r>
              <a:rPr lang="en-US" dirty="0"/>
              <a:t>74 awarded claims date back to March 23, 2023</a:t>
            </a:r>
          </a:p>
        </p:txBody>
      </p:sp>
      <p:sp>
        <p:nvSpPr>
          <p:cNvPr id="4" name="Slide Number Placeholder 3">
            <a:extLst>
              <a:ext uri="{FF2B5EF4-FFF2-40B4-BE49-F238E27FC236}">
                <a16:creationId xmlns:a16="http://schemas.microsoft.com/office/drawing/2014/main" id="{581FA897-A837-9131-3F60-D74AC80E692A}"/>
              </a:ext>
            </a:extLst>
          </p:cNvPr>
          <p:cNvSpPr>
            <a:spLocks noGrp="1"/>
          </p:cNvSpPr>
          <p:nvPr>
            <p:ph type="sldNum" sz="quarter" idx="5"/>
          </p:nvPr>
        </p:nvSpPr>
        <p:spPr/>
        <p:txBody>
          <a:bodyPr/>
          <a:lstStyle/>
          <a:p>
            <a:fld id="{BB7BD1FD-2787-46AC-83E6-C1E1BA09FD48}" type="slidenum">
              <a:rPr lang="en-US" smtClean="0"/>
              <a:t>16</a:t>
            </a:fld>
            <a:endParaRPr lang="en-US" dirty="0"/>
          </a:p>
        </p:txBody>
      </p:sp>
    </p:spTree>
    <p:extLst>
      <p:ext uri="{BB962C8B-B14F-4D97-AF65-F5344CB8AC3E}">
        <p14:creationId xmlns:p14="http://schemas.microsoft.com/office/powerpoint/2010/main" val="602995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FB3E4-3529-A281-4488-492D4C6F7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DEE0C-B445-FA4B-4C4A-1E74552E0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24E3F-9E51-EBEA-EAC2-FE1953005262}"/>
              </a:ext>
            </a:extLst>
          </p:cNvPr>
          <p:cNvSpPr>
            <a:spLocks noGrp="1"/>
          </p:cNvSpPr>
          <p:nvPr>
            <p:ph type="body" idx="1"/>
          </p:nvPr>
        </p:nvSpPr>
        <p:spPr/>
        <p:txBody>
          <a:bodyPr/>
          <a:lstStyle/>
          <a:p>
            <a:r>
              <a:rPr lang="en-US" dirty="0"/>
              <a:t>Added 3 Major Case Agents last session (2 general, 1 Organized Retail Crime</a:t>
            </a:r>
          </a:p>
          <a:p>
            <a:r>
              <a:rPr lang="en-US" dirty="0"/>
              <a:t>Funded Elder Justice Unit- 1 Prosecutor, 1 Agent</a:t>
            </a:r>
          </a:p>
        </p:txBody>
      </p:sp>
      <p:sp>
        <p:nvSpPr>
          <p:cNvPr id="4" name="Slide Number Placeholder 3">
            <a:extLst>
              <a:ext uri="{FF2B5EF4-FFF2-40B4-BE49-F238E27FC236}">
                <a16:creationId xmlns:a16="http://schemas.microsoft.com/office/drawing/2014/main" id="{15D125BB-24FD-D8BC-CEBC-B81DA963BD16}"/>
              </a:ext>
            </a:extLst>
          </p:cNvPr>
          <p:cNvSpPr>
            <a:spLocks noGrp="1"/>
          </p:cNvSpPr>
          <p:nvPr>
            <p:ph type="sldNum" sz="quarter" idx="5"/>
          </p:nvPr>
        </p:nvSpPr>
        <p:spPr/>
        <p:txBody>
          <a:bodyPr/>
          <a:lstStyle/>
          <a:p>
            <a:fld id="{BB7BD1FD-2787-46AC-83E6-C1E1BA09FD48}" type="slidenum">
              <a:rPr lang="en-US" smtClean="0"/>
              <a:t>17</a:t>
            </a:fld>
            <a:endParaRPr lang="en-US" dirty="0"/>
          </a:p>
        </p:txBody>
      </p:sp>
    </p:spTree>
    <p:extLst>
      <p:ext uri="{BB962C8B-B14F-4D97-AF65-F5344CB8AC3E}">
        <p14:creationId xmlns:p14="http://schemas.microsoft.com/office/powerpoint/2010/main" val="2319887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6EAB9-A809-421D-6298-542198E68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48885-27D7-4A32-2BBF-711998C8B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8BF47-41A1-C79E-4E72-293D26E6E8D4}"/>
              </a:ext>
            </a:extLst>
          </p:cNvPr>
          <p:cNvSpPr>
            <a:spLocks noGrp="1"/>
          </p:cNvSpPr>
          <p:nvPr>
            <p:ph type="body" idx="1"/>
          </p:nvPr>
        </p:nvSpPr>
        <p:spPr/>
        <p:txBody>
          <a:bodyPr/>
          <a:lstStyle/>
          <a:p>
            <a:r>
              <a:rPr lang="en-US" dirty="0"/>
              <a:t>Added 3 Major Case Agents last session (2 general, 1 Organized Retail Crime)</a:t>
            </a:r>
          </a:p>
          <a:p>
            <a:r>
              <a:rPr lang="en-US" dirty="0"/>
              <a:t>Funded Elder Justice Unit- 1 Prosecutor, 1 Agent</a:t>
            </a:r>
          </a:p>
        </p:txBody>
      </p:sp>
      <p:sp>
        <p:nvSpPr>
          <p:cNvPr id="4" name="Slide Number Placeholder 3">
            <a:extLst>
              <a:ext uri="{FF2B5EF4-FFF2-40B4-BE49-F238E27FC236}">
                <a16:creationId xmlns:a16="http://schemas.microsoft.com/office/drawing/2014/main" id="{151E7B52-864D-E7E0-0324-0515B2550ECC}"/>
              </a:ext>
            </a:extLst>
          </p:cNvPr>
          <p:cNvSpPr>
            <a:spLocks noGrp="1"/>
          </p:cNvSpPr>
          <p:nvPr>
            <p:ph type="sldNum" sz="quarter" idx="5"/>
          </p:nvPr>
        </p:nvSpPr>
        <p:spPr/>
        <p:txBody>
          <a:bodyPr/>
          <a:lstStyle/>
          <a:p>
            <a:fld id="{BB7BD1FD-2787-46AC-83E6-C1E1BA09FD48}" type="slidenum">
              <a:rPr lang="en-US" smtClean="0"/>
              <a:t>18</a:t>
            </a:fld>
            <a:endParaRPr lang="en-US" dirty="0"/>
          </a:p>
        </p:txBody>
      </p:sp>
    </p:spTree>
    <p:extLst>
      <p:ext uri="{BB962C8B-B14F-4D97-AF65-F5344CB8AC3E}">
        <p14:creationId xmlns:p14="http://schemas.microsoft.com/office/powerpoint/2010/main" val="242049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7BD1FD-2787-46AC-83E6-C1E1BA09FD48}" type="slidenum">
              <a:rPr lang="en-US" smtClean="0"/>
              <a:t>19</a:t>
            </a:fld>
            <a:endParaRPr lang="en-US" dirty="0"/>
          </a:p>
        </p:txBody>
      </p:sp>
    </p:spTree>
    <p:extLst>
      <p:ext uri="{BB962C8B-B14F-4D97-AF65-F5344CB8AC3E}">
        <p14:creationId xmlns:p14="http://schemas.microsoft.com/office/powerpoint/2010/main" val="2345043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 1 - Personal Services - The executive requests adjustments to the present law personal services budget. This request has been broken into the following categories, and further detail is shown in the agency summary: • Legislatively approved changes • Management decisions • Budget modifications made to the personal services budget in the 2023 biennium </a:t>
            </a:r>
          </a:p>
          <a:p>
            <a:endParaRPr lang="en-US" dirty="0"/>
          </a:p>
          <a:p>
            <a:r>
              <a:rPr lang="en-US" dirty="0"/>
              <a:t>DP 2 - Fixed Costs - The executive requests adjustments to provide the funding required in the proposed budget for fixed costs assessed by other agencies within state government for the services they provide. Examples include: warrant writer, motor pool, information technology services, etc. The rates charged for these services are approved in the section of the budget that provides the services. All DOJ fixed costs are being moved to Central Services.</a:t>
            </a:r>
          </a:p>
          <a:p>
            <a:endParaRPr lang="en-US" dirty="0"/>
          </a:p>
          <a:p>
            <a:r>
              <a:rPr lang="en-US" dirty="0"/>
              <a:t>DP 3 - Inflation Deflation - The executive requests adjustments to reflect budgetary changes generated from the application of inflation and deflation factors to specific expenditure accounts. Affected accounts include: motor pool</a:t>
            </a:r>
          </a:p>
          <a:p>
            <a:endParaRPr lang="en-US" dirty="0"/>
          </a:p>
        </p:txBody>
      </p:sp>
      <p:sp>
        <p:nvSpPr>
          <p:cNvPr id="4" name="Slide Number Placeholder 3"/>
          <p:cNvSpPr>
            <a:spLocks noGrp="1"/>
          </p:cNvSpPr>
          <p:nvPr>
            <p:ph type="sldNum" sz="quarter" idx="5"/>
          </p:nvPr>
        </p:nvSpPr>
        <p:spPr/>
        <p:txBody>
          <a:bodyPr/>
          <a:lstStyle/>
          <a:p>
            <a:fld id="{BB7BD1FD-2787-46AC-83E6-C1E1BA09FD48}" type="slidenum">
              <a:rPr lang="en-US" smtClean="0"/>
              <a:t>20</a:t>
            </a:fld>
            <a:endParaRPr lang="en-US" dirty="0"/>
          </a:p>
        </p:txBody>
      </p:sp>
    </p:spTree>
    <p:extLst>
      <p:ext uri="{BB962C8B-B14F-4D97-AF65-F5344CB8AC3E}">
        <p14:creationId xmlns:p14="http://schemas.microsoft.com/office/powerpoint/2010/main" val="1758759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F9D2-CAC6-99F3-53EF-6B7DC8CF1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1D001-B5F3-FD3C-DDD3-BD827EB1A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BA402-FE76-E937-DED0-EA5F362FE8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2FC93E-B268-B6DB-47A8-93A7BC4253E0}"/>
              </a:ext>
            </a:extLst>
          </p:cNvPr>
          <p:cNvSpPr>
            <a:spLocks noGrp="1"/>
          </p:cNvSpPr>
          <p:nvPr>
            <p:ph type="sldNum" sz="quarter" idx="10"/>
          </p:nvPr>
        </p:nvSpPr>
        <p:spPr/>
        <p:txBody>
          <a:bodyPr/>
          <a:lstStyle/>
          <a:p>
            <a:pPr defTabSz="931774">
              <a:defRPr/>
            </a:pPr>
            <a:fld id="{0F4E5AB2-8125-42A3-8416-3DD3CC4F4B5A}" type="slidenum">
              <a:rPr lang="en-US">
                <a:solidFill>
                  <a:prstClr val="black"/>
                </a:solidFill>
                <a:latin typeface="Calibri"/>
              </a:rPr>
              <a:pPr defTabSz="931774">
                <a:defRPr/>
              </a:pPr>
              <a:t>3</a:t>
            </a:fld>
            <a:endParaRPr lang="en-US" dirty="0">
              <a:solidFill>
                <a:prstClr val="black"/>
              </a:solidFill>
              <a:latin typeface="Calibri"/>
            </a:endParaRPr>
          </a:p>
        </p:txBody>
      </p:sp>
    </p:spTree>
    <p:extLst>
      <p:ext uri="{BB962C8B-B14F-4D97-AF65-F5344CB8AC3E}">
        <p14:creationId xmlns:p14="http://schemas.microsoft.com/office/powerpoint/2010/main" val="3338407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3 Major Case Agents last session (2 general, 1 Organized Retail Crime</a:t>
            </a:r>
          </a:p>
          <a:p>
            <a:r>
              <a:rPr lang="en-US" dirty="0"/>
              <a:t>Funded Elder Justice Unit- 1 Prosecutor, 1 Agent</a:t>
            </a:r>
          </a:p>
        </p:txBody>
      </p:sp>
      <p:sp>
        <p:nvSpPr>
          <p:cNvPr id="4" name="Slide Number Placeholder 3"/>
          <p:cNvSpPr>
            <a:spLocks noGrp="1"/>
          </p:cNvSpPr>
          <p:nvPr>
            <p:ph type="sldNum" sz="quarter" idx="5"/>
          </p:nvPr>
        </p:nvSpPr>
        <p:spPr/>
        <p:txBody>
          <a:bodyPr/>
          <a:lstStyle/>
          <a:p>
            <a:fld id="{BB7BD1FD-2787-46AC-83E6-C1E1BA09FD48}" type="slidenum">
              <a:rPr lang="en-US" smtClean="0"/>
              <a:t>5</a:t>
            </a:fld>
            <a:endParaRPr lang="en-US" dirty="0"/>
          </a:p>
        </p:txBody>
      </p:sp>
    </p:spTree>
    <p:extLst>
      <p:ext uri="{BB962C8B-B14F-4D97-AF65-F5344CB8AC3E}">
        <p14:creationId xmlns:p14="http://schemas.microsoft.com/office/powerpoint/2010/main" val="677487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Elder Justice:  Since inception opened:  71 Investigations/13 cases moved into prosecution stages.   63 assists to local LE or Prosecutors</a:t>
            </a:r>
          </a:p>
          <a:p>
            <a:r>
              <a:rPr lang="en-US" dirty="0"/>
              <a:t>14 Public Outreach or Local Training Programs</a:t>
            </a:r>
          </a:p>
          <a:p>
            <a:r>
              <a:rPr lang="en-US" dirty="0"/>
              <a:t>Monthly meetings with APS and Deconfliction with Medicaid Fraud Unit.</a:t>
            </a:r>
          </a:p>
        </p:txBody>
      </p:sp>
      <p:sp>
        <p:nvSpPr>
          <p:cNvPr id="4" name="Slide Number Placeholder 3"/>
          <p:cNvSpPr>
            <a:spLocks noGrp="1"/>
          </p:cNvSpPr>
          <p:nvPr>
            <p:ph type="sldNum" sz="quarter" idx="5"/>
          </p:nvPr>
        </p:nvSpPr>
        <p:spPr/>
        <p:txBody>
          <a:bodyPr/>
          <a:lstStyle/>
          <a:p>
            <a:fld id="{BB7BD1FD-2787-46AC-83E6-C1E1BA09FD48}" type="slidenum">
              <a:rPr lang="en-US" smtClean="0"/>
              <a:t>6</a:t>
            </a:fld>
            <a:endParaRPr lang="en-US" dirty="0"/>
          </a:p>
        </p:txBody>
      </p:sp>
    </p:spTree>
    <p:extLst>
      <p:ext uri="{BB962C8B-B14F-4D97-AF65-F5344CB8AC3E}">
        <p14:creationId xmlns:p14="http://schemas.microsoft.com/office/powerpoint/2010/main" val="118241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Havre, Sidney and Bozeman have been filled by DCI since last session.</a:t>
            </a:r>
          </a:p>
        </p:txBody>
      </p:sp>
      <p:sp>
        <p:nvSpPr>
          <p:cNvPr id="4" name="Slide Number Placeholder 3"/>
          <p:cNvSpPr>
            <a:spLocks noGrp="1"/>
          </p:cNvSpPr>
          <p:nvPr>
            <p:ph type="sldNum" sz="quarter" idx="5"/>
          </p:nvPr>
        </p:nvSpPr>
        <p:spPr/>
        <p:txBody>
          <a:bodyPr/>
          <a:lstStyle/>
          <a:p>
            <a:fld id="{BB7BD1FD-2787-46AC-83E6-C1E1BA09FD48}" type="slidenum">
              <a:rPr lang="en-US" smtClean="0"/>
              <a:t>8</a:t>
            </a:fld>
            <a:endParaRPr lang="en-US" dirty="0"/>
          </a:p>
        </p:txBody>
      </p:sp>
    </p:spTree>
    <p:extLst>
      <p:ext uri="{BB962C8B-B14F-4D97-AF65-F5344CB8AC3E}">
        <p14:creationId xmlns:p14="http://schemas.microsoft.com/office/powerpoint/2010/main" val="425029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Meagher, Petroleum, Judith Basin and McCone Counties</a:t>
            </a:r>
          </a:p>
        </p:txBody>
      </p:sp>
      <p:sp>
        <p:nvSpPr>
          <p:cNvPr id="4" name="Slide Number Placeholder 3"/>
          <p:cNvSpPr>
            <a:spLocks noGrp="1"/>
          </p:cNvSpPr>
          <p:nvPr>
            <p:ph type="sldNum" sz="quarter" idx="5"/>
          </p:nvPr>
        </p:nvSpPr>
        <p:spPr/>
        <p:txBody>
          <a:bodyPr/>
          <a:lstStyle/>
          <a:p>
            <a:fld id="{BB7BD1FD-2787-46AC-83E6-C1E1BA09FD48}" type="slidenum">
              <a:rPr lang="en-US" smtClean="0"/>
              <a:t>9</a:t>
            </a:fld>
            <a:endParaRPr lang="en-US" dirty="0"/>
          </a:p>
        </p:txBody>
      </p:sp>
    </p:spTree>
    <p:extLst>
      <p:ext uri="{BB962C8B-B14F-4D97-AF65-F5344CB8AC3E}">
        <p14:creationId xmlns:p14="http://schemas.microsoft.com/office/powerpoint/2010/main" val="305177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one Agent and one Victim Services Specialist last session.</a:t>
            </a:r>
          </a:p>
        </p:txBody>
      </p:sp>
      <p:sp>
        <p:nvSpPr>
          <p:cNvPr id="4" name="Slide Number Placeholder 3"/>
          <p:cNvSpPr>
            <a:spLocks noGrp="1"/>
          </p:cNvSpPr>
          <p:nvPr>
            <p:ph type="sldNum" sz="quarter" idx="5"/>
          </p:nvPr>
        </p:nvSpPr>
        <p:spPr/>
        <p:txBody>
          <a:bodyPr/>
          <a:lstStyle/>
          <a:p>
            <a:fld id="{BB7BD1FD-2787-46AC-83E6-C1E1BA09FD48}" type="slidenum">
              <a:rPr lang="en-US" smtClean="0"/>
              <a:t>10</a:t>
            </a:fld>
            <a:endParaRPr lang="en-US" dirty="0"/>
          </a:p>
        </p:txBody>
      </p:sp>
    </p:spTree>
    <p:extLst>
      <p:ext uri="{BB962C8B-B14F-4D97-AF65-F5344CB8AC3E}">
        <p14:creationId xmlns:p14="http://schemas.microsoft.com/office/powerpoint/2010/main" val="290974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Crime- received 1 Agent last session</a:t>
            </a:r>
          </a:p>
          <a:p>
            <a:r>
              <a:rPr lang="en-US" dirty="0"/>
              <a:t>Analyst position from MATIC reassigned to assist Unit</a:t>
            </a:r>
          </a:p>
          <a:p>
            <a:r>
              <a:rPr lang="en-US" dirty="0"/>
              <a:t>All 3 Positions forensically certified</a:t>
            </a:r>
          </a:p>
        </p:txBody>
      </p:sp>
      <p:sp>
        <p:nvSpPr>
          <p:cNvPr id="4" name="Slide Number Placeholder 3"/>
          <p:cNvSpPr>
            <a:spLocks noGrp="1"/>
          </p:cNvSpPr>
          <p:nvPr>
            <p:ph type="sldNum" sz="quarter" idx="5"/>
          </p:nvPr>
        </p:nvSpPr>
        <p:spPr/>
        <p:txBody>
          <a:bodyPr/>
          <a:lstStyle/>
          <a:p>
            <a:fld id="{BB7BD1FD-2787-46AC-83E6-C1E1BA09FD48}" type="slidenum">
              <a:rPr lang="en-US" smtClean="0"/>
              <a:t>11</a:t>
            </a:fld>
            <a:endParaRPr lang="en-US" dirty="0"/>
          </a:p>
        </p:txBody>
      </p:sp>
    </p:spTree>
    <p:extLst>
      <p:ext uri="{BB962C8B-B14F-4D97-AF65-F5344CB8AC3E}">
        <p14:creationId xmlns:p14="http://schemas.microsoft.com/office/powerpoint/2010/main" val="2201758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2024 just 1 certified.  January 2025 all 3 are certified.</a:t>
            </a:r>
          </a:p>
        </p:txBody>
      </p:sp>
      <p:sp>
        <p:nvSpPr>
          <p:cNvPr id="4" name="Slide Number Placeholder 3"/>
          <p:cNvSpPr>
            <a:spLocks noGrp="1"/>
          </p:cNvSpPr>
          <p:nvPr>
            <p:ph type="sldNum" sz="quarter" idx="5"/>
          </p:nvPr>
        </p:nvSpPr>
        <p:spPr/>
        <p:txBody>
          <a:bodyPr/>
          <a:lstStyle/>
          <a:p>
            <a:fld id="{BB7BD1FD-2787-46AC-83E6-C1E1BA09FD48}" type="slidenum">
              <a:rPr lang="en-US" smtClean="0"/>
              <a:t>13</a:t>
            </a:fld>
            <a:endParaRPr lang="en-US" dirty="0"/>
          </a:p>
        </p:txBody>
      </p:sp>
    </p:spTree>
    <p:extLst>
      <p:ext uri="{BB962C8B-B14F-4D97-AF65-F5344CB8AC3E}">
        <p14:creationId xmlns:p14="http://schemas.microsoft.com/office/powerpoint/2010/main" val="24327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D563-1295-4138-BC20-9BCA643EFB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0CC3B3-C126-46FD-B4D0-4BA83C6156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E7CE79-569D-4797-9145-3543D19CBD93}"/>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5" name="Footer Placeholder 4">
            <a:extLst>
              <a:ext uri="{FF2B5EF4-FFF2-40B4-BE49-F238E27FC236}">
                <a16:creationId xmlns:a16="http://schemas.microsoft.com/office/drawing/2014/main" id="{25389B64-F688-47CD-B95F-977451C4B7D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F7C04DA-50E3-4C89-9E4B-2F4D4086D922}"/>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1909446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73B9-8033-43BE-90F0-708BF4087E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F73692-6916-4E7D-95DB-D6DB6447D0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A1776-6DB9-415A-9827-13C3FE9034B3}"/>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5" name="Footer Placeholder 4">
            <a:extLst>
              <a:ext uri="{FF2B5EF4-FFF2-40B4-BE49-F238E27FC236}">
                <a16:creationId xmlns:a16="http://schemas.microsoft.com/office/drawing/2014/main" id="{5C7142A8-9B2B-4737-BEBF-6CF7107A36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74A4A35-CC66-4636-8302-42CB40D033CF}"/>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246094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61CAE5-4A39-4A13-A5E8-BF474366F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6D40D0-B604-4E33-AAC6-9A8AE74657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6A0D-DC4C-46B5-A5DB-1C0F142B52C2}"/>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5" name="Footer Placeholder 4">
            <a:extLst>
              <a:ext uri="{FF2B5EF4-FFF2-40B4-BE49-F238E27FC236}">
                <a16:creationId xmlns:a16="http://schemas.microsoft.com/office/drawing/2014/main" id="{F7312AA7-D63A-4F7B-9915-CF76748A700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78AF9B4-8B72-4E1E-9510-2FDD88D908A7}"/>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289447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3FA49410-1390-4453-99C1-2592E31CE662}" type="datetimeFigureOut">
              <a:rPr lang="en-US" smtClean="0"/>
              <a:t>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0A7EA9-C67B-4A7F-9BA6-429B8EE19F6B}" type="slidenum">
              <a:rPr lang="en-US" smtClean="0"/>
              <a:t>‹#›</a:t>
            </a:fld>
            <a:endParaRPr lang="en-US" dirty="0"/>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9860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B40B-413A-4807-8A57-CB2E5B1C33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818D3A-AE51-4EC3-952B-3F1729DCE2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0C8C65-A505-46B7-8C05-D930C02DC95B}"/>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5" name="Footer Placeholder 4">
            <a:extLst>
              <a:ext uri="{FF2B5EF4-FFF2-40B4-BE49-F238E27FC236}">
                <a16:creationId xmlns:a16="http://schemas.microsoft.com/office/drawing/2014/main" id="{39238E52-D264-47DB-8B7A-C0D1C42E8A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BEFE39-8E94-455D-886F-22F668FD2121}"/>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3701846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A314-8F06-4F08-8824-8A603D01B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AB126-0DCD-4B0E-B6D7-23E8AC1D06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E4C27-B867-43A2-9753-3E8E2F336585}"/>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5" name="Footer Placeholder 4">
            <a:extLst>
              <a:ext uri="{FF2B5EF4-FFF2-40B4-BE49-F238E27FC236}">
                <a16:creationId xmlns:a16="http://schemas.microsoft.com/office/drawing/2014/main" id="{0D612CAD-72E6-459D-889D-7BBC213450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C0962-9518-4543-98CF-7B416D43D427}"/>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337261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00A2-879B-466F-8190-4EA255F68C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E7C49-DA2E-41E4-990D-35EA399A8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C0B88B-6C59-4F3B-8019-6C4BD94C0104}"/>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5" name="Footer Placeholder 4">
            <a:extLst>
              <a:ext uri="{FF2B5EF4-FFF2-40B4-BE49-F238E27FC236}">
                <a16:creationId xmlns:a16="http://schemas.microsoft.com/office/drawing/2014/main" id="{343BD134-8098-4689-8D7C-C1A26B1D0C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5E44C5-25F1-4606-9FDF-4D3656391FA2}"/>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1468548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AE57-9E63-44F5-B8F7-C5F466994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76ECD-66BC-45D9-B4B4-31B00497B3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146E9A-ACAE-41F5-BC95-1274E5F9E2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86D9D-ABE5-44DE-954C-78DEBBCB0429}"/>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6" name="Footer Placeholder 5">
            <a:extLst>
              <a:ext uri="{FF2B5EF4-FFF2-40B4-BE49-F238E27FC236}">
                <a16:creationId xmlns:a16="http://schemas.microsoft.com/office/drawing/2014/main" id="{EA68EBAF-0239-4AFB-B172-90C26A2677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871EF6-BB14-471B-AE99-0FFE2AD28556}"/>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2254825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963-3470-42EF-901B-CD618DE42F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7362B-782D-414C-9D72-249DE33496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E6BADB-AD9B-43CD-8AE9-63AA493A33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07904B-E553-445F-8175-45E0F21B09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6F4B57-5766-4D83-9DA5-E26E04E270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493DD-C19A-44A5-AC64-EAEDF786DC96}"/>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8" name="Footer Placeholder 7">
            <a:extLst>
              <a:ext uri="{FF2B5EF4-FFF2-40B4-BE49-F238E27FC236}">
                <a16:creationId xmlns:a16="http://schemas.microsoft.com/office/drawing/2014/main" id="{E10F2CE0-059A-4803-B821-248ED8434C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97D210-0106-4AE8-B273-47ACF67B6146}"/>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404222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42A6-D2EE-4D13-A174-E8C262F293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5C191-FA74-4AB1-92F0-F7F3E8781E7A}"/>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4" name="Footer Placeholder 3">
            <a:extLst>
              <a:ext uri="{FF2B5EF4-FFF2-40B4-BE49-F238E27FC236}">
                <a16:creationId xmlns:a16="http://schemas.microsoft.com/office/drawing/2014/main" id="{347F3BF0-2657-4CB2-958E-4ADB5EE875D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7DBB5-BBB8-4D02-887C-4090BC302C9D}"/>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211069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FF92E8-D9B8-41CA-8D2E-36C7A5EC2F85}"/>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3" name="Footer Placeholder 2">
            <a:extLst>
              <a:ext uri="{FF2B5EF4-FFF2-40B4-BE49-F238E27FC236}">
                <a16:creationId xmlns:a16="http://schemas.microsoft.com/office/drawing/2014/main" id="{8B5D3D09-826D-4FAE-828A-A9BB8FD91CA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61E330-3543-4400-A87C-C306AA2951BC}"/>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79774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EA77A-14BE-49D6-BCAD-542B5E577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ED36D-E9D5-4010-A84C-71B09B7165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C945D-28CA-4A4D-8DAA-B52FC7AB194E}"/>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5" name="Footer Placeholder 4">
            <a:extLst>
              <a:ext uri="{FF2B5EF4-FFF2-40B4-BE49-F238E27FC236}">
                <a16:creationId xmlns:a16="http://schemas.microsoft.com/office/drawing/2014/main" id="{0B017ACF-4C42-40D5-864A-38A2AAF0E6F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90DDC25-46D1-4D95-8EBA-B0356D3B81B7}"/>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64835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8E7E-94D9-4A8C-983D-B47BE2C1A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FDB3B3-ED6D-4182-9934-A39824BD0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AA1E15-D5B1-4F59-B7D9-E5BEA4ECE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2E4E8-9315-4DD9-A921-5718A762C3EA}"/>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6" name="Footer Placeholder 5">
            <a:extLst>
              <a:ext uri="{FF2B5EF4-FFF2-40B4-BE49-F238E27FC236}">
                <a16:creationId xmlns:a16="http://schemas.microsoft.com/office/drawing/2014/main" id="{474BC5DC-423D-4B7A-BF3D-48094207EA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00455F-1A69-43A9-AD77-2A6B24B6FD55}"/>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301272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D7FA-F917-4B3A-B0EF-66C976EA0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624C4-F791-4D40-A861-2DD95A06D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E1D5A0-3790-4DF5-A373-D0D51CA1E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F9A2E-AAAD-4E0C-B7FC-F39D36501D5D}"/>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6" name="Footer Placeholder 5">
            <a:extLst>
              <a:ext uri="{FF2B5EF4-FFF2-40B4-BE49-F238E27FC236}">
                <a16:creationId xmlns:a16="http://schemas.microsoft.com/office/drawing/2014/main" id="{3167E081-1CB9-4DE6-851A-449251FC6E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6B75CE-04DC-4314-A97C-65B42F6164D0}"/>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2976955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8DA4-E92E-4159-B3AE-7973C8F47D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EA3536-FDFC-4009-9AF3-53EB54AA5D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2FDE5-C197-45D1-9053-4DB0E950EB25}"/>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5" name="Footer Placeholder 4">
            <a:extLst>
              <a:ext uri="{FF2B5EF4-FFF2-40B4-BE49-F238E27FC236}">
                <a16:creationId xmlns:a16="http://schemas.microsoft.com/office/drawing/2014/main" id="{BB14BFFE-CB1A-4AF2-BD6F-B41DD9EFBA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9CBD4C-B79B-49A9-B5D1-EDAB79C17B30}"/>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850514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5B7B5C-9285-4405-909C-50FFEC743A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899862-2A78-4817-9B2F-76BE0DCFCB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6797F-C693-4FBB-BC65-2060F89A745D}"/>
              </a:ext>
            </a:extLst>
          </p:cNvPr>
          <p:cNvSpPr>
            <a:spLocks noGrp="1"/>
          </p:cNvSpPr>
          <p:nvPr>
            <p:ph type="dt" sz="half" idx="10"/>
          </p:nvPr>
        </p:nvSpPr>
        <p:spPr/>
        <p:txBody>
          <a:bodyPr/>
          <a:lstStyle/>
          <a:p>
            <a:fld id="{A37A0A79-9DA1-49C2-BBB2-8D7A7E742064}" type="datetimeFigureOut">
              <a:rPr lang="en-US" smtClean="0"/>
              <a:t>1/10/2025</a:t>
            </a:fld>
            <a:endParaRPr lang="en-US" dirty="0"/>
          </a:p>
        </p:txBody>
      </p:sp>
      <p:sp>
        <p:nvSpPr>
          <p:cNvPr id="5" name="Footer Placeholder 4">
            <a:extLst>
              <a:ext uri="{FF2B5EF4-FFF2-40B4-BE49-F238E27FC236}">
                <a16:creationId xmlns:a16="http://schemas.microsoft.com/office/drawing/2014/main" id="{41D5DE2B-C375-4D39-B4AE-03D0297CE5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440647-01F8-457D-9482-8433B5AA2200}"/>
              </a:ext>
            </a:extLst>
          </p:cNvPr>
          <p:cNvSpPr>
            <a:spLocks noGrp="1"/>
          </p:cNvSpPr>
          <p:nvPr>
            <p:ph type="sldNum" sz="quarter" idx="12"/>
          </p:nvPr>
        </p:nvSpPr>
        <p:spPr/>
        <p:txBody>
          <a:bodyPr/>
          <a:lstStyle/>
          <a:p>
            <a:fld id="{78BAC33B-EC8E-4AE9-A36A-E48E461902B2}" type="slidenum">
              <a:rPr lang="en-US" smtClean="0"/>
              <a:t>‹#›</a:t>
            </a:fld>
            <a:endParaRPr lang="en-US" dirty="0"/>
          </a:p>
        </p:txBody>
      </p:sp>
    </p:spTree>
    <p:extLst>
      <p:ext uri="{BB962C8B-B14F-4D97-AF65-F5344CB8AC3E}">
        <p14:creationId xmlns:p14="http://schemas.microsoft.com/office/powerpoint/2010/main" val="88263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E5C9-5AC9-4477-A603-FFC6867EF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A69924-3B98-4E19-9E91-D9C917E13E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A0362C-CFEE-4DBF-86E9-61E6C249E2A5}"/>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5" name="Footer Placeholder 4">
            <a:extLst>
              <a:ext uri="{FF2B5EF4-FFF2-40B4-BE49-F238E27FC236}">
                <a16:creationId xmlns:a16="http://schemas.microsoft.com/office/drawing/2014/main" id="{041BBD74-D8C7-4FA4-85EE-B690C0ECBFD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4AF1E90-D80F-4C54-8F2B-CE982B33772B}"/>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394610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44D4E-2978-47DC-A0B9-AD65401BE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6F2ED-E040-4536-9B7C-F3131BDD04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07FB39-7C2F-4692-BFDC-F4BB6E9898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A5032-D0E1-4179-8B40-E46B219A9285}"/>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6" name="Footer Placeholder 5">
            <a:extLst>
              <a:ext uri="{FF2B5EF4-FFF2-40B4-BE49-F238E27FC236}">
                <a16:creationId xmlns:a16="http://schemas.microsoft.com/office/drawing/2014/main" id="{7DC5AE84-F9F8-4634-B51A-1FEED434DFF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B939A6-3E68-48DE-A7A6-26C8D89B273E}"/>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346193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333A-B077-4533-8252-2B728100B9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85339B-34CA-4C6D-A7A1-7F5E1027E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5D289E-AD73-4148-ABA1-512F135633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065FE1-E7B6-47BF-BA11-583D76404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61091-AD12-422C-8AF9-08B59450A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404481-24E6-4148-A4A4-6C583F8B5731}"/>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8" name="Footer Placeholder 7">
            <a:extLst>
              <a:ext uri="{FF2B5EF4-FFF2-40B4-BE49-F238E27FC236}">
                <a16:creationId xmlns:a16="http://schemas.microsoft.com/office/drawing/2014/main" id="{4FC27796-FF7D-41B8-9529-A1E5B7A37C2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2FDE769E-87ED-4004-9140-4D44F8C8D0F4}"/>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214196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AE87-2586-420F-ADF5-339BF91B7C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4339F2-0208-48D7-8EE9-6CDC594606FE}"/>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4" name="Footer Placeholder 3">
            <a:extLst>
              <a:ext uri="{FF2B5EF4-FFF2-40B4-BE49-F238E27FC236}">
                <a16:creationId xmlns:a16="http://schemas.microsoft.com/office/drawing/2014/main" id="{462FBF11-7FE2-4075-B621-F1B7CB7C53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F77E997-C9AF-4046-85DB-43ED7F5EB277}"/>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415516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A56B2-88D4-4682-907F-0155C52900C2}"/>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3" name="Footer Placeholder 2">
            <a:extLst>
              <a:ext uri="{FF2B5EF4-FFF2-40B4-BE49-F238E27FC236}">
                <a16:creationId xmlns:a16="http://schemas.microsoft.com/office/drawing/2014/main" id="{CD5A9E39-7163-409D-B3EA-11038B0EFA4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5A198F2-03C4-4A4B-83C6-B24F40D78F76}"/>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3346261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D811-8090-45B6-9E11-018A0334D7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624166-57D0-46A6-835A-7A103065AB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543E24-40EA-40EC-B460-2A77106D0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51199-737C-45F7-B45F-3148D8A124E6}"/>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6" name="Footer Placeholder 5">
            <a:extLst>
              <a:ext uri="{FF2B5EF4-FFF2-40B4-BE49-F238E27FC236}">
                <a16:creationId xmlns:a16="http://schemas.microsoft.com/office/drawing/2014/main" id="{611563EE-F2B2-4751-8042-A086281851E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5F4389C-F7C1-48F0-A0CC-A4C7F8B03CCC}"/>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253086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26B2-DC10-4E04-8B28-D90C3493C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A8A94-576A-4C88-9B69-AA2D29B3B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F74B7F-B3BB-4B8E-B34A-4AFD89400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5BDD0-CC3E-4B26-8719-E276BDBF8E8C}"/>
              </a:ext>
            </a:extLst>
          </p:cNvPr>
          <p:cNvSpPr>
            <a:spLocks noGrp="1"/>
          </p:cNvSpPr>
          <p:nvPr>
            <p:ph type="dt" sz="half" idx="10"/>
          </p:nvPr>
        </p:nvSpPr>
        <p:spPr/>
        <p:txBody>
          <a:bodyPr/>
          <a:lstStyle/>
          <a:p>
            <a:fld id="{6BFA6B0B-9608-4FD6-92FD-FDA55AED0974}" type="datetimeFigureOut">
              <a:rPr lang="en-US" smtClean="0"/>
              <a:t>1/10/2025</a:t>
            </a:fld>
            <a:endParaRPr lang="en-US" dirty="0"/>
          </a:p>
        </p:txBody>
      </p:sp>
      <p:sp>
        <p:nvSpPr>
          <p:cNvPr id="6" name="Footer Placeholder 5">
            <a:extLst>
              <a:ext uri="{FF2B5EF4-FFF2-40B4-BE49-F238E27FC236}">
                <a16:creationId xmlns:a16="http://schemas.microsoft.com/office/drawing/2014/main" id="{2E508E5C-A387-4471-9DBC-72C28A10BEF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032F67F-B448-4D03-9590-6AA9239C1C10}"/>
              </a:ext>
            </a:extLst>
          </p:cNvPr>
          <p:cNvSpPr>
            <a:spLocks noGrp="1"/>
          </p:cNvSpPr>
          <p:nvPr>
            <p:ph type="sldNum" sz="quarter" idx="12"/>
          </p:nvPr>
        </p:nvSpPr>
        <p:spPr>
          <a:xfrm>
            <a:off x="8610600" y="6356350"/>
            <a:ext cx="2743200" cy="365125"/>
          </a:xfrm>
          <a:prstGeom prst="rect">
            <a:avLst/>
          </a:prstGeom>
        </p:spPr>
        <p:txBody>
          <a:bodyPr/>
          <a:lstStyle/>
          <a:p>
            <a:fld id="{C332C5E5-D52F-46A0-97DD-D3848CED5095}" type="slidenum">
              <a:rPr lang="en-US" smtClean="0"/>
              <a:t>‹#›</a:t>
            </a:fld>
            <a:endParaRPr lang="en-US" dirty="0"/>
          </a:p>
        </p:txBody>
      </p:sp>
    </p:spTree>
    <p:extLst>
      <p:ext uri="{BB962C8B-B14F-4D97-AF65-F5344CB8AC3E}">
        <p14:creationId xmlns:p14="http://schemas.microsoft.com/office/powerpoint/2010/main" val="827243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2057"/>
        </a:solidFill>
        <a:effectLst/>
      </p:bgPr>
    </p:bg>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AAAC26EE-4FAB-4B35-B9AC-7EA8A400167E}"/>
              </a:ext>
            </a:extLst>
          </p:cNvPr>
          <p:cNvPicPr>
            <a:picLocks noChangeAspect="1"/>
          </p:cNvPicPr>
          <p:nvPr userDrawn="1"/>
        </p:nvPicPr>
        <p:blipFill>
          <a:blip r:embed="rId14">
            <a:alphaModFix amt="5000"/>
            <a:extLst>
              <a:ext uri="{28A0092B-C50C-407E-A947-70E740481C1C}">
                <a14:useLocalDpi xmlns:a14="http://schemas.microsoft.com/office/drawing/2010/main" val="0"/>
              </a:ext>
            </a:extLst>
          </a:blip>
          <a:stretch>
            <a:fillRect/>
          </a:stretch>
        </p:blipFill>
        <p:spPr>
          <a:xfrm>
            <a:off x="2818015" y="151015"/>
            <a:ext cx="6570459" cy="6570459"/>
          </a:xfrm>
          <a:prstGeom prst="rect">
            <a:avLst/>
          </a:prstGeom>
        </p:spPr>
      </p:pic>
      <p:sp>
        <p:nvSpPr>
          <p:cNvPr id="2" name="Title Placeholder 1">
            <a:extLst>
              <a:ext uri="{FF2B5EF4-FFF2-40B4-BE49-F238E27FC236}">
                <a16:creationId xmlns:a16="http://schemas.microsoft.com/office/drawing/2014/main" id="{876F072D-3AE0-47A4-941C-4995EE1A0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D6E68F6-46C9-48CD-8144-0D11257F6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093EA3-DC97-4F86-8D1D-A20E1AE2B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A6B0B-9608-4FD6-92FD-FDA55AED0974}" type="datetimeFigureOut">
              <a:rPr lang="en-US" smtClean="0"/>
              <a:t>1/10/2025</a:t>
            </a:fld>
            <a:endParaRPr lang="en-US" dirty="0"/>
          </a:p>
        </p:txBody>
      </p:sp>
      <p:sp>
        <p:nvSpPr>
          <p:cNvPr id="11" name="Footer Placeholder 10">
            <a:extLst>
              <a:ext uri="{FF2B5EF4-FFF2-40B4-BE49-F238E27FC236}">
                <a16:creationId xmlns:a16="http://schemas.microsoft.com/office/drawing/2014/main" id="{377B6294-4DB0-48BB-B7DC-808A7AEE49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2" name="Slide Number Placeholder 11">
            <a:extLst>
              <a:ext uri="{FF2B5EF4-FFF2-40B4-BE49-F238E27FC236}">
                <a16:creationId xmlns:a16="http://schemas.microsoft.com/office/drawing/2014/main" id="{60A50D14-27A7-43CE-AFD3-02F9F2403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9973C-1635-49EB-8EEC-3C675ECB447A}" type="slidenum">
              <a:rPr lang="en-US" smtClean="0"/>
              <a:t>‹#›</a:t>
            </a:fld>
            <a:endParaRPr lang="en-US" dirty="0"/>
          </a:p>
        </p:txBody>
      </p:sp>
    </p:spTree>
    <p:extLst>
      <p:ext uri="{BB962C8B-B14F-4D97-AF65-F5344CB8AC3E}">
        <p14:creationId xmlns:p14="http://schemas.microsoft.com/office/powerpoint/2010/main" val="1449866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descr="Shape&#10;&#10;Description automatically generated with low confidence">
            <a:extLst>
              <a:ext uri="{FF2B5EF4-FFF2-40B4-BE49-F238E27FC236}">
                <a16:creationId xmlns:a16="http://schemas.microsoft.com/office/drawing/2014/main" id="{873495A2-A6C2-44E1-BD64-5C0B8F786FE3}"/>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2776451" y="109451"/>
            <a:ext cx="6612023" cy="6612023"/>
          </a:xfrm>
          <a:prstGeom prst="rect">
            <a:avLst/>
          </a:prstGeom>
        </p:spPr>
      </p:pic>
      <p:sp>
        <p:nvSpPr>
          <p:cNvPr id="2" name="Title Placeholder 1">
            <a:extLst>
              <a:ext uri="{FF2B5EF4-FFF2-40B4-BE49-F238E27FC236}">
                <a16:creationId xmlns:a16="http://schemas.microsoft.com/office/drawing/2014/main" id="{F7B1C651-8445-49F7-8210-45DBA7E4C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D5F4F7-35E4-4279-BFCC-BBAA7772A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81B437-2F8E-4EE8-BFD8-801F790EE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A0A79-9DA1-49C2-BBB2-8D7A7E742064}" type="datetimeFigureOut">
              <a:rPr lang="en-US" smtClean="0"/>
              <a:t>1/10/2025</a:t>
            </a:fld>
            <a:endParaRPr lang="en-US" dirty="0"/>
          </a:p>
        </p:txBody>
      </p:sp>
      <p:sp>
        <p:nvSpPr>
          <p:cNvPr id="5" name="Footer Placeholder 4">
            <a:extLst>
              <a:ext uri="{FF2B5EF4-FFF2-40B4-BE49-F238E27FC236}">
                <a16:creationId xmlns:a16="http://schemas.microsoft.com/office/drawing/2014/main" id="{C5B96618-EB13-4428-B7C8-22415A810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35864A-6E27-49B6-A49D-81E31B1BA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BAC33B-EC8E-4AE9-A36A-E48E461902B2}" type="slidenum">
              <a:rPr lang="en-US" smtClean="0"/>
              <a:t>‹#›</a:t>
            </a:fld>
            <a:endParaRPr lang="en-US" dirty="0"/>
          </a:p>
        </p:txBody>
      </p:sp>
    </p:spTree>
    <p:extLst>
      <p:ext uri="{BB962C8B-B14F-4D97-AF65-F5344CB8AC3E}">
        <p14:creationId xmlns:p14="http://schemas.microsoft.com/office/powerpoint/2010/main" val="2805656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LJohnson@mt.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0.jpeg"/><Relationship Id="rId4" Type="http://schemas.openxmlformats.org/officeDocument/2006/relationships/diagramQuickStyle" Target="../diagrams/quickStyle2.xml"/><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53CCE-DBCD-48C1-8B88-6D5699C904BD}"/>
              </a:ext>
            </a:extLst>
          </p:cNvPr>
          <p:cNvSpPr>
            <a:spLocks noGrp="1"/>
          </p:cNvSpPr>
          <p:nvPr>
            <p:ph type="ctrTitle"/>
          </p:nvPr>
        </p:nvSpPr>
        <p:spPr>
          <a:xfrm>
            <a:off x="914400" y="1399674"/>
            <a:ext cx="10363200" cy="1470025"/>
          </a:xfrm>
        </p:spPr>
        <p:txBody>
          <a:bodyPr>
            <a:normAutofit fontScale="90000"/>
          </a:bodyPr>
          <a:lstStyle/>
          <a:p>
            <a:r>
              <a:rPr lang="en-US" sz="4400" dirty="0"/>
              <a:t> </a:t>
            </a:r>
            <a:br>
              <a:rPr lang="en-US" sz="4400" dirty="0"/>
            </a:br>
            <a:r>
              <a:rPr lang="en-US" sz="4400" dirty="0"/>
              <a:t>DIVISION OF CRIMINAL INVESTIGATION</a:t>
            </a:r>
          </a:p>
        </p:txBody>
      </p:sp>
      <p:sp>
        <p:nvSpPr>
          <p:cNvPr id="2" name="Subtitle 1">
            <a:extLst>
              <a:ext uri="{FF2B5EF4-FFF2-40B4-BE49-F238E27FC236}">
                <a16:creationId xmlns:a16="http://schemas.microsoft.com/office/drawing/2014/main" id="{46025283-813E-4A82-80F9-5E5ED833A2AC}"/>
              </a:ext>
            </a:extLst>
          </p:cNvPr>
          <p:cNvSpPr>
            <a:spLocks noGrp="1"/>
          </p:cNvSpPr>
          <p:nvPr>
            <p:ph type="subTitle" idx="1"/>
          </p:nvPr>
        </p:nvSpPr>
        <p:spPr>
          <a:xfrm>
            <a:off x="1625600" y="3886200"/>
            <a:ext cx="8534400" cy="881009"/>
          </a:xfrm>
        </p:spPr>
        <p:txBody>
          <a:bodyPr/>
          <a:lstStyle/>
          <a:p>
            <a:r>
              <a:rPr lang="en-US" sz="2800" b="1" dirty="0"/>
              <a:t>January 2025 Section D Budget Presentation</a:t>
            </a:r>
          </a:p>
          <a:p>
            <a:endParaRPr lang="en-US" dirty="0"/>
          </a:p>
        </p:txBody>
      </p:sp>
      <p:pic>
        <p:nvPicPr>
          <p:cNvPr id="9" name="Picture 8" descr="Shape&#10;&#10;Description automatically generated">
            <a:extLst>
              <a:ext uri="{FF2B5EF4-FFF2-40B4-BE49-F238E27FC236}">
                <a16:creationId xmlns:a16="http://schemas.microsoft.com/office/drawing/2014/main" id="{E0F0AFC6-6231-D792-F50B-70AD1E162F79}"/>
              </a:ext>
            </a:extLst>
          </p:cNvPr>
          <p:cNvPicPr>
            <a:picLocks noChangeAspect="1"/>
          </p:cNvPicPr>
          <p:nvPr/>
        </p:nvPicPr>
        <p:blipFill>
          <a:blip r:embed="rId3"/>
          <a:stretch>
            <a:fillRect/>
          </a:stretch>
        </p:blipFill>
        <p:spPr>
          <a:xfrm>
            <a:off x="10477500" y="5149095"/>
            <a:ext cx="1600200" cy="1600200"/>
          </a:xfrm>
          <a:prstGeom prst="rect">
            <a:avLst/>
          </a:prstGeom>
        </p:spPr>
      </p:pic>
      <p:pic>
        <p:nvPicPr>
          <p:cNvPr id="4" name="object 34">
            <a:extLst>
              <a:ext uri="{FF2B5EF4-FFF2-40B4-BE49-F238E27FC236}">
                <a16:creationId xmlns:a16="http://schemas.microsoft.com/office/drawing/2014/main" id="{127C1670-9C88-524C-E4D4-CF6D94A1F4AC}"/>
              </a:ext>
            </a:extLst>
          </p:cNvPr>
          <p:cNvPicPr/>
          <p:nvPr/>
        </p:nvPicPr>
        <p:blipFill>
          <a:blip r:embed="rId4" cstate="print"/>
          <a:stretch>
            <a:fillRect/>
          </a:stretch>
        </p:blipFill>
        <p:spPr>
          <a:xfrm>
            <a:off x="114300" y="5149095"/>
            <a:ext cx="1600200" cy="1600200"/>
          </a:xfrm>
          <a:prstGeom prst="rect">
            <a:avLst/>
          </a:prstGeom>
        </p:spPr>
      </p:pic>
    </p:spTree>
    <p:extLst>
      <p:ext uri="{BB962C8B-B14F-4D97-AF65-F5344CB8AC3E}">
        <p14:creationId xmlns:p14="http://schemas.microsoft.com/office/powerpoint/2010/main" val="4204007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29115-075D-82EF-98CA-C8DA85B4B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8B089-7FB7-5701-2827-25C10A839ED1}"/>
              </a:ext>
            </a:extLst>
          </p:cNvPr>
          <p:cNvSpPr>
            <a:spLocks noGrp="1"/>
          </p:cNvSpPr>
          <p:nvPr>
            <p:ph type="title"/>
          </p:nvPr>
        </p:nvSpPr>
        <p:spPr/>
        <p:txBody>
          <a:bodyPr>
            <a:normAutofit/>
          </a:bodyPr>
          <a:lstStyle/>
          <a:p>
            <a:r>
              <a:rPr lang="en-US" sz="4000" b="1" dirty="0"/>
              <a:t>Human Trafficking</a:t>
            </a:r>
          </a:p>
        </p:txBody>
      </p:sp>
      <p:sp>
        <p:nvSpPr>
          <p:cNvPr id="3" name="Text Placeholder 2">
            <a:extLst>
              <a:ext uri="{FF2B5EF4-FFF2-40B4-BE49-F238E27FC236}">
                <a16:creationId xmlns:a16="http://schemas.microsoft.com/office/drawing/2014/main" id="{5B6D6994-3D80-6F78-4933-8FAF1AEEDEF4}"/>
              </a:ext>
            </a:extLst>
          </p:cNvPr>
          <p:cNvSpPr>
            <a:spLocks noGrp="1"/>
          </p:cNvSpPr>
          <p:nvPr>
            <p:ph type="body" idx="1"/>
          </p:nvPr>
        </p:nvSpPr>
        <p:spPr>
          <a:xfrm>
            <a:off x="391444" y="1278732"/>
            <a:ext cx="5287461" cy="823912"/>
          </a:xfrm>
        </p:spPr>
        <p:txBody>
          <a:bodyPr/>
          <a:lstStyle/>
          <a:p>
            <a:r>
              <a:rPr lang="en-US" u="sng" dirty="0"/>
              <a:t>Commercial Sex Trade Industry</a:t>
            </a:r>
          </a:p>
        </p:txBody>
      </p:sp>
      <p:sp>
        <p:nvSpPr>
          <p:cNvPr id="5" name="Text Placeholder 4">
            <a:extLst>
              <a:ext uri="{FF2B5EF4-FFF2-40B4-BE49-F238E27FC236}">
                <a16:creationId xmlns:a16="http://schemas.microsoft.com/office/drawing/2014/main" id="{D76078EA-11B4-AFFD-7957-182EE2493EF3}"/>
              </a:ext>
            </a:extLst>
          </p:cNvPr>
          <p:cNvSpPr>
            <a:spLocks noGrp="1"/>
          </p:cNvSpPr>
          <p:nvPr>
            <p:ph type="body" sz="quarter" idx="3"/>
          </p:nvPr>
        </p:nvSpPr>
        <p:spPr>
          <a:xfrm>
            <a:off x="6169023" y="1323976"/>
            <a:ext cx="5417387" cy="823912"/>
          </a:xfrm>
        </p:spPr>
        <p:txBody>
          <a:bodyPr/>
          <a:lstStyle/>
          <a:p>
            <a:r>
              <a:rPr lang="en-US" u="sng" dirty="0"/>
              <a:t>Labor Trafficking Investigations</a:t>
            </a:r>
          </a:p>
        </p:txBody>
      </p:sp>
      <p:sp>
        <p:nvSpPr>
          <p:cNvPr id="6" name="Content Placeholder 5">
            <a:extLst>
              <a:ext uri="{FF2B5EF4-FFF2-40B4-BE49-F238E27FC236}">
                <a16:creationId xmlns:a16="http://schemas.microsoft.com/office/drawing/2014/main" id="{D584E3C8-DD0E-CE29-C9A8-A28A890EDEC0}"/>
              </a:ext>
            </a:extLst>
          </p:cNvPr>
          <p:cNvSpPr>
            <a:spLocks noGrp="1"/>
          </p:cNvSpPr>
          <p:nvPr>
            <p:ph sz="half" idx="2"/>
          </p:nvPr>
        </p:nvSpPr>
        <p:spPr>
          <a:xfrm>
            <a:off x="216568" y="2324601"/>
            <a:ext cx="5847347" cy="3684588"/>
          </a:xfrm>
        </p:spPr>
        <p:txBody>
          <a:bodyPr>
            <a:normAutofit/>
          </a:bodyPr>
          <a:lstStyle/>
          <a:p>
            <a:r>
              <a:rPr lang="en-US" sz="2400" dirty="0"/>
              <a:t>Proactive operations target the buyer</a:t>
            </a:r>
          </a:p>
          <a:p>
            <a:pPr lvl="1"/>
            <a:r>
              <a:rPr lang="en-US" sz="2000" dirty="0"/>
              <a:t>John operations</a:t>
            </a:r>
          </a:p>
          <a:p>
            <a:pPr lvl="1"/>
            <a:r>
              <a:rPr lang="en-US" sz="2000" dirty="0"/>
              <a:t>Illicit massage businesses</a:t>
            </a:r>
          </a:p>
          <a:p>
            <a:pPr lvl="1"/>
            <a:r>
              <a:rPr lang="en-US" sz="2000" dirty="0"/>
              <a:t>Victim recovery operations</a:t>
            </a:r>
          </a:p>
          <a:p>
            <a:pPr lvl="1"/>
            <a:endParaRPr lang="en-US" sz="2000" dirty="0"/>
          </a:p>
        </p:txBody>
      </p:sp>
      <p:sp>
        <p:nvSpPr>
          <p:cNvPr id="13" name="Content Placeholder 12">
            <a:extLst>
              <a:ext uri="{FF2B5EF4-FFF2-40B4-BE49-F238E27FC236}">
                <a16:creationId xmlns:a16="http://schemas.microsoft.com/office/drawing/2014/main" id="{9F092066-232E-F980-2850-D9B654677353}"/>
              </a:ext>
            </a:extLst>
          </p:cNvPr>
          <p:cNvSpPr>
            <a:spLocks noGrp="1"/>
          </p:cNvSpPr>
          <p:nvPr>
            <p:ph sz="quarter" idx="4"/>
          </p:nvPr>
        </p:nvSpPr>
        <p:spPr>
          <a:xfrm>
            <a:off x="6328610" y="2324601"/>
            <a:ext cx="5522495" cy="3684588"/>
          </a:xfrm>
        </p:spPr>
        <p:txBody>
          <a:bodyPr>
            <a:normAutofit/>
          </a:bodyPr>
          <a:lstStyle/>
          <a:p>
            <a:r>
              <a:rPr lang="en-US" sz="2400" dirty="0"/>
              <a:t>Intelligence networks building</a:t>
            </a:r>
          </a:p>
        </p:txBody>
      </p:sp>
      <p:pic>
        <p:nvPicPr>
          <p:cNvPr id="15" name="Picture 14" descr="Graphical user interface&#10;&#10;Description automatically generated">
            <a:extLst>
              <a:ext uri="{FF2B5EF4-FFF2-40B4-BE49-F238E27FC236}">
                <a16:creationId xmlns:a16="http://schemas.microsoft.com/office/drawing/2014/main" id="{02374C62-8EA9-8019-76CC-114AB82E7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018" y="3106739"/>
            <a:ext cx="3600953" cy="3134162"/>
          </a:xfrm>
          <a:prstGeom prst="rect">
            <a:avLst/>
          </a:prstGeom>
        </p:spPr>
      </p:pic>
      <p:sp>
        <p:nvSpPr>
          <p:cNvPr id="16" name="TextBox 15">
            <a:extLst>
              <a:ext uri="{FF2B5EF4-FFF2-40B4-BE49-F238E27FC236}">
                <a16:creationId xmlns:a16="http://schemas.microsoft.com/office/drawing/2014/main" id="{DC785FC0-3FB1-90D9-4277-168A9250B559}"/>
              </a:ext>
            </a:extLst>
          </p:cNvPr>
          <p:cNvSpPr txBox="1"/>
          <p:nvPr/>
        </p:nvSpPr>
        <p:spPr>
          <a:xfrm>
            <a:off x="1348042" y="4166895"/>
            <a:ext cx="534444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40000"/>
                    <a:lumOff val="60000"/>
                  </a:schemeClr>
                </a:solidFill>
              </a:rPr>
              <a:t>Human Trafficking Reports:</a:t>
            </a:r>
          </a:p>
          <a:p>
            <a:r>
              <a:rPr lang="en-US" dirty="0">
                <a:solidFill>
                  <a:schemeClr val="accent4">
                    <a:lumMod val="40000"/>
                    <a:lumOff val="60000"/>
                  </a:schemeClr>
                </a:solidFill>
              </a:rPr>
              <a:t>	2022:  106</a:t>
            </a:r>
          </a:p>
          <a:p>
            <a:r>
              <a:rPr lang="en-US" dirty="0">
                <a:solidFill>
                  <a:schemeClr val="accent4">
                    <a:lumMod val="40000"/>
                    <a:lumOff val="60000"/>
                  </a:schemeClr>
                </a:solidFill>
              </a:rPr>
              <a:t>	2023:  147</a:t>
            </a:r>
          </a:p>
          <a:p>
            <a:r>
              <a:rPr lang="en-US" dirty="0">
                <a:solidFill>
                  <a:schemeClr val="accent4">
                    <a:lumMod val="40000"/>
                    <a:lumOff val="60000"/>
                  </a:schemeClr>
                </a:solidFill>
              </a:rPr>
              <a:t>	2024:  129</a:t>
            </a:r>
          </a:p>
          <a:p>
            <a:endParaRPr lang="en-US" dirty="0">
              <a:solidFill>
                <a:schemeClr val="accent4">
                  <a:lumMod val="40000"/>
                  <a:lumOff val="60000"/>
                </a:schemeClr>
              </a:solidFill>
            </a:endParaRPr>
          </a:p>
          <a:p>
            <a:r>
              <a:rPr lang="en-US" dirty="0">
                <a:solidFill>
                  <a:schemeClr val="accent4">
                    <a:lumMod val="40000"/>
                    <a:lumOff val="60000"/>
                  </a:schemeClr>
                </a:solidFill>
              </a:rPr>
              <a:t>    Victim Services Specialist</a:t>
            </a:r>
          </a:p>
        </p:txBody>
      </p:sp>
    </p:spTree>
    <p:extLst>
      <p:ext uri="{BB962C8B-B14F-4D97-AF65-F5344CB8AC3E}">
        <p14:creationId xmlns:p14="http://schemas.microsoft.com/office/powerpoint/2010/main" val="511339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5CA7F-89E3-0DFB-0722-0D816AD27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7BCD8-8B7E-BC44-4472-DEEDF7D81A51}"/>
              </a:ext>
            </a:extLst>
          </p:cNvPr>
          <p:cNvSpPr>
            <a:spLocks noGrp="1"/>
          </p:cNvSpPr>
          <p:nvPr>
            <p:ph type="title"/>
          </p:nvPr>
        </p:nvSpPr>
        <p:spPr/>
        <p:txBody>
          <a:bodyPr/>
          <a:lstStyle/>
          <a:p>
            <a:r>
              <a:rPr lang="en-US" b="1" dirty="0"/>
              <a:t>Crime Information Bureau </a:t>
            </a:r>
          </a:p>
        </p:txBody>
      </p:sp>
      <p:sp>
        <p:nvSpPr>
          <p:cNvPr id="3" name="Text Placeholder 2">
            <a:extLst>
              <a:ext uri="{FF2B5EF4-FFF2-40B4-BE49-F238E27FC236}">
                <a16:creationId xmlns:a16="http://schemas.microsoft.com/office/drawing/2014/main" id="{33AD64E5-FDC4-C3A7-F5B8-98DD9833C197}"/>
              </a:ext>
            </a:extLst>
          </p:cNvPr>
          <p:cNvSpPr>
            <a:spLocks noGrp="1"/>
          </p:cNvSpPr>
          <p:nvPr>
            <p:ph type="body" idx="1"/>
          </p:nvPr>
        </p:nvSpPr>
        <p:spPr>
          <a:xfrm>
            <a:off x="391443" y="1278732"/>
            <a:ext cx="7176419" cy="823912"/>
          </a:xfrm>
        </p:spPr>
        <p:txBody>
          <a:bodyPr/>
          <a:lstStyle/>
          <a:p>
            <a:r>
              <a:rPr lang="en-US" dirty="0">
                <a:solidFill>
                  <a:schemeClr val="accent4">
                    <a:lumMod val="40000"/>
                    <a:lumOff val="60000"/>
                  </a:schemeClr>
                </a:solidFill>
              </a:rPr>
              <a:t>TECHNOLOGY-DRIVEN RESOURCES</a:t>
            </a:r>
          </a:p>
        </p:txBody>
      </p:sp>
      <p:graphicFrame>
        <p:nvGraphicFramePr>
          <p:cNvPr id="17" name="Content Placeholder 5">
            <a:extLst>
              <a:ext uri="{FF2B5EF4-FFF2-40B4-BE49-F238E27FC236}">
                <a16:creationId xmlns:a16="http://schemas.microsoft.com/office/drawing/2014/main" id="{EC2B2203-E17A-C1E4-FE35-BEE1B014771E}"/>
              </a:ext>
            </a:extLst>
          </p:cNvPr>
          <p:cNvGraphicFramePr>
            <a:graphicFrameLocks noGrp="1"/>
          </p:cNvGraphicFramePr>
          <p:nvPr>
            <p:ph sz="half" idx="2"/>
            <p:extLst>
              <p:ext uri="{D42A27DB-BD31-4B8C-83A1-F6EECF244321}">
                <p14:modId xmlns:p14="http://schemas.microsoft.com/office/powerpoint/2010/main" val="3790118018"/>
              </p:ext>
            </p:extLst>
          </p:nvPr>
        </p:nvGraphicFramePr>
        <p:xfrm>
          <a:off x="481263" y="2102644"/>
          <a:ext cx="6025398" cy="4230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Content Placeholder 11" descr="A person standing in front of a sign&#10;&#10;Description automatically generated with low confidence">
            <a:extLst>
              <a:ext uri="{FF2B5EF4-FFF2-40B4-BE49-F238E27FC236}">
                <a16:creationId xmlns:a16="http://schemas.microsoft.com/office/drawing/2014/main" id="{690D5954-C159-ED24-8CFA-9EE3C2ADEAEF}"/>
              </a:ext>
            </a:extLst>
          </p:cNvPr>
          <p:cNvPicPr>
            <a:picLocks noGrp="1" noChangeAspect="1"/>
          </p:cNvPicPr>
          <p:nvPr>
            <p:ph sz="quarter" idx="4"/>
          </p:nvPr>
        </p:nvPicPr>
        <p:blipFill>
          <a:blip r:embed="rId8">
            <a:extLst>
              <a:ext uri="{28A0092B-C50C-407E-A947-70E740481C1C}">
                <a14:useLocalDpi xmlns:a14="http://schemas.microsoft.com/office/drawing/2010/main" val="0"/>
              </a:ext>
            </a:extLst>
          </a:blip>
          <a:stretch>
            <a:fillRect/>
          </a:stretch>
        </p:blipFill>
        <p:spPr>
          <a:xfrm>
            <a:off x="7225533" y="2604295"/>
            <a:ext cx="4018239" cy="3298248"/>
          </a:xfrm>
          <a:ln w="38100">
            <a:solidFill>
              <a:srgbClr val="FFC000"/>
            </a:solidFill>
          </a:ln>
        </p:spPr>
      </p:pic>
    </p:spTree>
    <p:extLst>
      <p:ext uri="{BB962C8B-B14F-4D97-AF65-F5344CB8AC3E}">
        <p14:creationId xmlns:p14="http://schemas.microsoft.com/office/powerpoint/2010/main" val="216712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FA68E5-8620-4415-9223-2D572089D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485" y="1140808"/>
            <a:ext cx="6037615" cy="4576383"/>
          </a:xfrm>
          <a:prstGeom prst="rect">
            <a:avLst/>
          </a:prstGeom>
          <a:ln w="41275">
            <a:solidFill>
              <a:srgbClr val="FFC000"/>
            </a:solidFill>
          </a:ln>
        </p:spPr>
      </p:pic>
    </p:spTree>
    <p:extLst>
      <p:ext uri="{BB962C8B-B14F-4D97-AF65-F5344CB8AC3E}">
        <p14:creationId xmlns:p14="http://schemas.microsoft.com/office/powerpoint/2010/main" val="35867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1FEE7-D7A7-C091-A7D4-CB3FBAC15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BB827-3CB3-592B-A9F6-864AA169407E}"/>
              </a:ext>
            </a:extLst>
          </p:cNvPr>
          <p:cNvSpPr>
            <a:spLocks noGrp="1"/>
          </p:cNvSpPr>
          <p:nvPr>
            <p:ph type="title"/>
          </p:nvPr>
        </p:nvSpPr>
        <p:spPr>
          <a:xfrm>
            <a:off x="217931" y="274638"/>
            <a:ext cx="11861773" cy="1143000"/>
          </a:xfrm>
        </p:spPr>
        <p:txBody>
          <a:bodyPr>
            <a:normAutofit/>
          </a:bodyPr>
          <a:lstStyle/>
          <a:p>
            <a:pPr algn="ctr"/>
            <a:r>
              <a:rPr lang="en-US" sz="2800" b="1" dirty="0"/>
              <a:t>Crime Information Bureau Accomplishments and Efficiencies</a:t>
            </a:r>
          </a:p>
        </p:txBody>
      </p:sp>
      <p:sp>
        <p:nvSpPr>
          <p:cNvPr id="3" name="Content Placeholder 2">
            <a:extLst>
              <a:ext uri="{FF2B5EF4-FFF2-40B4-BE49-F238E27FC236}">
                <a16:creationId xmlns:a16="http://schemas.microsoft.com/office/drawing/2014/main" id="{E259223D-5482-2F7F-1FBE-B4B7A0AEAB9C}"/>
              </a:ext>
            </a:extLst>
          </p:cNvPr>
          <p:cNvSpPr>
            <a:spLocks noGrp="1"/>
          </p:cNvSpPr>
          <p:nvPr>
            <p:ph sz="quarter" idx="13"/>
          </p:nvPr>
        </p:nvSpPr>
        <p:spPr>
          <a:xfrm>
            <a:off x="96253" y="1625966"/>
            <a:ext cx="11861774" cy="4957395"/>
          </a:xfrm>
        </p:spPr>
        <p:txBody>
          <a:bodyPr>
            <a:normAutofit/>
          </a:bodyPr>
          <a:lstStyle/>
          <a:p>
            <a:pPr lvl="1"/>
            <a:r>
              <a:rPr lang="en-US" b="1" dirty="0">
                <a:latin typeface="Times New Roman" panose="02020603050405020304" pitchFamily="18" charset="0"/>
                <a:ea typeface="Calibri" panose="020F0502020204030204" pitchFamily="34" charset="0"/>
                <a:cs typeface="Times New Roman" panose="02020603050405020304" pitchFamily="18" charset="0"/>
              </a:rPr>
              <a:t>All Agents and Analyst are now forensically-certified as computer crime examiners</a:t>
            </a:r>
          </a:p>
          <a:p>
            <a:pPr lvl="1"/>
            <a:r>
              <a:rPr lang="en-US" b="1" dirty="0">
                <a:latin typeface="Times New Roman" panose="02020603050405020304" pitchFamily="18" charset="0"/>
                <a:ea typeface="Calibri" panose="020F0502020204030204" pitchFamily="34" charset="0"/>
                <a:cs typeface="Times New Roman" panose="02020603050405020304" pitchFamily="18" charset="0"/>
              </a:rPr>
              <a:t>Doubled the number of ICAC Affiliates from 17 to 34 counties</a:t>
            </a:r>
          </a:p>
          <a:p>
            <a:pPr lvl="1"/>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Shape&#10;&#10;Description automatically generated">
            <a:extLst>
              <a:ext uri="{FF2B5EF4-FFF2-40B4-BE49-F238E27FC236}">
                <a16:creationId xmlns:a16="http://schemas.microsoft.com/office/drawing/2014/main" id="{1215DE04-4206-DDE6-E9F7-F87B55882BF3}"/>
              </a:ext>
            </a:extLst>
          </p:cNvPr>
          <p:cNvPicPr>
            <a:picLocks noChangeAspect="1"/>
          </p:cNvPicPr>
          <p:nvPr/>
        </p:nvPicPr>
        <p:blipFill>
          <a:blip r:embed="rId3"/>
          <a:stretch>
            <a:fillRect/>
          </a:stretch>
        </p:blipFill>
        <p:spPr>
          <a:xfrm>
            <a:off x="11043627" y="5740767"/>
            <a:ext cx="914400" cy="914400"/>
          </a:xfrm>
          <a:prstGeom prst="rect">
            <a:avLst/>
          </a:prstGeom>
        </p:spPr>
      </p:pic>
      <p:pic>
        <p:nvPicPr>
          <p:cNvPr id="4" name="Picture 3">
            <a:extLst>
              <a:ext uri="{FF2B5EF4-FFF2-40B4-BE49-F238E27FC236}">
                <a16:creationId xmlns:a16="http://schemas.microsoft.com/office/drawing/2014/main" id="{0256C49A-F7A2-0E48-E6E5-46A52925D599}"/>
              </a:ext>
            </a:extLst>
          </p:cNvPr>
          <p:cNvPicPr>
            <a:picLocks noChangeAspect="1"/>
          </p:cNvPicPr>
          <p:nvPr/>
        </p:nvPicPr>
        <p:blipFill>
          <a:blip r:embed="rId4"/>
          <a:stretch>
            <a:fillRect/>
          </a:stretch>
        </p:blipFill>
        <p:spPr>
          <a:xfrm>
            <a:off x="1155031" y="2472821"/>
            <a:ext cx="3795849" cy="2152989"/>
          </a:xfrm>
          <a:prstGeom prst="rect">
            <a:avLst/>
          </a:prstGeom>
        </p:spPr>
      </p:pic>
      <p:pic>
        <p:nvPicPr>
          <p:cNvPr id="6" name="Content Placeholder 4">
            <a:extLst>
              <a:ext uri="{FF2B5EF4-FFF2-40B4-BE49-F238E27FC236}">
                <a16:creationId xmlns:a16="http://schemas.microsoft.com/office/drawing/2014/main" id="{AD628A38-B702-F4D9-10EE-9164CC5241CA}"/>
              </a:ext>
            </a:extLst>
          </p:cNvPr>
          <p:cNvPicPr>
            <a:picLocks noChangeAspect="1"/>
          </p:cNvPicPr>
          <p:nvPr/>
        </p:nvPicPr>
        <p:blipFill>
          <a:blip r:embed="rId5"/>
          <a:stretch>
            <a:fillRect/>
          </a:stretch>
        </p:blipFill>
        <p:spPr>
          <a:xfrm>
            <a:off x="5112189" y="2463923"/>
            <a:ext cx="3795849" cy="2161887"/>
          </a:xfrm>
          <a:prstGeom prst="rect">
            <a:avLst/>
          </a:prstGeom>
        </p:spPr>
      </p:pic>
      <p:sp>
        <p:nvSpPr>
          <p:cNvPr id="8" name="TextBox 7">
            <a:extLst>
              <a:ext uri="{FF2B5EF4-FFF2-40B4-BE49-F238E27FC236}">
                <a16:creationId xmlns:a16="http://schemas.microsoft.com/office/drawing/2014/main" id="{10F7C06B-3B29-6D75-6ABF-6D59B84DD2D3}"/>
              </a:ext>
            </a:extLst>
          </p:cNvPr>
          <p:cNvSpPr txBox="1"/>
          <p:nvPr/>
        </p:nvSpPr>
        <p:spPr>
          <a:xfrm>
            <a:off x="1076826" y="4621344"/>
            <a:ext cx="395225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ptos" panose="02110004020202020204"/>
                <a:ea typeface="+mn-ea"/>
                <a:cs typeface="+mn-cs"/>
              </a:rPr>
              <a:t>17 ICAC Affiliate Agencies during the 68</a:t>
            </a:r>
            <a:r>
              <a:rPr kumimoji="0" lang="en-US" sz="1400" b="0" i="0" u="none" strike="noStrike" kern="1200" cap="none" spc="0" normalizeH="0" baseline="30000" noProof="0" dirty="0">
                <a:ln>
                  <a:noFill/>
                </a:ln>
                <a:effectLst/>
                <a:uLnTx/>
                <a:uFillTx/>
                <a:latin typeface="Aptos" panose="02110004020202020204"/>
                <a:ea typeface="+mn-ea"/>
                <a:cs typeface="+mn-cs"/>
              </a:rPr>
              <a:t>th</a:t>
            </a:r>
            <a:r>
              <a:rPr kumimoji="0" lang="en-US" sz="1400" b="0" i="0" u="none" strike="noStrike" kern="1200" cap="none" spc="0" normalizeH="0" baseline="0" noProof="0" dirty="0">
                <a:ln>
                  <a:noFill/>
                </a:ln>
                <a:effectLst/>
                <a:uLnTx/>
                <a:uFillTx/>
                <a:latin typeface="Aptos" panose="02110004020202020204"/>
                <a:ea typeface="+mn-ea"/>
                <a:cs typeface="+mn-cs"/>
              </a:rPr>
              <a:t> Session </a:t>
            </a:r>
          </a:p>
        </p:txBody>
      </p:sp>
      <p:sp>
        <p:nvSpPr>
          <p:cNvPr id="10" name="TextBox 9">
            <a:extLst>
              <a:ext uri="{FF2B5EF4-FFF2-40B4-BE49-F238E27FC236}">
                <a16:creationId xmlns:a16="http://schemas.microsoft.com/office/drawing/2014/main" id="{753E1A9F-5758-BFF2-D18D-CD886A70CF28}"/>
              </a:ext>
            </a:extLst>
          </p:cNvPr>
          <p:cNvSpPr txBox="1"/>
          <p:nvPr/>
        </p:nvSpPr>
        <p:spPr>
          <a:xfrm>
            <a:off x="5029084" y="4621343"/>
            <a:ext cx="395225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ptos" panose="02110004020202020204"/>
                <a:ea typeface="+mn-ea"/>
                <a:cs typeface="+mn-cs"/>
              </a:rPr>
              <a:t>34 ICAC Affiliate Agencies during the 69</a:t>
            </a:r>
            <a:r>
              <a:rPr kumimoji="0" lang="en-US" sz="1400" b="0" i="0" u="none" strike="noStrike" kern="1200" cap="none" spc="0" normalizeH="0" baseline="30000" noProof="0" dirty="0">
                <a:ln>
                  <a:noFill/>
                </a:ln>
                <a:effectLst/>
                <a:uLnTx/>
                <a:uFillTx/>
                <a:latin typeface="Aptos" panose="02110004020202020204"/>
                <a:ea typeface="+mn-ea"/>
                <a:cs typeface="+mn-cs"/>
              </a:rPr>
              <a:t>th</a:t>
            </a:r>
            <a:r>
              <a:rPr kumimoji="0" lang="en-US" sz="1400" b="0" i="0" u="none" strike="noStrike" kern="1200" cap="none" spc="0" normalizeH="0" baseline="0" noProof="0" dirty="0">
                <a:ln>
                  <a:noFill/>
                </a:ln>
                <a:effectLst/>
                <a:uLnTx/>
                <a:uFillTx/>
                <a:latin typeface="Aptos" panose="02110004020202020204"/>
                <a:ea typeface="+mn-ea"/>
                <a:cs typeface="+mn-cs"/>
              </a:rPr>
              <a:t> Session </a:t>
            </a:r>
          </a:p>
        </p:txBody>
      </p:sp>
      <p:sp>
        <p:nvSpPr>
          <p:cNvPr id="12" name="TextBox 11">
            <a:extLst>
              <a:ext uri="{FF2B5EF4-FFF2-40B4-BE49-F238E27FC236}">
                <a16:creationId xmlns:a16="http://schemas.microsoft.com/office/drawing/2014/main" id="{D8D8AA8E-CD8C-C3B9-48CA-538DCD4B4C75}"/>
              </a:ext>
            </a:extLst>
          </p:cNvPr>
          <p:cNvSpPr txBox="1"/>
          <p:nvPr/>
        </p:nvSpPr>
        <p:spPr>
          <a:xfrm>
            <a:off x="96251" y="5021541"/>
            <a:ext cx="11694695" cy="1051570"/>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SVOR Montana State Registry (MSR) no longer has a backlog- real time updates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In</a:t>
            </a:r>
            <a:r>
              <a:rPr lang="en-US" sz="24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creased number of operational successes with public safety partners</a:t>
            </a:r>
          </a:p>
          <a:p>
            <a:pPr marR="0" lvl="1" algn="l" defTabSz="914400" rtl="0" eaLnBrk="1" fontAlgn="auto" latinLnBrk="0" hangingPunct="1">
              <a:lnSpc>
                <a:spcPct val="90000"/>
              </a:lnSpc>
              <a:spcBef>
                <a:spcPts val="500"/>
              </a:spcBef>
              <a:spcAft>
                <a:spcPts val="0"/>
              </a:spcAft>
              <a:buClrTx/>
              <a:buSzTx/>
              <a:tabLst/>
              <a:defRPr/>
            </a:pPr>
            <a:r>
              <a:rPr kumimoji="0" lang="en-US" sz="1200" b="0" i="0" u="none" strike="noStrike" kern="1200" cap="none" spc="0" normalizeH="0" baseline="0" noProof="0" dirty="0">
                <a:ln>
                  <a:noFill/>
                </a:ln>
                <a:solidFill>
                  <a:srgbClr val="FFFF00"/>
                </a:solidFill>
                <a:effectLst/>
                <a:uLnTx/>
                <a:uFillTx/>
                <a:latin typeface="Aptos" panose="02110004020202020204"/>
                <a:ea typeface="+mn-ea"/>
                <a:cs typeface="+mn-cs"/>
              </a:rPr>
              <a:t>          </a:t>
            </a:r>
            <a:r>
              <a:rPr lang="en-US" sz="1200" dirty="0">
                <a:solidFill>
                  <a:srgbClr val="FFFF00"/>
                </a:solidFill>
                <a:latin typeface="Aptos" panose="02110004020202020204"/>
              </a:rPr>
              <a:t>C</a:t>
            </a:r>
            <a:r>
              <a:rPr kumimoji="0" lang="en-US" sz="1200" b="0" i="0" u="none" strike="noStrike" kern="1200" cap="none" spc="0" normalizeH="0" baseline="0" noProof="0" dirty="0" err="1">
                <a:ln>
                  <a:noFill/>
                </a:ln>
                <a:solidFill>
                  <a:srgbClr val="FFFF00"/>
                </a:solidFill>
                <a:effectLst/>
                <a:uLnTx/>
                <a:uFillTx/>
                <a:latin typeface="Aptos" panose="02110004020202020204"/>
                <a:ea typeface="+mn-ea"/>
                <a:cs typeface="+mn-cs"/>
              </a:rPr>
              <a:t>urrent</a:t>
            </a:r>
            <a:r>
              <a:rPr kumimoji="0" lang="en-US" sz="1200" b="0" i="0" u="none" strike="noStrike" kern="1200" cap="none" spc="0" normalizeH="0" baseline="0" noProof="0" dirty="0">
                <a:ln>
                  <a:noFill/>
                </a:ln>
                <a:solidFill>
                  <a:srgbClr val="FFFF00"/>
                </a:solidFill>
                <a:effectLst/>
                <a:uLnTx/>
                <a:uFillTx/>
                <a:latin typeface="Aptos" panose="02110004020202020204"/>
                <a:ea typeface="+mn-ea"/>
                <a:cs typeface="+mn-cs"/>
              </a:rPr>
              <a:t> number of offenders (as of 01/03/2025) is 7,050 (3,851 violent offenders, 3,068 sexual offenders, 131 sexual &amp; violent offenders)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3863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D2119CA8-965C-5280-292B-94AE321B17F3}"/>
              </a:ext>
            </a:extLst>
          </p:cNvPr>
          <p:cNvPicPr>
            <a:picLocks noChangeAspect="1"/>
          </p:cNvPicPr>
          <p:nvPr/>
        </p:nvPicPr>
        <p:blipFill>
          <a:blip r:embed="rId2"/>
          <a:stretch>
            <a:fillRect/>
          </a:stretch>
        </p:blipFill>
        <p:spPr>
          <a:xfrm>
            <a:off x="2145573" y="1117575"/>
            <a:ext cx="8081269" cy="3677163"/>
          </a:xfrm>
          <a:prstGeom prst="rect">
            <a:avLst/>
          </a:prstGeom>
        </p:spPr>
      </p:pic>
      <p:sp>
        <p:nvSpPr>
          <p:cNvPr id="9" name="TextBox 8">
            <a:extLst>
              <a:ext uri="{FF2B5EF4-FFF2-40B4-BE49-F238E27FC236}">
                <a16:creationId xmlns:a16="http://schemas.microsoft.com/office/drawing/2014/main" id="{6AC61B4E-DFC2-CE67-5405-711222410C1E}"/>
              </a:ext>
            </a:extLst>
          </p:cNvPr>
          <p:cNvSpPr txBox="1"/>
          <p:nvPr/>
        </p:nvSpPr>
        <p:spPr>
          <a:xfrm>
            <a:off x="2145573" y="4716687"/>
            <a:ext cx="8478370"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Aptos Display" panose="02110004020202020204"/>
                <a:ea typeface="+mj-ea"/>
                <a:cs typeface="+mj-cs"/>
              </a:rPr>
              <a:t>MSR Shares Information on 7,050 Registered Offenders</a:t>
            </a:r>
            <a:endParaRPr lang="en-US" sz="2800" dirty="0">
              <a:solidFill>
                <a:schemeClr val="bg1"/>
              </a:solidFill>
            </a:endParaRPr>
          </a:p>
        </p:txBody>
      </p:sp>
    </p:spTree>
    <p:extLst>
      <p:ext uri="{BB962C8B-B14F-4D97-AF65-F5344CB8AC3E}">
        <p14:creationId xmlns:p14="http://schemas.microsoft.com/office/powerpoint/2010/main" val="85043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3F23F-1A94-D15C-006A-9C19C7A12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93109-AA0D-4198-DC49-9A14F6621EC1}"/>
              </a:ext>
            </a:extLst>
          </p:cNvPr>
          <p:cNvSpPr>
            <a:spLocks noGrp="1"/>
          </p:cNvSpPr>
          <p:nvPr>
            <p:ph type="title"/>
          </p:nvPr>
        </p:nvSpPr>
        <p:spPr/>
        <p:txBody>
          <a:bodyPr/>
          <a:lstStyle/>
          <a:p>
            <a:r>
              <a:rPr lang="en-US" b="1" dirty="0"/>
              <a:t>Special Services Bureau </a:t>
            </a:r>
          </a:p>
        </p:txBody>
      </p:sp>
      <p:sp>
        <p:nvSpPr>
          <p:cNvPr id="3" name="Text Placeholder 2">
            <a:extLst>
              <a:ext uri="{FF2B5EF4-FFF2-40B4-BE49-F238E27FC236}">
                <a16:creationId xmlns:a16="http://schemas.microsoft.com/office/drawing/2014/main" id="{C830AF89-3D58-ABCB-08DE-71833096BFC8}"/>
              </a:ext>
            </a:extLst>
          </p:cNvPr>
          <p:cNvSpPr>
            <a:spLocks noGrp="1"/>
          </p:cNvSpPr>
          <p:nvPr>
            <p:ph type="body" idx="1"/>
          </p:nvPr>
        </p:nvSpPr>
        <p:spPr>
          <a:xfrm>
            <a:off x="379413" y="1027906"/>
            <a:ext cx="7077368" cy="662782"/>
          </a:xfrm>
        </p:spPr>
        <p:txBody>
          <a:bodyPr/>
          <a:lstStyle/>
          <a:p>
            <a:r>
              <a:rPr lang="en-US" dirty="0">
                <a:solidFill>
                  <a:schemeClr val="accent4">
                    <a:lumMod val="40000"/>
                    <a:lumOff val="60000"/>
                  </a:schemeClr>
                </a:solidFill>
              </a:rPr>
              <a:t>             Crime Victim Support &amp; Resources</a:t>
            </a:r>
          </a:p>
        </p:txBody>
      </p:sp>
      <p:graphicFrame>
        <p:nvGraphicFramePr>
          <p:cNvPr id="17" name="Content Placeholder 5">
            <a:extLst>
              <a:ext uri="{FF2B5EF4-FFF2-40B4-BE49-F238E27FC236}">
                <a16:creationId xmlns:a16="http://schemas.microsoft.com/office/drawing/2014/main" id="{61A41F4B-CBC9-194B-061F-E41F3904EC2B}"/>
              </a:ext>
            </a:extLst>
          </p:cNvPr>
          <p:cNvGraphicFramePr>
            <a:graphicFrameLocks noGrp="1"/>
          </p:cNvGraphicFramePr>
          <p:nvPr>
            <p:ph sz="half" idx="2"/>
            <p:extLst>
              <p:ext uri="{D42A27DB-BD31-4B8C-83A1-F6EECF244321}">
                <p14:modId xmlns:p14="http://schemas.microsoft.com/office/powerpoint/2010/main" val="550280269"/>
              </p:ext>
            </p:extLst>
          </p:nvPr>
        </p:nvGraphicFramePr>
        <p:xfrm>
          <a:off x="490872" y="1851819"/>
          <a:ext cx="6800265" cy="46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descr="Two people looking at a cell phone&#10;&#10;Description automatically generated with low confidence">
            <a:extLst>
              <a:ext uri="{FF2B5EF4-FFF2-40B4-BE49-F238E27FC236}">
                <a16:creationId xmlns:a16="http://schemas.microsoft.com/office/drawing/2014/main" id="{729260B3-8939-E558-330F-A773256D2703}"/>
              </a:ext>
            </a:extLst>
          </p:cNvPr>
          <p:cNvPicPr>
            <a:picLocks noGrp="1" noChangeAspect="1"/>
          </p:cNvPicPr>
          <p:nvPr>
            <p:ph sz="quarter" idx="4"/>
          </p:nvPr>
        </p:nvPicPr>
        <p:blipFill>
          <a:blip r:embed="rId8">
            <a:extLst>
              <a:ext uri="{28A0092B-C50C-407E-A947-70E740481C1C}">
                <a14:useLocalDpi xmlns:a14="http://schemas.microsoft.com/office/drawing/2010/main" val="0"/>
              </a:ext>
            </a:extLst>
          </a:blip>
          <a:stretch>
            <a:fillRect/>
          </a:stretch>
        </p:blipFill>
        <p:spPr>
          <a:xfrm>
            <a:off x="7456780" y="3008840"/>
            <a:ext cx="4448756" cy="2327013"/>
          </a:xfrm>
          <a:ln w="38100">
            <a:solidFill>
              <a:srgbClr val="FFC000"/>
            </a:solidFill>
          </a:ln>
        </p:spPr>
      </p:pic>
    </p:spTree>
    <p:extLst>
      <p:ext uri="{BB962C8B-B14F-4D97-AF65-F5344CB8AC3E}">
        <p14:creationId xmlns:p14="http://schemas.microsoft.com/office/powerpoint/2010/main" val="1654745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D070-F245-156C-D12E-3718F2BD3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F3B2E-3967-3E56-921E-3C27005FA03D}"/>
              </a:ext>
            </a:extLst>
          </p:cNvPr>
          <p:cNvSpPr>
            <a:spLocks noGrp="1"/>
          </p:cNvSpPr>
          <p:nvPr>
            <p:ph type="title"/>
          </p:nvPr>
        </p:nvSpPr>
        <p:spPr>
          <a:xfrm>
            <a:off x="264695" y="274638"/>
            <a:ext cx="11693331" cy="1143000"/>
          </a:xfrm>
        </p:spPr>
        <p:txBody>
          <a:bodyPr>
            <a:normAutofit/>
          </a:bodyPr>
          <a:lstStyle/>
          <a:p>
            <a:pPr algn="ctr"/>
            <a:r>
              <a:rPr lang="en-US" sz="2800" b="1" dirty="0"/>
              <a:t>Special Services Bureau Accomplishments and Efficiencies</a:t>
            </a:r>
          </a:p>
        </p:txBody>
      </p:sp>
      <p:sp>
        <p:nvSpPr>
          <p:cNvPr id="3" name="Content Placeholder 2">
            <a:extLst>
              <a:ext uri="{FF2B5EF4-FFF2-40B4-BE49-F238E27FC236}">
                <a16:creationId xmlns:a16="http://schemas.microsoft.com/office/drawing/2014/main" id="{2CBC6538-85FC-E857-59DD-2B028450A47D}"/>
              </a:ext>
            </a:extLst>
          </p:cNvPr>
          <p:cNvSpPr>
            <a:spLocks noGrp="1"/>
          </p:cNvSpPr>
          <p:nvPr>
            <p:ph sz="quarter" idx="13"/>
          </p:nvPr>
        </p:nvSpPr>
        <p:spPr>
          <a:xfrm>
            <a:off x="96253" y="1625966"/>
            <a:ext cx="11861774" cy="4957395"/>
          </a:xfrm>
        </p:spPr>
        <p:txBody>
          <a:bodyPr>
            <a:normAutofit/>
          </a:bodyPr>
          <a:lstStyle/>
          <a:p>
            <a:pPr lvl="1"/>
            <a:r>
              <a:rPr lang="en-US" b="1" dirty="0">
                <a:latin typeface="Times New Roman" panose="02020603050405020304" pitchFamily="18" charset="0"/>
                <a:ea typeface="Calibri" panose="020F0502020204030204" pitchFamily="34" charset="0"/>
                <a:cs typeface="Times New Roman" panose="02020603050405020304" pitchFamily="18" charset="0"/>
              </a:rPr>
              <a:t>SAKI Grant resourced with a Crime Analyst and Cold Case Agent</a:t>
            </a:r>
          </a:p>
          <a:p>
            <a:pPr lvl="1"/>
            <a:r>
              <a:rPr lang="en-US" b="1" dirty="0">
                <a:latin typeface="Times New Roman" panose="02020603050405020304" pitchFamily="18" charset="0"/>
                <a:ea typeface="Calibri" panose="020F0502020204030204" pitchFamily="34" charset="0"/>
                <a:cs typeface="Times New Roman" panose="02020603050405020304" pitchFamily="18" charset="0"/>
              </a:rPr>
              <a:t>2023 Legislative Session Impacts:</a:t>
            </a:r>
          </a:p>
          <a:p>
            <a:pPr marL="457200" lvl="1" indent="0">
              <a:buNone/>
            </a:pPr>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lvl="2"/>
            <a:r>
              <a:rPr lang="en-US" b="1" dirty="0">
                <a:latin typeface="Times New Roman" panose="02020603050405020304" pitchFamily="18" charset="0"/>
                <a:ea typeface="Calibri" panose="020F0502020204030204" pitchFamily="34" charset="0"/>
                <a:cs typeface="Times New Roman" panose="02020603050405020304" pitchFamily="18" charset="0"/>
              </a:rPr>
              <a:t>HB79- SARN Program- Improve statewide access to trained sexual assault nurse examiners</a:t>
            </a:r>
          </a:p>
          <a:p>
            <a:pPr lvl="3"/>
            <a:r>
              <a:rPr lang="en-US" dirty="0">
                <a:latin typeface="Times New Roman" panose="02020603050405020304" pitchFamily="18" charset="0"/>
                <a:ea typeface="Calibri" panose="020F0502020204030204" pitchFamily="34" charset="0"/>
                <a:cs typeface="Times New Roman" panose="02020603050405020304" pitchFamily="18" charset="0"/>
              </a:rPr>
              <a:t>DCI sponsored statewide training- 49 health care professionals attended</a:t>
            </a:r>
          </a:p>
          <a:p>
            <a:pPr lvl="3"/>
            <a:r>
              <a:rPr lang="en-US" dirty="0">
                <a:latin typeface="Times New Roman" panose="02020603050405020304" pitchFamily="18" charset="0"/>
                <a:ea typeface="Calibri" panose="020F0502020204030204" pitchFamily="34" charset="0"/>
                <a:cs typeface="Times New Roman" panose="02020603050405020304" pitchFamily="18" charset="0"/>
              </a:rPr>
              <a:t>DCI hosted sexual assault prosecutions training- 46 prosecutors attended</a:t>
            </a:r>
          </a:p>
          <a:p>
            <a:pPr lvl="2"/>
            <a:r>
              <a:rPr lang="en-US" b="1" dirty="0">
                <a:latin typeface="Times New Roman" panose="02020603050405020304" pitchFamily="18" charset="0"/>
                <a:ea typeface="Calibri" panose="020F0502020204030204" pitchFamily="34" charset="0"/>
                <a:cs typeface="Times New Roman" panose="02020603050405020304" pitchFamily="18" charset="0"/>
              </a:rPr>
              <a:t>HB18- Missing Person Response Team Training Program</a:t>
            </a:r>
          </a:p>
          <a:p>
            <a:pPr lvl="3"/>
            <a:r>
              <a:rPr lang="en-US" dirty="0">
                <a:latin typeface="Times New Roman" panose="02020603050405020304" pitchFamily="18" charset="0"/>
                <a:ea typeface="Calibri" panose="020F0502020204030204" pitchFamily="34" charset="0"/>
                <a:cs typeface="Times New Roman" panose="02020603050405020304" pitchFamily="18" charset="0"/>
              </a:rPr>
              <a:t>DCI held 3-day Emergency Search Training- 5 Tribal Agencies and 4 Local/State Jurisdictions attended</a:t>
            </a:r>
          </a:p>
          <a:p>
            <a:pPr lvl="2"/>
            <a:r>
              <a:rPr lang="en-US" b="1" dirty="0">
                <a:latin typeface="Times New Roman" panose="02020603050405020304" pitchFamily="18" charset="0"/>
                <a:ea typeface="Calibri" panose="020F0502020204030204" pitchFamily="34" charset="0"/>
                <a:cs typeface="Times New Roman" panose="02020603050405020304" pitchFamily="18" charset="0"/>
              </a:rPr>
              <a:t>HB183- Raised cap for allowed homicide victim funeral benefits from $3,500 to $10,000</a:t>
            </a:r>
          </a:p>
          <a:p>
            <a:pPr lvl="3"/>
            <a:r>
              <a:rPr lang="en-US" dirty="0">
                <a:latin typeface="Times New Roman" panose="02020603050405020304" pitchFamily="18" charset="0"/>
                <a:ea typeface="Calibri" panose="020F0502020204030204" pitchFamily="34" charset="0"/>
                <a:cs typeface="Times New Roman" panose="02020603050405020304" pitchFamily="18" charset="0"/>
              </a:rPr>
              <a:t>To-date 74 awarded claims totaling $336,540.67</a:t>
            </a:r>
          </a:p>
          <a:p>
            <a:pPr lvl="2"/>
            <a:r>
              <a:rPr lang="en-US" b="1" dirty="0">
                <a:latin typeface="Times New Roman" panose="02020603050405020304" pitchFamily="18" charset="0"/>
                <a:ea typeface="Calibri" panose="020F0502020204030204" pitchFamily="34" charset="0"/>
                <a:cs typeface="Times New Roman" panose="02020603050405020304" pitchFamily="18" charset="0"/>
              </a:rPr>
              <a:t>SB522- Established fund for emergency lodging for survivors of human trafficking and domestic violence (ELF)</a:t>
            </a:r>
          </a:p>
          <a:p>
            <a:pPr lvl="3"/>
            <a:r>
              <a:rPr lang="en-US" dirty="0">
                <a:latin typeface="Times New Roman" panose="02020603050405020304" pitchFamily="18" charset="0"/>
                <a:ea typeface="Calibri" panose="020F0502020204030204" pitchFamily="34" charset="0"/>
                <a:cs typeface="Times New Roman" panose="02020603050405020304" pitchFamily="18" charset="0"/>
              </a:rPr>
              <a:t>Current Balance $80,000 (incoming success with lodging agreements)</a:t>
            </a:r>
          </a:p>
        </p:txBody>
      </p:sp>
      <p:pic>
        <p:nvPicPr>
          <p:cNvPr id="5" name="Picture 4" descr="Shape&#10;&#10;Description automatically generated">
            <a:extLst>
              <a:ext uri="{FF2B5EF4-FFF2-40B4-BE49-F238E27FC236}">
                <a16:creationId xmlns:a16="http://schemas.microsoft.com/office/drawing/2014/main" id="{E1574B9A-6444-E71E-E7F2-04998784B719}"/>
              </a:ext>
            </a:extLst>
          </p:cNvPr>
          <p:cNvPicPr>
            <a:picLocks noChangeAspect="1"/>
          </p:cNvPicPr>
          <p:nvPr/>
        </p:nvPicPr>
        <p:blipFill>
          <a:blip r:embed="rId3"/>
          <a:stretch>
            <a:fillRect/>
          </a:stretch>
        </p:blipFill>
        <p:spPr>
          <a:xfrm>
            <a:off x="11043627" y="5740767"/>
            <a:ext cx="914400" cy="914400"/>
          </a:xfrm>
          <a:prstGeom prst="rect">
            <a:avLst/>
          </a:prstGeom>
        </p:spPr>
      </p:pic>
      <p:sp>
        <p:nvSpPr>
          <p:cNvPr id="12" name="TextBox 11">
            <a:extLst>
              <a:ext uri="{FF2B5EF4-FFF2-40B4-BE49-F238E27FC236}">
                <a16:creationId xmlns:a16="http://schemas.microsoft.com/office/drawing/2014/main" id="{723B5B9D-1FA3-4CB8-260C-27F6049A8D42}"/>
              </a:ext>
            </a:extLst>
          </p:cNvPr>
          <p:cNvSpPr txBox="1"/>
          <p:nvPr/>
        </p:nvSpPr>
        <p:spPr>
          <a:xfrm>
            <a:off x="68179" y="5985601"/>
            <a:ext cx="11694695" cy="424732"/>
          </a:xfrm>
          <a:prstGeom prst="rect">
            <a:avLst/>
          </a:prstGeom>
          <a:noFill/>
        </p:spPr>
        <p:txBody>
          <a:bodyPr wrap="square">
            <a:spAutoFit/>
          </a:bodyPr>
          <a:lstStyle/>
          <a:p>
            <a:pPr marR="0" lvl="1" algn="l" defTabSz="914400" rtl="0" eaLnBrk="1" fontAlgn="auto" latinLnBrk="0" hangingPunct="1">
              <a:lnSpc>
                <a:spcPct val="90000"/>
              </a:lnSpc>
              <a:spcBef>
                <a:spcPts val="500"/>
              </a:spcBef>
              <a:spcAft>
                <a:spcPts val="0"/>
              </a:spcAft>
              <a:buClrTx/>
              <a:buSzTx/>
              <a:tabLst/>
              <a:defRPr/>
            </a:pP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964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95703-2293-1941-174F-A53EBD932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63126-2727-5680-D61B-6E77FE515491}"/>
              </a:ext>
            </a:extLst>
          </p:cNvPr>
          <p:cNvSpPr>
            <a:spLocks noGrp="1"/>
          </p:cNvSpPr>
          <p:nvPr>
            <p:ph type="title"/>
          </p:nvPr>
        </p:nvSpPr>
        <p:spPr/>
        <p:txBody>
          <a:bodyPr>
            <a:normAutofit/>
          </a:bodyPr>
          <a:lstStyle/>
          <a:p>
            <a:pPr algn="ctr"/>
            <a:r>
              <a:rPr lang="en-US" sz="3200" b="1" dirty="0"/>
              <a:t>Division Advancement…</a:t>
            </a:r>
          </a:p>
        </p:txBody>
      </p:sp>
      <p:sp>
        <p:nvSpPr>
          <p:cNvPr id="3" name="Content Placeholder 2">
            <a:extLst>
              <a:ext uri="{FF2B5EF4-FFF2-40B4-BE49-F238E27FC236}">
                <a16:creationId xmlns:a16="http://schemas.microsoft.com/office/drawing/2014/main" id="{8822A03A-642C-1803-933F-0C84238348B1}"/>
              </a:ext>
            </a:extLst>
          </p:cNvPr>
          <p:cNvSpPr>
            <a:spLocks noGrp="1"/>
          </p:cNvSpPr>
          <p:nvPr>
            <p:ph sz="quarter" idx="13"/>
          </p:nvPr>
        </p:nvSpPr>
        <p:spPr>
          <a:xfrm>
            <a:off x="108284" y="1521802"/>
            <a:ext cx="12083716" cy="4114800"/>
          </a:xfrm>
        </p:spPr>
        <p:txBody>
          <a:bodyPr>
            <a:normAutofit/>
          </a:bodyPr>
          <a:lstStyle/>
          <a:p>
            <a:r>
              <a:rPr lang="en-US" sz="2400" dirty="0"/>
              <a:t>Continued focus on Fentanyl Crisis/Human Trafficking/Violent Crime</a:t>
            </a:r>
          </a:p>
          <a:p>
            <a:r>
              <a:rPr lang="en-US" sz="2400" dirty="0"/>
              <a:t>Implementation of Case Management System (ACISS)</a:t>
            </a:r>
          </a:p>
          <a:p>
            <a:pPr lvl="1"/>
            <a:r>
              <a:rPr lang="en-US" dirty="0"/>
              <a:t>Go-Live January 1, 2025</a:t>
            </a:r>
          </a:p>
          <a:p>
            <a:pPr lvl="1"/>
            <a:r>
              <a:rPr lang="en-US" dirty="0"/>
              <a:t>Evidence Module Enhancement</a:t>
            </a:r>
            <a:endParaRPr kumimoji="0" lang="en-US"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a:defRPr/>
            </a:pPr>
            <a:r>
              <a:rPr lang="en-US" sz="2400" dirty="0">
                <a:solidFill>
                  <a:srgbClr val="FFFFFF"/>
                </a:solidFill>
                <a:latin typeface="Century Schoolbook" panose="02040604050505020304"/>
              </a:rPr>
              <a:t>Computer Crime Lab Improvements and Backlog Reductions</a:t>
            </a:r>
          </a:p>
          <a:p>
            <a:pPr>
              <a:defRPr/>
            </a:pPr>
            <a:r>
              <a:rPr kumimoji="0" lang="en-US"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Fire Marshal Inspection Software and Tablets</a:t>
            </a:r>
          </a:p>
          <a:p>
            <a:pPr>
              <a:defRPr/>
            </a:pPr>
            <a:r>
              <a:rPr kumimoji="0" lang="en-US"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BERLA motor vehicle </a:t>
            </a:r>
            <a:r>
              <a:rPr lang="en-US" sz="2400" dirty="0">
                <a:solidFill>
                  <a:srgbClr val="FFFFFF"/>
                </a:solidFill>
                <a:latin typeface="Century Schoolbook" panose="02040604050505020304"/>
              </a:rPr>
              <a:t>forensic software tool</a:t>
            </a:r>
          </a:p>
          <a:p>
            <a:pPr>
              <a:defRPr/>
            </a:pPr>
            <a:r>
              <a:rPr kumimoji="0" lang="en-US" sz="2400" b="0" i="0" u="none" strike="noStrike" kern="1200" cap="none" spc="0" normalizeH="0" baseline="0" noProof="0" dirty="0">
                <a:ln>
                  <a:noFill/>
                </a:ln>
                <a:solidFill>
                  <a:srgbClr val="FFFFFF"/>
                </a:solidFill>
                <a:effectLst/>
                <a:uLnTx/>
                <a:uFillTx/>
                <a:latin typeface="Century Schoolbook" panose="02040604050505020304"/>
                <a:ea typeface="+mn-ea"/>
                <a:cs typeface="+mn-cs"/>
              </a:rPr>
              <a:t>MATIC continued support for statewide public safety</a:t>
            </a:r>
          </a:p>
          <a:p>
            <a:pPr>
              <a:defRPr/>
            </a:pPr>
            <a:r>
              <a:rPr lang="en-US" sz="2400" dirty="0">
                <a:solidFill>
                  <a:srgbClr val="FFFFFF"/>
                </a:solidFill>
                <a:latin typeface="Century Schoolbook" panose="02040604050505020304"/>
              </a:rPr>
              <a:t>Program outreach, education, training &amp; certifications</a:t>
            </a:r>
            <a:endParaRPr kumimoji="0" lang="en-US" sz="2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a:defRPr/>
            </a:pPr>
            <a:endParaRPr kumimoji="0" lang="en-US" sz="2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indent="0">
              <a:buNone/>
              <a:defRPr/>
            </a:pPr>
            <a:endParaRPr kumimoji="0" lang="en-US" sz="2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457200" lvl="1" indent="0">
              <a:buNone/>
            </a:pPr>
            <a:endParaRPr lang="en-US" dirty="0"/>
          </a:p>
        </p:txBody>
      </p:sp>
      <p:pic>
        <p:nvPicPr>
          <p:cNvPr id="5" name="Picture 4" descr="Shape&#10;&#10;Description automatically generated">
            <a:extLst>
              <a:ext uri="{FF2B5EF4-FFF2-40B4-BE49-F238E27FC236}">
                <a16:creationId xmlns:a16="http://schemas.microsoft.com/office/drawing/2014/main" id="{97FDB088-7943-A607-9EC0-F581766255D2}"/>
              </a:ext>
            </a:extLst>
          </p:cNvPr>
          <p:cNvPicPr>
            <a:picLocks noChangeAspect="1"/>
          </p:cNvPicPr>
          <p:nvPr/>
        </p:nvPicPr>
        <p:blipFill>
          <a:blip r:embed="rId3"/>
          <a:stretch>
            <a:fillRect/>
          </a:stretch>
        </p:blipFill>
        <p:spPr>
          <a:xfrm>
            <a:off x="11043627" y="5740767"/>
            <a:ext cx="914400" cy="914400"/>
          </a:xfrm>
          <a:prstGeom prst="rect">
            <a:avLst/>
          </a:prstGeom>
        </p:spPr>
      </p:pic>
    </p:spTree>
    <p:extLst>
      <p:ext uri="{BB962C8B-B14F-4D97-AF65-F5344CB8AC3E}">
        <p14:creationId xmlns:p14="http://schemas.microsoft.com/office/powerpoint/2010/main" val="384703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B4BB7-6D3B-EF81-FD4A-9431B0941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7A53F-56AC-21F9-481D-F4E5233FBF49}"/>
              </a:ext>
            </a:extLst>
          </p:cNvPr>
          <p:cNvSpPr>
            <a:spLocks noGrp="1"/>
          </p:cNvSpPr>
          <p:nvPr>
            <p:ph type="title"/>
          </p:nvPr>
        </p:nvSpPr>
        <p:spPr/>
        <p:txBody>
          <a:bodyPr>
            <a:normAutofit/>
          </a:bodyPr>
          <a:lstStyle/>
          <a:p>
            <a:pPr algn="ctr"/>
            <a:r>
              <a:rPr lang="en-US" sz="3200" b="1" dirty="0"/>
              <a:t>Goals and Metrics</a:t>
            </a:r>
          </a:p>
        </p:txBody>
      </p:sp>
      <p:sp>
        <p:nvSpPr>
          <p:cNvPr id="3" name="Content Placeholder 2">
            <a:extLst>
              <a:ext uri="{FF2B5EF4-FFF2-40B4-BE49-F238E27FC236}">
                <a16:creationId xmlns:a16="http://schemas.microsoft.com/office/drawing/2014/main" id="{B24416EF-5AC7-D27E-574C-9449D909B97F}"/>
              </a:ext>
            </a:extLst>
          </p:cNvPr>
          <p:cNvSpPr>
            <a:spLocks noGrp="1"/>
          </p:cNvSpPr>
          <p:nvPr>
            <p:ph sz="quarter" idx="13"/>
          </p:nvPr>
        </p:nvSpPr>
        <p:spPr>
          <a:xfrm>
            <a:off x="372979" y="1552075"/>
            <a:ext cx="12083716" cy="5305925"/>
          </a:xfrm>
        </p:spPr>
        <p:txBody>
          <a:bodyPr>
            <a:normAutofit/>
          </a:bodyPr>
          <a:lstStyle/>
          <a:p>
            <a:r>
              <a:rPr lang="en-US" sz="2400" dirty="0"/>
              <a:t>Fully implement all legislative resources 2021/2023 (90%)</a:t>
            </a:r>
          </a:p>
          <a:p>
            <a:r>
              <a:rPr lang="en-US" sz="2400" dirty="0"/>
              <a:t>Continued monitoring of marijuana black market (25%)</a:t>
            </a:r>
          </a:p>
          <a:p>
            <a:r>
              <a:rPr lang="en-US" sz="2400" dirty="0"/>
              <a:t>Develop additional Regional CIRT Teams (33%)</a:t>
            </a:r>
          </a:p>
          <a:p>
            <a:r>
              <a:rPr lang="en-US" sz="2400" dirty="0"/>
              <a:t>Obtain Computer Crime Unit accreditation (15%)</a:t>
            </a:r>
          </a:p>
          <a:p>
            <a:r>
              <a:rPr lang="en-US" sz="2400" dirty="0"/>
              <a:t>Reduce unnecessary workflow- witness interview transcriptions (50%)</a:t>
            </a:r>
          </a:p>
          <a:p>
            <a:r>
              <a:rPr lang="en-US" sz="2400" dirty="0"/>
              <a:t>Statutory amendments:</a:t>
            </a:r>
          </a:p>
          <a:p>
            <a:pPr lvl="1"/>
            <a:r>
              <a:rPr lang="en-US" dirty="0"/>
              <a:t>HB 82- Revise Crimes Against Children</a:t>
            </a:r>
          </a:p>
          <a:p>
            <a:pPr lvl="1"/>
            <a:r>
              <a:rPr lang="en-US" dirty="0"/>
              <a:t>HB 104- Concurrent Jurisdiction in Human Trafficking, Prostitution, ICAC</a:t>
            </a:r>
          </a:p>
          <a:p>
            <a:pPr lvl="1"/>
            <a:r>
              <a:rPr lang="en-US" dirty="0"/>
              <a:t>Elder Justice clean-up</a:t>
            </a:r>
          </a:p>
          <a:p>
            <a:r>
              <a:rPr lang="en-US" sz="2400" dirty="0"/>
              <a:t>Align spending authority for CJIN/CRISS Services (0%)</a:t>
            </a:r>
          </a:p>
          <a:p>
            <a:endParaRPr lang="en-US" sz="2400" dirty="0"/>
          </a:p>
          <a:p>
            <a:endParaRPr lang="en-US" dirty="0"/>
          </a:p>
          <a:p>
            <a:pPr>
              <a:defRPr/>
            </a:pPr>
            <a:endParaRPr kumimoji="0" lang="en-US" sz="2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indent="0">
              <a:buNone/>
              <a:defRPr/>
            </a:pPr>
            <a:endParaRPr kumimoji="0" lang="en-US" sz="2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457200" lvl="1" indent="0">
              <a:buNone/>
            </a:pPr>
            <a:endParaRPr lang="en-US" dirty="0"/>
          </a:p>
        </p:txBody>
      </p:sp>
      <p:pic>
        <p:nvPicPr>
          <p:cNvPr id="5" name="Picture 4" descr="Shape&#10;&#10;Description automatically generated">
            <a:extLst>
              <a:ext uri="{FF2B5EF4-FFF2-40B4-BE49-F238E27FC236}">
                <a16:creationId xmlns:a16="http://schemas.microsoft.com/office/drawing/2014/main" id="{BAD577A9-1140-5575-59F3-490603A8FB77}"/>
              </a:ext>
            </a:extLst>
          </p:cNvPr>
          <p:cNvPicPr>
            <a:picLocks noChangeAspect="1"/>
          </p:cNvPicPr>
          <p:nvPr/>
        </p:nvPicPr>
        <p:blipFill>
          <a:blip r:embed="rId3"/>
          <a:stretch>
            <a:fillRect/>
          </a:stretch>
        </p:blipFill>
        <p:spPr>
          <a:xfrm>
            <a:off x="11043627" y="5740767"/>
            <a:ext cx="914400" cy="914400"/>
          </a:xfrm>
          <a:prstGeom prst="rect">
            <a:avLst/>
          </a:prstGeom>
        </p:spPr>
      </p:pic>
    </p:spTree>
    <p:extLst>
      <p:ext uri="{BB962C8B-B14F-4D97-AF65-F5344CB8AC3E}">
        <p14:creationId xmlns:p14="http://schemas.microsoft.com/office/powerpoint/2010/main" val="357762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E6CA-7287-0647-31A9-7A144732A215}"/>
              </a:ext>
            </a:extLst>
          </p:cNvPr>
          <p:cNvSpPr>
            <a:spLocks noGrp="1"/>
          </p:cNvSpPr>
          <p:nvPr>
            <p:ph type="title"/>
          </p:nvPr>
        </p:nvSpPr>
        <p:spPr>
          <a:xfrm>
            <a:off x="812800" y="274638"/>
            <a:ext cx="10566400" cy="969555"/>
          </a:xfrm>
        </p:spPr>
        <p:txBody>
          <a:bodyPr>
            <a:normAutofit/>
          </a:bodyPr>
          <a:lstStyle/>
          <a:p>
            <a:pPr algn="ctr"/>
            <a:r>
              <a:rPr lang="en-US" sz="3200" dirty="0"/>
              <a:t>Division Budget </a:t>
            </a:r>
            <a:br>
              <a:rPr lang="en-US" dirty="0"/>
            </a:br>
            <a:r>
              <a:rPr lang="en-US" sz="2400" dirty="0"/>
              <a:t>Fiscal Year 2025</a:t>
            </a:r>
          </a:p>
        </p:txBody>
      </p:sp>
      <p:pic>
        <p:nvPicPr>
          <p:cNvPr id="4" name="Picture 3" descr="Shape&#10;&#10;Description automatically generated">
            <a:extLst>
              <a:ext uri="{FF2B5EF4-FFF2-40B4-BE49-F238E27FC236}">
                <a16:creationId xmlns:a16="http://schemas.microsoft.com/office/drawing/2014/main" id="{E8E0F99F-919C-103F-9405-998EB8D61252}"/>
              </a:ext>
            </a:extLst>
          </p:cNvPr>
          <p:cNvPicPr>
            <a:picLocks noChangeAspect="1"/>
          </p:cNvPicPr>
          <p:nvPr/>
        </p:nvPicPr>
        <p:blipFill>
          <a:blip r:embed="rId3"/>
          <a:stretch>
            <a:fillRect/>
          </a:stretch>
        </p:blipFill>
        <p:spPr>
          <a:xfrm>
            <a:off x="11043627" y="5740767"/>
            <a:ext cx="914400" cy="914400"/>
          </a:xfrm>
          <a:prstGeom prst="rect">
            <a:avLst/>
          </a:prstGeom>
        </p:spPr>
      </p:pic>
      <p:graphicFrame>
        <p:nvGraphicFramePr>
          <p:cNvPr id="10" name="Content Placeholder 9">
            <a:extLst>
              <a:ext uri="{FF2B5EF4-FFF2-40B4-BE49-F238E27FC236}">
                <a16:creationId xmlns:a16="http://schemas.microsoft.com/office/drawing/2014/main" id="{E14E2A15-D77E-F2ED-22BF-E7C19F93BE53}"/>
              </a:ext>
            </a:extLst>
          </p:cNvPr>
          <p:cNvGraphicFramePr>
            <a:graphicFrameLocks noGrp="1"/>
          </p:cNvGraphicFramePr>
          <p:nvPr>
            <p:ph sz="quarter" idx="13"/>
            <p:extLst>
              <p:ext uri="{D42A27DB-BD31-4B8C-83A1-F6EECF244321}">
                <p14:modId xmlns:p14="http://schemas.microsoft.com/office/powerpoint/2010/main" val="1057255820"/>
              </p:ext>
            </p:extLst>
          </p:nvPr>
        </p:nvGraphicFramePr>
        <p:xfrm>
          <a:off x="812800" y="1600200"/>
          <a:ext cx="105664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4321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29790" y="1895855"/>
            <a:ext cx="4190184" cy="1162685"/>
          </a:xfrm>
          <a:custGeom>
            <a:avLst/>
            <a:gdLst/>
            <a:ahLst/>
            <a:cxnLst/>
            <a:rect l="l" t="t" r="r" b="b"/>
            <a:pathLst>
              <a:path w="7646670" h="1162685">
                <a:moveTo>
                  <a:pt x="3823716" y="0"/>
                </a:moveTo>
                <a:lnTo>
                  <a:pt x="3823716" y="581406"/>
                </a:lnTo>
                <a:lnTo>
                  <a:pt x="3956430" y="581406"/>
                </a:lnTo>
              </a:path>
              <a:path w="7646670" h="1162685">
                <a:moveTo>
                  <a:pt x="3823843" y="0"/>
                </a:moveTo>
                <a:lnTo>
                  <a:pt x="3823843" y="581406"/>
                </a:lnTo>
                <a:lnTo>
                  <a:pt x="3691128" y="581406"/>
                </a:lnTo>
              </a:path>
              <a:path w="7646670" h="1162685">
                <a:moveTo>
                  <a:pt x="3823716" y="0"/>
                </a:moveTo>
                <a:lnTo>
                  <a:pt x="3823716" y="1029970"/>
                </a:lnTo>
                <a:lnTo>
                  <a:pt x="7646670" y="1029970"/>
                </a:lnTo>
                <a:lnTo>
                  <a:pt x="7646670" y="1162685"/>
                </a:lnTo>
              </a:path>
              <a:path w="7646670" h="1162685">
                <a:moveTo>
                  <a:pt x="3823716" y="0"/>
                </a:moveTo>
                <a:lnTo>
                  <a:pt x="3823716" y="1029970"/>
                </a:lnTo>
                <a:lnTo>
                  <a:pt x="6117463" y="1029970"/>
                </a:lnTo>
                <a:lnTo>
                  <a:pt x="6117463" y="1162685"/>
                </a:lnTo>
              </a:path>
              <a:path w="7646670" h="1162685">
                <a:moveTo>
                  <a:pt x="3823716" y="0"/>
                </a:moveTo>
                <a:lnTo>
                  <a:pt x="3823716" y="1029970"/>
                </a:lnTo>
                <a:lnTo>
                  <a:pt x="4588256" y="1029970"/>
                </a:lnTo>
                <a:lnTo>
                  <a:pt x="4588256" y="1162685"/>
                </a:lnTo>
              </a:path>
              <a:path w="7646670" h="1162685">
                <a:moveTo>
                  <a:pt x="3823207" y="0"/>
                </a:moveTo>
                <a:lnTo>
                  <a:pt x="3823207" y="1029970"/>
                </a:lnTo>
                <a:lnTo>
                  <a:pt x="3058668" y="1029970"/>
                </a:lnTo>
                <a:lnTo>
                  <a:pt x="3058668" y="1162685"/>
                </a:lnTo>
              </a:path>
              <a:path w="7646670" h="1162685">
                <a:moveTo>
                  <a:pt x="3823843" y="0"/>
                </a:moveTo>
                <a:lnTo>
                  <a:pt x="3823843" y="1029970"/>
                </a:lnTo>
                <a:lnTo>
                  <a:pt x="1530095" y="1029970"/>
                </a:lnTo>
                <a:lnTo>
                  <a:pt x="1530095" y="1162685"/>
                </a:lnTo>
              </a:path>
              <a:path w="7646670" h="1162685">
                <a:moveTo>
                  <a:pt x="3822954" y="0"/>
                </a:moveTo>
                <a:lnTo>
                  <a:pt x="3822954" y="1029970"/>
                </a:lnTo>
                <a:lnTo>
                  <a:pt x="0" y="1029970"/>
                </a:lnTo>
                <a:lnTo>
                  <a:pt x="0" y="1162685"/>
                </a:lnTo>
              </a:path>
            </a:pathLst>
          </a:custGeom>
          <a:ln w="12700">
            <a:solidFill>
              <a:srgbClr val="34589C"/>
            </a:solidFill>
          </a:ln>
        </p:spPr>
        <p:txBody>
          <a:bodyPr wrap="square" lIns="0" tIns="0" rIns="0" bIns="0" rtlCol="0"/>
          <a:lstStyle/>
          <a:p>
            <a:endParaRPr/>
          </a:p>
        </p:txBody>
      </p:sp>
      <p:sp>
        <p:nvSpPr>
          <p:cNvPr id="3" name="object 3"/>
          <p:cNvSpPr txBox="1"/>
          <p:nvPr/>
        </p:nvSpPr>
        <p:spPr>
          <a:xfrm>
            <a:off x="5425440" y="1263396"/>
            <a:ext cx="1264920" cy="632460"/>
          </a:xfrm>
          <a:prstGeom prst="rect">
            <a:avLst/>
          </a:prstGeom>
          <a:solidFill>
            <a:srgbClr val="4471C4"/>
          </a:solidFill>
          <a:ln w="12700">
            <a:solidFill>
              <a:srgbClr val="FFFFFF"/>
            </a:solidFill>
          </a:ln>
        </p:spPr>
        <p:txBody>
          <a:bodyPr vert="horz" wrap="square" lIns="0" tIns="196215" rIns="0" bIns="0" rtlCol="0">
            <a:spAutoFit/>
          </a:bodyPr>
          <a:lstStyle/>
          <a:p>
            <a:pPr marL="43180">
              <a:lnSpc>
                <a:spcPct val="100000"/>
              </a:lnSpc>
              <a:spcBef>
                <a:spcPts val="1545"/>
              </a:spcBef>
            </a:pPr>
            <a:r>
              <a:rPr sz="1400" spc="40" dirty="0">
                <a:solidFill>
                  <a:srgbClr val="FFFFFF"/>
                </a:solidFill>
                <a:latin typeface="Cambria"/>
                <a:cs typeface="Cambria"/>
              </a:rPr>
              <a:t>Administrator</a:t>
            </a:r>
            <a:endParaRPr sz="1400" dirty="0">
              <a:latin typeface="Cambria"/>
              <a:cs typeface="Cambria"/>
            </a:endParaRPr>
          </a:p>
        </p:txBody>
      </p:sp>
      <p:sp>
        <p:nvSpPr>
          <p:cNvPr id="4" name="object 4"/>
          <p:cNvSpPr txBox="1"/>
          <p:nvPr/>
        </p:nvSpPr>
        <p:spPr>
          <a:xfrm>
            <a:off x="3166363" y="3057144"/>
            <a:ext cx="1263650" cy="632460"/>
          </a:xfrm>
          <a:prstGeom prst="rect">
            <a:avLst/>
          </a:prstGeom>
          <a:solidFill>
            <a:srgbClr val="4471C4"/>
          </a:solidFill>
          <a:ln w="12700">
            <a:solidFill>
              <a:srgbClr val="FFFFFF"/>
            </a:solidFill>
          </a:ln>
        </p:spPr>
        <p:txBody>
          <a:bodyPr vert="horz" wrap="square" lIns="0" tIns="125730" rIns="0" bIns="0" rtlCol="0">
            <a:spAutoFit/>
          </a:bodyPr>
          <a:lstStyle/>
          <a:p>
            <a:pPr marL="325755" marR="35560" indent="-281940">
              <a:lnSpc>
                <a:spcPts val="1510"/>
              </a:lnSpc>
              <a:spcBef>
                <a:spcPts val="990"/>
              </a:spcBef>
            </a:pPr>
            <a:r>
              <a:rPr sz="1400" spc="40" dirty="0">
                <a:solidFill>
                  <a:srgbClr val="FFFFFF"/>
                </a:solidFill>
                <a:latin typeface="Cambria"/>
                <a:cs typeface="Cambria"/>
              </a:rPr>
              <a:t>Investigations </a:t>
            </a:r>
            <a:r>
              <a:rPr sz="1400" spc="65" dirty="0">
                <a:solidFill>
                  <a:srgbClr val="FFFFFF"/>
                </a:solidFill>
                <a:latin typeface="Cambria"/>
                <a:cs typeface="Cambria"/>
              </a:rPr>
              <a:t>Bureau</a:t>
            </a:r>
            <a:endParaRPr sz="1400" dirty="0">
              <a:latin typeface="Cambria"/>
              <a:cs typeface="Cambria"/>
            </a:endParaRPr>
          </a:p>
        </p:txBody>
      </p:sp>
      <p:sp>
        <p:nvSpPr>
          <p:cNvPr id="5" name="object 5"/>
          <p:cNvSpPr txBox="1"/>
          <p:nvPr/>
        </p:nvSpPr>
        <p:spPr>
          <a:xfrm>
            <a:off x="4660518" y="3042754"/>
            <a:ext cx="1264920" cy="632460"/>
          </a:xfrm>
          <a:prstGeom prst="rect">
            <a:avLst/>
          </a:prstGeom>
          <a:solidFill>
            <a:srgbClr val="4471C4"/>
          </a:solidFill>
          <a:ln w="12700">
            <a:solidFill>
              <a:srgbClr val="FFFFFF"/>
            </a:solidFill>
          </a:ln>
        </p:spPr>
        <p:txBody>
          <a:bodyPr vert="horz" wrap="square" lIns="0" tIns="125730" rIns="0" bIns="0" rtlCol="0">
            <a:spAutoFit/>
          </a:bodyPr>
          <a:lstStyle/>
          <a:p>
            <a:pPr marL="326390" marR="234315" indent="-83820">
              <a:lnSpc>
                <a:spcPts val="1510"/>
              </a:lnSpc>
              <a:spcBef>
                <a:spcPts val="990"/>
              </a:spcBef>
            </a:pPr>
            <a:r>
              <a:rPr sz="1400" spc="40" dirty="0">
                <a:solidFill>
                  <a:srgbClr val="FFFFFF"/>
                </a:solidFill>
                <a:latin typeface="Cambria"/>
                <a:cs typeface="Cambria"/>
              </a:rPr>
              <a:t>Narcotics </a:t>
            </a:r>
            <a:r>
              <a:rPr sz="1400" spc="65" dirty="0">
                <a:solidFill>
                  <a:srgbClr val="FFFFFF"/>
                </a:solidFill>
                <a:latin typeface="Cambria"/>
                <a:cs typeface="Cambria"/>
              </a:rPr>
              <a:t>Bureau</a:t>
            </a:r>
            <a:endParaRPr sz="1400" dirty="0">
              <a:latin typeface="Cambria"/>
              <a:cs typeface="Cambria"/>
            </a:endParaRPr>
          </a:p>
        </p:txBody>
      </p:sp>
      <p:sp>
        <p:nvSpPr>
          <p:cNvPr id="6" name="object 6"/>
          <p:cNvSpPr txBox="1"/>
          <p:nvPr/>
        </p:nvSpPr>
        <p:spPr>
          <a:xfrm>
            <a:off x="6139941" y="3042754"/>
            <a:ext cx="1263650" cy="632460"/>
          </a:xfrm>
          <a:prstGeom prst="rect">
            <a:avLst/>
          </a:prstGeom>
          <a:solidFill>
            <a:srgbClr val="4471C4"/>
          </a:solidFill>
          <a:ln w="12700">
            <a:solidFill>
              <a:srgbClr val="FFFFFF"/>
            </a:solidFill>
          </a:ln>
        </p:spPr>
        <p:txBody>
          <a:bodyPr vert="horz" wrap="square" lIns="0" tIns="29209" rIns="0" bIns="0" rtlCol="0">
            <a:spAutoFit/>
          </a:bodyPr>
          <a:lstStyle/>
          <a:p>
            <a:pPr marL="135255" marR="127635" algn="ctr">
              <a:lnSpc>
                <a:spcPts val="1510"/>
              </a:lnSpc>
              <a:spcBef>
                <a:spcPts val="229"/>
              </a:spcBef>
            </a:pPr>
            <a:r>
              <a:rPr sz="1400" spc="70" dirty="0">
                <a:solidFill>
                  <a:srgbClr val="FFFFFF"/>
                </a:solidFill>
                <a:latin typeface="Cambria"/>
                <a:cs typeface="Cambria"/>
              </a:rPr>
              <a:t>Crime </a:t>
            </a:r>
            <a:r>
              <a:rPr sz="1400" spc="35" dirty="0">
                <a:solidFill>
                  <a:srgbClr val="FFFFFF"/>
                </a:solidFill>
                <a:latin typeface="Cambria"/>
                <a:cs typeface="Cambria"/>
              </a:rPr>
              <a:t>Information </a:t>
            </a:r>
            <a:r>
              <a:rPr sz="1400" spc="65" dirty="0">
                <a:solidFill>
                  <a:srgbClr val="FFFFFF"/>
                </a:solidFill>
                <a:latin typeface="Cambria"/>
                <a:cs typeface="Cambria"/>
              </a:rPr>
              <a:t>Bureau</a:t>
            </a:r>
            <a:endParaRPr sz="1400" dirty="0">
              <a:latin typeface="Cambria"/>
              <a:cs typeface="Cambria"/>
            </a:endParaRPr>
          </a:p>
        </p:txBody>
      </p:sp>
      <p:sp>
        <p:nvSpPr>
          <p:cNvPr id="8" name="object 8"/>
          <p:cNvSpPr txBox="1"/>
          <p:nvPr/>
        </p:nvSpPr>
        <p:spPr>
          <a:xfrm>
            <a:off x="7679044" y="3037259"/>
            <a:ext cx="1264920" cy="632460"/>
          </a:xfrm>
          <a:prstGeom prst="rect">
            <a:avLst/>
          </a:prstGeom>
          <a:solidFill>
            <a:srgbClr val="4471C4"/>
          </a:solidFill>
          <a:ln w="12700">
            <a:solidFill>
              <a:srgbClr val="FFFFFF"/>
            </a:solidFill>
          </a:ln>
        </p:spPr>
        <p:txBody>
          <a:bodyPr vert="horz" wrap="square" lIns="0" tIns="29209" rIns="0" bIns="0" rtlCol="0">
            <a:spAutoFit/>
          </a:bodyPr>
          <a:lstStyle/>
          <a:p>
            <a:pPr marL="290830" marR="280670" indent="43815" algn="just">
              <a:lnSpc>
                <a:spcPts val="1510"/>
              </a:lnSpc>
              <a:spcBef>
                <a:spcPts val="229"/>
              </a:spcBef>
            </a:pPr>
            <a:r>
              <a:rPr sz="1400" spc="50" dirty="0">
                <a:solidFill>
                  <a:srgbClr val="FFFFFF"/>
                </a:solidFill>
                <a:latin typeface="Cambria"/>
                <a:cs typeface="Cambria"/>
              </a:rPr>
              <a:t>Special </a:t>
            </a:r>
            <a:r>
              <a:rPr sz="1400" spc="40" dirty="0">
                <a:solidFill>
                  <a:srgbClr val="FFFFFF"/>
                </a:solidFill>
                <a:latin typeface="Cambria"/>
                <a:cs typeface="Cambria"/>
              </a:rPr>
              <a:t>Services </a:t>
            </a:r>
            <a:r>
              <a:rPr sz="1400" spc="65" dirty="0">
                <a:solidFill>
                  <a:srgbClr val="FFFFFF"/>
                </a:solidFill>
                <a:latin typeface="Cambria"/>
                <a:cs typeface="Cambria"/>
              </a:rPr>
              <a:t>Bureau</a:t>
            </a:r>
            <a:endParaRPr sz="1400" dirty="0">
              <a:latin typeface="Cambria"/>
              <a:cs typeface="Cambria"/>
            </a:endParaRPr>
          </a:p>
        </p:txBody>
      </p:sp>
      <p:sp>
        <p:nvSpPr>
          <p:cNvPr id="10" name="object 10"/>
          <p:cNvSpPr txBox="1"/>
          <p:nvPr/>
        </p:nvSpPr>
        <p:spPr>
          <a:xfrm>
            <a:off x="4661915" y="2161032"/>
            <a:ext cx="1263650" cy="631190"/>
          </a:xfrm>
          <a:prstGeom prst="rect">
            <a:avLst/>
          </a:prstGeom>
          <a:solidFill>
            <a:srgbClr val="4471C4"/>
          </a:solidFill>
          <a:ln w="12700">
            <a:solidFill>
              <a:srgbClr val="FFFFFF"/>
            </a:solidFill>
          </a:ln>
        </p:spPr>
        <p:txBody>
          <a:bodyPr vert="horz" wrap="square" lIns="0" tIns="123825" rIns="0" bIns="0" rtlCol="0">
            <a:spAutoFit/>
          </a:bodyPr>
          <a:lstStyle/>
          <a:p>
            <a:pPr marL="241935" marR="166370" indent="-68580">
              <a:lnSpc>
                <a:spcPts val="1510"/>
              </a:lnSpc>
              <a:spcBef>
                <a:spcPts val="975"/>
              </a:spcBef>
            </a:pPr>
            <a:r>
              <a:rPr sz="1400" spc="40" dirty="0">
                <a:solidFill>
                  <a:srgbClr val="FFFFFF"/>
                </a:solidFill>
                <a:latin typeface="Cambria"/>
                <a:cs typeface="Cambria"/>
              </a:rPr>
              <a:t>Operations </a:t>
            </a:r>
            <a:r>
              <a:rPr sz="1400" spc="-10" dirty="0">
                <a:solidFill>
                  <a:srgbClr val="FFFFFF"/>
                </a:solidFill>
                <a:latin typeface="Cambria"/>
                <a:cs typeface="Cambria"/>
              </a:rPr>
              <a:t>(Finance)</a:t>
            </a:r>
            <a:endParaRPr sz="1400">
              <a:latin typeface="Cambria"/>
              <a:cs typeface="Cambria"/>
            </a:endParaRPr>
          </a:p>
        </p:txBody>
      </p:sp>
      <p:grpSp>
        <p:nvGrpSpPr>
          <p:cNvPr id="20" name="object 20"/>
          <p:cNvGrpSpPr/>
          <p:nvPr/>
        </p:nvGrpSpPr>
        <p:grpSpPr>
          <a:xfrm>
            <a:off x="3083813" y="142531"/>
            <a:ext cx="5198711" cy="5426926"/>
            <a:chOff x="3083813" y="142531"/>
            <a:chExt cx="5198711" cy="5426926"/>
          </a:xfrm>
        </p:grpSpPr>
        <p:pic>
          <p:nvPicPr>
            <p:cNvPr id="22" name="object 22"/>
            <p:cNvPicPr/>
            <p:nvPr/>
          </p:nvPicPr>
          <p:blipFill>
            <a:blip r:embed="rId2" cstate="print"/>
            <a:stretch>
              <a:fillRect/>
            </a:stretch>
          </p:blipFill>
          <p:spPr>
            <a:xfrm>
              <a:off x="6977980" y="142531"/>
              <a:ext cx="1304544" cy="1629156"/>
            </a:xfrm>
            <a:prstGeom prst="rect">
              <a:avLst/>
            </a:prstGeom>
          </p:spPr>
        </p:pic>
        <p:pic>
          <p:nvPicPr>
            <p:cNvPr id="24" name="object 24"/>
            <p:cNvPicPr/>
            <p:nvPr/>
          </p:nvPicPr>
          <p:blipFill>
            <a:blip r:embed="rId3" cstate="print"/>
            <a:stretch>
              <a:fillRect/>
            </a:stretch>
          </p:blipFill>
          <p:spPr>
            <a:xfrm>
              <a:off x="4544865" y="3705605"/>
              <a:ext cx="1485899" cy="1863852"/>
            </a:xfrm>
            <a:prstGeom prst="rect">
              <a:avLst/>
            </a:prstGeom>
          </p:spPr>
        </p:pic>
        <p:pic>
          <p:nvPicPr>
            <p:cNvPr id="25" name="object 25"/>
            <p:cNvPicPr/>
            <p:nvPr/>
          </p:nvPicPr>
          <p:blipFill>
            <a:blip r:embed="rId4" cstate="print"/>
            <a:stretch>
              <a:fillRect/>
            </a:stretch>
          </p:blipFill>
          <p:spPr>
            <a:xfrm>
              <a:off x="4611074" y="3794759"/>
              <a:ext cx="1307591" cy="1685544"/>
            </a:xfrm>
            <a:prstGeom prst="rect">
              <a:avLst/>
            </a:prstGeom>
          </p:spPr>
        </p:pic>
        <p:sp>
          <p:nvSpPr>
            <p:cNvPr id="26" name="object 26"/>
            <p:cNvSpPr/>
            <p:nvPr/>
          </p:nvSpPr>
          <p:spPr>
            <a:xfrm>
              <a:off x="3083813" y="3761993"/>
              <a:ext cx="1346200" cy="1724025"/>
            </a:xfrm>
            <a:custGeom>
              <a:avLst/>
              <a:gdLst/>
              <a:ahLst/>
              <a:cxnLst/>
              <a:rect l="l" t="t" r="r" b="b"/>
              <a:pathLst>
                <a:path w="1346200" h="1724025">
                  <a:moveTo>
                    <a:pt x="0" y="1723643"/>
                  </a:moveTo>
                  <a:lnTo>
                    <a:pt x="1345691" y="1723643"/>
                  </a:lnTo>
                  <a:lnTo>
                    <a:pt x="1345691" y="0"/>
                  </a:lnTo>
                  <a:lnTo>
                    <a:pt x="0" y="0"/>
                  </a:lnTo>
                  <a:lnTo>
                    <a:pt x="0" y="1723643"/>
                  </a:lnTo>
                  <a:close/>
                </a:path>
              </a:pathLst>
            </a:custGeom>
            <a:ln w="38100">
              <a:solidFill>
                <a:srgbClr val="000000"/>
              </a:solidFill>
            </a:ln>
          </p:spPr>
          <p:txBody>
            <a:bodyPr wrap="square" lIns="0" tIns="0" rIns="0" bIns="0" rtlCol="0"/>
            <a:lstStyle/>
            <a:p>
              <a:endParaRPr/>
            </a:p>
          </p:txBody>
        </p:sp>
      </p:grpSp>
      <p:sp>
        <p:nvSpPr>
          <p:cNvPr id="27" name="object 27"/>
          <p:cNvSpPr txBox="1"/>
          <p:nvPr/>
        </p:nvSpPr>
        <p:spPr>
          <a:xfrm>
            <a:off x="3135082" y="5508431"/>
            <a:ext cx="1101090" cy="300355"/>
          </a:xfrm>
          <a:prstGeom prst="rect">
            <a:avLst/>
          </a:prstGeom>
        </p:spPr>
        <p:txBody>
          <a:bodyPr vert="horz" wrap="square" lIns="0" tIns="12700" rIns="0" bIns="0" rtlCol="0">
            <a:spAutoFit/>
          </a:bodyPr>
          <a:lstStyle/>
          <a:p>
            <a:pPr marL="12700">
              <a:lnSpc>
                <a:spcPct val="100000"/>
              </a:lnSpc>
              <a:spcBef>
                <a:spcPts val="100"/>
              </a:spcBef>
            </a:pPr>
            <a:r>
              <a:rPr lang="en-US" sz="1800" b="1" i="1" dirty="0">
                <a:latin typeface="Arial"/>
                <a:cs typeface="Arial"/>
              </a:rPr>
              <a:t>   </a:t>
            </a:r>
            <a:r>
              <a:rPr lang="en-US" sz="1800" i="1" dirty="0">
                <a:latin typeface="Arial"/>
                <a:cs typeface="Arial"/>
              </a:rPr>
              <a:t>Vacant</a:t>
            </a:r>
            <a:endParaRPr sz="1800" i="1" dirty="0">
              <a:latin typeface="Arial"/>
              <a:cs typeface="Arial"/>
            </a:endParaRPr>
          </a:p>
        </p:txBody>
      </p:sp>
      <p:sp>
        <p:nvSpPr>
          <p:cNvPr id="28" name="object 28"/>
          <p:cNvSpPr txBox="1"/>
          <p:nvPr/>
        </p:nvSpPr>
        <p:spPr>
          <a:xfrm>
            <a:off x="4545752" y="5508432"/>
            <a:ext cx="1318260" cy="289823"/>
          </a:xfrm>
          <a:prstGeom prst="rect">
            <a:avLst/>
          </a:prstGeom>
        </p:spPr>
        <p:txBody>
          <a:bodyPr vert="horz" wrap="square" lIns="0" tIns="12700" rIns="0" bIns="0" rtlCol="0">
            <a:spAutoFit/>
          </a:bodyPr>
          <a:lstStyle/>
          <a:p>
            <a:pPr marL="12700">
              <a:lnSpc>
                <a:spcPct val="100000"/>
              </a:lnSpc>
              <a:spcBef>
                <a:spcPts val="100"/>
              </a:spcBef>
            </a:pPr>
            <a:r>
              <a:rPr sz="1800" i="1" spc="-180" dirty="0">
                <a:solidFill>
                  <a:srgbClr val="FFFFFF"/>
                </a:solidFill>
                <a:latin typeface="Arial"/>
                <a:cs typeface="Arial"/>
              </a:rPr>
              <a:t>Steve</a:t>
            </a:r>
            <a:r>
              <a:rPr sz="1800" i="1" spc="-35" dirty="0">
                <a:solidFill>
                  <a:srgbClr val="FFFFFF"/>
                </a:solidFill>
                <a:latin typeface="Arial"/>
                <a:cs typeface="Arial"/>
              </a:rPr>
              <a:t> </a:t>
            </a:r>
            <a:r>
              <a:rPr sz="1800" i="1" spc="-160" dirty="0">
                <a:solidFill>
                  <a:srgbClr val="FFFFFF"/>
                </a:solidFill>
                <a:latin typeface="Arial"/>
                <a:cs typeface="Arial"/>
              </a:rPr>
              <a:t>Crawford</a:t>
            </a:r>
            <a:endParaRPr sz="1800" dirty="0">
              <a:latin typeface="Arial"/>
              <a:cs typeface="Arial"/>
            </a:endParaRPr>
          </a:p>
        </p:txBody>
      </p:sp>
      <p:sp>
        <p:nvSpPr>
          <p:cNvPr id="29" name="object 29"/>
          <p:cNvSpPr txBox="1"/>
          <p:nvPr/>
        </p:nvSpPr>
        <p:spPr>
          <a:xfrm>
            <a:off x="6122119" y="5508433"/>
            <a:ext cx="1276350" cy="300355"/>
          </a:xfrm>
          <a:prstGeom prst="rect">
            <a:avLst/>
          </a:prstGeom>
        </p:spPr>
        <p:txBody>
          <a:bodyPr vert="horz" wrap="square" lIns="0" tIns="12700" rIns="0" bIns="0" rtlCol="0">
            <a:spAutoFit/>
          </a:bodyPr>
          <a:lstStyle/>
          <a:p>
            <a:pPr marL="12700">
              <a:lnSpc>
                <a:spcPct val="100000"/>
              </a:lnSpc>
              <a:spcBef>
                <a:spcPts val="100"/>
              </a:spcBef>
            </a:pPr>
            <a:r>
              <a:rPr sz="1800" i="1" spc="-204" dirty="0">
                <a:solidFill>
                  <a:srgbClr val="FFFFFF"/>
                </a:solidFill>
                <a:latin typeface="Arial"/>
                <a:cs typeface="Arial"/>
              </a:rPr>
              <a:t>Anne</a:t>
            </a:r>
            <a:r>
              <a:rPr sz="1800" i="1" spc="-30" dirty="0">
                <a:solidFill>
                  <a:srgbClr val="FFFFFF"/>
                </a:solidFill>
                <a:latin typeface="Arial"/>
                <a:cs typeface="Arial"/>
              </a:rPr>
              <a:t> </a:t>
            </a:r>
            <a:r>
              <a:rPr sz="1800" i="1" spc="-185" dirty="0">
                <a:solidFill>
                  <a:srgbClr val="FFFFFF"/>
                </a:solidFill>
                <a:latin typeface="Arial"/>
                <a:cs typeface="Arial"/>
              </a:rPr>
              <a:t>Dormady</a:t>
            </a:r>
            <a:endParaRPr sz="1800" dirty="0">
              <a:latin typeface="Arial"/>
              <a:cs typeface="Arial"/>
            </a:endParaRPr>
          </a:p>
        </p:txBody>
      </p:sp>
      <p:sp>
        <p:nvSpPr>
          <p:cNvPr id="31" name="object 31"/>
          <p:cNvSpPr txBox="1"/>
          <p:nvPr/>
        </p:nvSpPr>
        <p:spPr>
          <a:xfrm>
            <a:off x="7919973" y="5510885"/>
            <a:ext cx="963930" cy="299720"/>
          </a:xfrm>
          <a:prstGeom prst="rect">
            <a:avLst/>
          </a:prstGeom>
        </p:spPr>
        <p:txBody>
          <a:bodyPr vert="horz" wrap="square" lIns="0" tIns="12700" rIns="0" bIns="0" rtlCol="0">
            <a:spAutoFit/>
          </a:bodyPr>
          <a:lstStyle/>
          <a:p>
            <a:pPr marL="12700">
              <a:lnSpc>
                <a:spcPct val="100000"/>
              </a:lnSpc>
              <a:spcBef>
                <a:spcPts val="100"/>
              </a:spcBef>
            </a:pPr>
            <a:r>
              <a:rPr sz="1800" i="1" spc="-200" dirty="0">
                <a:solidFill>
                  <a:srgbClr val="FFFFFF"/>
                </a:solidFill>
                <a:latin typeface="Arial"/>
                <a:cs typeface="Arial"/>
              </a:rPr>
              <a:t>Dana</a:t>
            </a:r>
            <a:r>
              <a:rPr sz="1800" i="1" spc="-105" dirty="0">
                <a:solidFill>
                  <a:srgbClr val="FFFFFF"/>
                </a:solidFill>
                <a:latin typeface="Arial"/>
                <a:cs typeface="Arial"/>
              </a:rPr>
              <a:t> </a:t>
            </a:r>
            <a:r>
              <a:rPr sz="1800" i="1" spc="-200" dirty="0">
                <a:solidFill>
                  <a:srgbClr val="FFFFFF"/>
                </a:solidFill>
                <a:latin typeface="Arial"/>
                <a:cs typeface="Arial"/>
              </a:rPr>
              <a:t>Toole</a:t>
            </a:r>
            <a:endParaRPr sz="1800">
              <a:latin typeface="Arial"/>
              <a:cs typeface="Arial"/>
            </a:endParaRPr>
          </a:p>
        </p:txBody>
      </p:sp>
      <p:sp>
        <p:nvSpPr>
          <p:cNvPr id="32" name="object 32"/>
          <p:cNvSpPr txBox="1">
            <a:spLocks noGrp="1"/>
          </p:cNvSpPr>
          <p:nvPr>
            <p:ph type="title"/>
          </p:nvPr>
        </p:nvSpPr>
        <p:spPr>
          <a:xfrm>
            <a:off x="6915594" y="1770997"/>
            <a:ext cx="1326515" cy="289823"/>
          </a:xfrm>
          <a:prstGeom prst="rect">
            <a:avLst/>
          </a:prstGeom>
        </p:spPr>
        <p:txBody>
          <a:bodyPr vert="horz" wrap="square" lIns="0" tIns="12700" rIns="0" bIns="0" rtlCol="0">
            <a:spAutoFit/>
          </a:bodyPr>
          <a:lstStyle/>
          <a:p>
            <a:pPr marL="12700">
              <a:lnSpc>
                <a:spcPct val="100000"/>
              </a:lnSpc>
              <a:spcBef>
                <a:spcPts val="100"/>
              </a:spcBef>
            </a:pPr>
            <a:r>
              <a:rPr lang="en-US" sz="1800" i="1" dirty="0">
                <a:latin typeface="Arial"/>
                <a:cs typeface="Arial"/>
              </a:rPr>
              <a:t>Lee Johnson</a:t>
            </a:r>
            <a:endParaRPr sz="1800" i="1" dirty="0">
              <a:latin typeface="Arial"/>
              <a:cs typeface="Arial"/>
            </a:endParaRPr>
          </a:p>
        </p:txBody>
      </p:sp>
      <p:grpSp>
        <p:nvGrpSpPr>
          <p:cNvPr id="35" name="object 35"/>
          <p:cNvGrpSpPr/>
          <p:nvPr/>
        </p:nvGrpSpPr>
        <p:grpSpPr>
          <a:xfrm>
            <a:off x="6100021" y="3708653"/>
            <a:ext cx="1441703" cy="1880616"/>
            <a:chOff x="4631435" y="3698747"/>
            <a:chExt cx="1441703" cy="1880616"/>
          </a:xfrm>
        </p:grpSpPr>
        <p:pic>
          <p:nvPicPr>
            <p:cNvPr id="36" name="object 36"/>
            <p:cNvPicPr/>
            <p:nvPr/>
          </p:nvPicPr>
          <p:blipFill>
            <a:blip r:embed="rId5" cstate="print"/>
            <a:stretch>
              <a:fillRect/>
            </a:stretch>
          </p:blipFill>
          <p:spPr>
            <a:xfrm>
              <a:off x="4631435" y="3698747"/>
              <a:ext cx="1441703" cy="1880616"/>
            </a:xfrm>
            <a:prstGeom prst="rect">
              <a:avLst/>
            </a:prstGeom>
          </p:spPr>
        </p:pic>
        <p:pic>
          <p:nvPicPr>
            <p:cNvPr id="37" name="object 37"/>
            <p:cNvPicPr/>
            <p:nvPr/>
          </p:nvPicPr>
          <p:blipFill>
            <a:blip r:embed="rId6" cstate="print"/>
            <a:stretch>
              <a:fillRect/>
            </a:stretch>
          </p:blipFill>
          <p:spPr>
            <a:xfrm>
              <a:off x="4672583" y="3787139"/>
              <a:ext cx="1263396" cy="1702308"/>
            </a:xfrm>
            <a:prstGeom prst="rect">
              <a:avLst/>
            </a:prstGeom>
          </p:spPr>
        </p:pic>
        <p:sp>
          <p:nvSpPr>
            <p:cNvPr id="38" name="object 38"/>
            <p:cNvSpPr/>
            <p:nvPr/>
          </p:nvSpPr>
          <p:spPr>
            <a:xfrm>
              <a:off x="4653533" y="3768089"/>
              <a:ext cx="1301750" cy="1740535"/>
            </a:xfrm>
            <a:custGeom>
              <a:avLst/>
              <a:gdLst/>
              <a:ahLst/>
              <a:cxnLst/>
              <a:rect l="l" t="t" r="r" b="b"/>
              <a:pathLst>
                <a:path w="1301750" h="1740535">
                  <a:moveTo>
                    <a:pt x="0" y="1740408"/>
                  </a:moveTo>
                  <a:lnTo>
                    <a:pt x="1301496" y="1740408"/>
                  </a:lnTo>
                  <a:lnTo>
                    <a:pt x="1301496" y="0"/>
                  </a:lnTo>
                  <a:lnTo>
                    <a:pt x="0" y="0"/>
                  </a:lnTo>
                  <a:lnTo>
                    <a:pt x="0" y="1740408"/>
                  </a:lnTo>
                  <a:close/>
                </a:path>
              </a:pathLst>
            </a:custGeom>
            <a:ln w="38100">
              <a:solidFill>
                <a:srgbClr val="050505"/>
              </a:solidFill>
            </a:ln>
          </p:spPr>
          <p:txBody>
            <a:bodyPr wrap="square" lIns="0" tIns="0" rIns="0" bIns="0" rtlCol="0"/>
            <a:lstStyle/>
            <a:p>
              <a:endParaRPr/>
            </a:p>
          </p:txBody>
        </p:sp>
      </p:grpSp>
      <p:grpSp>
        <p:nvGrpSpPr>
          <p:cNvPr id="39" name="object 39"/>
          <p:cNvGrpSpPr/>
          <p:nvPr/>
        </p:nvGrpSpPr>
        <p:grpSpPr>
          <a:xfrm>
            <a:off x="7637886" y="3720012"/>
            <a:ext cx="1427266" cy="1862327"/>
            <a:chOff x="7656576" y="3733800"/>
            <a:chExt cx="1559052" cy="1862327"/>
          </a:xfrm>
        </p:grpSpPr>
        <p:pic>
          <p:nvPicPr>
            <p:cNvPr id="43" name="object 43"/>
            <p:cNvPicPr/>
            <p:nvPr/>
          </p:nvPicPr>
          <p:blipFill>
            <a:blip r:embed="rId7" cstate="print"/>
            <a:stretch>
              <a:fillRect/>
            </a:stretch>
          </p:blipFill>
          <p:spPr>
            <a:xfrm>
              <a:off x="7656576" y="3733800"/>
              <a:ext cx="1559052" cy="1862327"/>
            </a:xfrm>
            <a:prstGeom prst="rect">
              <a:avLst/>
            </a:prstGeom>
          </p:spPr>
        </p:pic>
        <p:pic>
          <p:nvPicPr>
            <p:cNvPr id="44" name="object 44"/>
            <p:cNvPicPr/>
            <p:nvPr/>
          </p:nvPicPr>
          <p:blipFill>
            <a:blip r:embed="rId8" cstate="print"/>
            <a:stretch>
              <a:fillRect/>
            </a:stretch>
          </p:blipFill>
          <p:spPr>
            <a:xfrm>
              <a:off x="7720584" y="3797807"/>
              <a:ext cx="1380744" cy="1684019"/>
            </a:xfrm>
            <a:prstGeom prst="rect">
              <a:avLst/>
            </a:prstGeom>
          </p:spPr>
        </p:pic>
        <p:sp>
          <p:nvSpPr>
            <p:cNvPr id="45" name="object 45"/>
            <p:cNvSpPr/>
            <p:nvPr/>
          </p:nvSpPr>
          <p:spPr>
            <a:xfrm>
              <a:off x="7701534" y="3778757"/>
              <a:ext cx="1419225" cy="1722120"/>
            </a:xfrm>
            <a:custGeom>
              <a:avLst/>
              <a:gdLst/>
              <a:ahLst/>
              <a:cxnLst/>
              <a:rect l="l" t="t" r="r" b="b"/>
              <a:pathLst>
                <a:path w="1419225" h="1722120">
                  <a:moveTo>
                    <a:pt x="0" y="1722119"/>
                  </a:moveTo>
                  <a:lnTo>
                    <a:pt x="1418844" y="1722119"/>
                  </a:lnTo>
                  <a:lnTo>
                    <a:pt x="1418844" y="0"/>
                  </a:lnTo>
                  <a:lnTo>
                    <a:pt x="0" y="0"/>
                  </a:lnTo>
                  <a:lnTo>
                    <a:pt x="0" y="1722119"/>
                  </a:lnTo>
                  <a:close/>
                </a:path>
              </a:pathLst>
            </a:custGeom>
            <a:ln w="38099">
              <a:solidFill>
                <a:srgbClr val="000000"/>
              </a:solidFill>
            </a:ln>
          </p:spPr>
          <p:txBody>
            <a:bodyPr wrap="square" lIns="0" tIns="0" rIns="0" bIns="0" rtlCol="0"/>
            <a:lstStyle/>
            <a:p>
              <a:endParaRPr/>
            </a:p>
          </p:txBody>
        </p:sp>
      </p:grpSp>
      <p:pic>
        <p:nvPicPr>
          <p:cNvPr id="46" name="Picture 45" descr="Shape&#10;&#10;Description automatically generated">
            <a:extLst>
              <a:ext uri="{FF2B5EF4-FFF2-40B4-BE49-F238E27FC236}">
                <a16:creationId xmlns:a16="http://schemas.microsoft.com/office/drawing/2014/main" id="{DE5011DF-6ADA-EB38-4AE4-EA687FAB29DC}"/>
              </a:ext>
            </a:extLst>
          </p:cNvPr>
          <p:cNvPicPr>
            <a:picLocks noChangeAspect="1"/>
          </p:cNvPicPr>
          <p:nvPr/>
        </p:nvPicPr>
        <p:blipFill>
          <a:blip r:embed="rId9"/>
          <a:stretch>
            <a:fillRect/>
          </a:stretch>
        </p:blipFill>
        <p:spPr>
          <a:xfrm>
            <a:off x="11063161" y="5589269"/>
            <a:ext cx="907181" cy="9071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1DAD-60CD-85E4-F3FA-2CA0F45D55A3}"/>
              </a:ext>
            </a:extLst>
          </p:cNvPr>
          <p:cNvSpPr>
            <a:spLocks noGrp="1"/>
          </p:cNvSpPr>
          <p:nvPr>
            <p:ph type="title"/>
          </p:nvPr>
        </p:nvSpPr>
        <p:spPr>
          <a:xfrm>
            <a:off x="767315" y="194359"/>
            <a:ext cx="10657368" cy="730424"/>
          </a:xfrm>
        </p:spPr>
        <p:txBody>
          <a:bodyPr>
            <a:normAutofit/>
          </a:bodyPr>
          <a:lstStyle/>
          <a:p>
            <a:pPr algn="ctr"/>
            <a:r>
              <a:rPr lang="en-US" sz="3200" dirty="0"/>
              <a:t>Budget Requests</a:t>
            </a:r>
          </a:p>
        </p:txBody>
      </p:sp>
      <p:pic>
        <p:nvPicPr>
          <p:cNvPr id="5" name="Content Placeholder 4">
            <a:extLst>
              <a:ext uri="{FF2B5EF4-FFF2-40B4-BE49-F238E27FC236}">
                <a16:creationId xmlns:a16="http://schemas.microsoft.com/office/drawing/2014/main" id="{FC966EAA-8FA0-B33C-5E77-D4F80052EF1F}"/>
              </a:ext>
            </a:extLst>
          </p:cNvPr>
          <p:cNvPicPr>
            <a:picLocks noGrp="1" noChangeAspect="1"/>
          </p:cNvPicPr>
          <p:nvPr>
            <p:ph sz="quarter" idx="13"/>
          </p:nvPr>
        </p:nvPicPr>
        <p:blipFill>
          <a:blip r:embed="rId3"/>
          <a:stretch>
            <a:fillRect/>
          </a:stretch>
        </p:blipFill>
        <p:spPr>
          <a:xfrm>
            <a:off x="2241396" y="2230244"/>
            <a:ext cx="7772400" cy="2709745"/>
          </a:xfrm>
        </p:spPr>
      </p:pic>
    </p:spTree>
    <p:extLst>
      <p:ext uri="{BB962C8B-B14F-4D97-AF65-F5344CB8AC3E}">
        <p14:creationId xmlns:p14="http://schemas.microsoft.com/office/powerpoint/2010/main" val="1483058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1537-481F-E5A9-CC9B-980E449F4523}"/>
              </a:ext>
            </a:extLst>
          </p:cNvPr>
          <p:cNvSpPr>
            <a:spLocks noGrp="1"/>
          </p:cNvSpPr>
          <p:nvPr>
            <p:ph type="title"/>
          </p:nvPr>
        </p:nvSpPr>
        <p:spPr>
          <a:xfrm>
            <a:off x="838200" y="365126"/>
            <a:ext cx="10515600" cy="769194"/>
          </a:xfrm>
        </p:spPr>
        <p:txBody>
          <a:bodyPr>
            <a:normAutofit fontScale="90000"/>
          </a:bodyPr>
          <a:lstStyle/>
          <a:p>
            <a:pPr algn="ctr"/>
            <a:r>
              <a:rPr lang="en-US" dirty="0"/>
              <a:t>Division of Criminal Investigation</a:t>
            </a:r>
            <a:br>
              <a:rPr lang="en-US" dirty="0"/>
            </a:br>
            <a:r>
              <a:rPr lang="en-US" dirty="0"/>
              <a:t>QUESTIONS ?</a:t>
            </a:r>
          </a:p>
        </p:txBody>
      </p:sp>
      <p:sp>
        <p:nvSpPr>
          <p:cNvPr id="3" name="Content Placeholder 2">
            <a:extLst>
              <a:ext uri="{FF2B5EF4-FFF2-40B4-BE49-F238E27FC236}">
                <a16:creationId xmlns:a16="http://schemas.microsoft.com/office/drawing/2014/main" id="{059DDD2A-9AC5-36D4-1337-83A05DDFC58F}"/>
              </a:ext>
            </a:extLst>
          </p:cNvPr>
          <p:cNvSpPr>
            <a:spLocks noGrp="1"/>
          </p:cNvSpPr>
          <p:nvPr>
            <p:ph idx="1"/>
          </p:nvPr>
        </p:nvSpPr>
        <p:spPr/>
        <p:txBody>
          <a:bodyPr/>
          <a:lstStyle/>
          <a:p>
            <a:pPr marL="0" indent="0" algn="ctr">
              <a:buNone/>
            </a:pPr>
            <a:r>
              <a:rPr lang="en-US" dirty="0"/>
              <a:t>Lee Johnson, Administrator</a:t>
            </a:r>
          </a:p>
          <a:p>
            <a:pPr marL="0" indent="0" algn="ctr">
              <a:buNone/>
            </a:pPr>
            <a:r>
              <a:rPr lang="en-US" sz="2400" dirty="0"/>
              <a:t>Montana Division of Criminal Investigation</a:t>
            </a:r>
          </a:p>
          <a:p>
            <a:pPr marL="0" indent="0" algn="ctr">
              <a:buNone/>
            </a:pPr>
            <a:r>
              <a:rPr lang="en-US" sz="2400" dirty="0"/>
              <a:t>2225 11</a:t>
            </a:r>
            <a:r>
              <a:rPr lang="en-US" sz="2400" baseline="30000" dirty="0"/>
              <a:t>th</a:t>
            </a:r>
            <a:r>
              <a:rPr lang="en-US" sz="2400" dirty="0"/>
              <a:t> Avenue</a:t>
            </a:r>
          </a:p>
          <a:p>
            <a:pPr marL="0" indent="0" algn="ctr">
              <a:buNone/>
            </a:pPr>
            <a:r>
              <a:rPr lang="en-US" sz="2400" dirty="0"/>
              <a:t>Helena, MT  59601</a:t>
            </a:r>
          </a:p>
          <a:p>
            <a:pPr marL="0" indent="0" algn="ctr">
              <a:buNone/>
            </a:pPr>
            <a:r>
              <a:rPr lang="en-US" sz="2400"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LJohnson@mt.gov</a:t>
            </a:r>
            <a:endParaRPr lang="en-US" sz="2400" dirty="0">
              <a:solidFill>
                <a:schemeClr val="accent4">
                  <a:lumMod val="60000"/>
                  <a:lumOff val="40000"/>
                </a:schemeClr>
              </a:solidFill>
            </a:endParaRPr>
          </a:p>
          <a:p>
            <a:pPr marL="0" indent="0" algn="ctr">
              <a:buNone/>
            </a:pPr>
            <a:r>
              <a:rPr lang="en-US" sz="2400" dirty="0">
                <a:solidFill>
                  <a:schemeClr val="accent4">
                    <a:lumMod val="60000"/>
                    <a:lumOff val="40000"/>
                  </a:schemeClr>
                </a:solidFill>
              </a:rPr>
              <a:t>Phone:  406-444-3874</a:t>
            </a:r>
          </a:p>
          <a:p>
            <a:pPr marL="0" indent="0" algn="ctr">
              <a:buNone/>
            </a:pPr>
            <a:endParaRPr lang="en-US" dirty="0"/>
          </a:p>
        </p:txBody>
      </p:sp>
      <p:pic>
        <p:nvPicPr>
          <p:cNvPr id="5" name="Picture 4" descr="Shape&#10;&#10;Description automatically generated">
            <a:extLst>
              <a:ext uri="{FF2B5EF4-FFF2-40B4-BE49-F238E27FC236}">
                <a16:creationId xmlns:a16="http://schemas.microsoft.com/office/drawing/2014/main" id="{6FC29695-FF3C-7C12-C611-27CC676AF426}"/>
              </a:ext>
            </a:extLst>
          </p:cNvPr>
          <p:cNvPicPr>
            <a:picLocks noChangeAspect="1"/>
          </p:cNvPicPr>
          <p:nvPr/>
        </p:nvPicPr>
        <p:blipFill>
          <a:blip r:embed="rId3"/>
          <a:stretch>
            <a:fillRect/>
          </a:stretch>
        </p:blipFill>
        <p:spPr>
          <a:xfrm>
            <a:off x="5410200" y="5201773"/>
            <a:ext cx="1371600" cy="1371600"/>
          </a:xfrm>
          <a:prstGeom prst="rect">
            <a:avLst/>
          </a:prstGeom>
        </p:spPr>
      </p:pic>
    </p:spTree>
    <p:extLst>
      <p:ext uri="{BB962C8B-B14F-4D97-AF65-F5344CB8AC3E}">
        <p14:creationId xmlns:p14="http://schemas.microsoft.com/office/powerpoint/2010/main" val="412202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00CC-5FDE-3A41-17DE-8B9BB5E52318}"/>
            </a:ext>
          </a:extLst>
        </p:cNvPr>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C85D2060-A07F-6FE6-D485-D2F3425B0E62}"/>
              </a:ext>
            </a:extLst>
          </p:cNvPr>
          <p:cNvPicPr>
            <a:picLocks noChangeAspect="1"/>
          </p:cNvPicPr>
          <p:nvPr/>
        </p:nvPicPr>
        <p:blipFill>
          <a:blip r:embed="rId3"/>
          <a:stretch>
            <a:fillRect/>
          </a:stretch>
        </p:blipFill>
        <p:spPr>
          <a:xfrm>
            <a:off x="11043627" y="5740767"/>
            <a:ext cx="914400" cy="914400"/>
          </a:xfrm>
          <a:prstGeom prst="rect">
            <a:avLst/>
          </a:prstGeom>
        </p:spPr>
      </p:pic>
      <p:sp>
        <p:nvSpPr>
          <p:cNvPr id="5" name="Content Placeholder 4">
            <a:extLst>
              <a:ext uri="{FF2B5EF4-FFF2-40B4-BE49-F238E27FC236}">
                <a16:creationId xmlns:a16="http://schemas.microsoft.com/office/drawing/2014/main" id="{74B1E4F0-15C6-4E41-C9C1-879254CA5E4F}"/>
              </a:ext>
            </a:extLst>
          </p:cNvPr>
          <p:cNvSpPr>
            <a:spLocks noGrp="1"/>
          </p:cNvSpPr>
          <p:nvPr>
            <p:ph sz="quarter" idx="13"/>
          </p:nvPr>
        </p:nvSpPr>
        <p:spPr/>
        <p:txBody>
          <a:bodyPr/>
          <a:lstStyle/>
          <a:p>
            <a:pPr marL="0" indent="0">
              <a:buNone/>
            </a:pPr>
            <a:endParaRPr lang="en-US" dirty="0"/>
          </a:p>
          <a:p>
            <a:endParaRPr lang="en-US" dirty="0"/>
          </a:p>
        </p:txBody>
      </p:sp>
      <p:graphicFrame>
        <p:nvGraphicFramePr>
          <p:cNvPr id="4" name="Content Placeholder 3">
            <a:extLst>
              <a:ext uri="{FF2B5EF4-FFF2-40B4-BE49-F238E27FC236}">
                <a16:creationId xmlns:a16="http://schemas.microsoft.com/office/drawing/2014/main" id="{29E48406-9C56-99C6-B95D-BE9553F5F245}"/>
              </a:ext>
            </a:extLst>
          </p:cNvPr>
          <p:cNvGraphicFramePr>
            <a:graphicFrameLocks/>
          </p:cNvGraphicFramePr>
          <p:nvPr>
            <p:extLst>
              <p:ext uri="{D42A27DB-BD31-4B8C-83A1-F6EECF244321}">
                <p14:modId xmlns:p14="http://schemas.microsoft.com/office/powerpoint/2010/main" val="2279537250"/>
              </p:ext>
            </p:extLst>
          </p:nvPr>
        </p:nvGraphicFramePr>
        <p:xfrm>
          <a:off x="1758818" y="114300"/>
          <a:ext cx="9046030"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212D395C-81AB-4938-F9BA-75062F1C278A}"/>
              </a:ext>
            </a:extLst>
          </p:cNvPr>
          <p:cNvSpPr txBox="1"/>
          <p:nvPr/>
        </p:nvSpPr>
        <p:spPr>
          <a:xfrm>
            <a:off x="9609403" y="2598003"/>
            <a:ext cx="2101857" cy="1015663"/>
          </a:xfrm>
          <a:prstGeom prst="rect">
            <a:avLst/>
          </a:prstGeom>
          <a:noFill/>
        </p:spPr>
        <p:txBody>
          <a:bodyPr wrap="none" rtlCol="0">
            <a:spAutoFit/>
          </a:bodyPr>
          <a:lstStyle/>
          <a:p>
            <a:r>
              <a:rPr lang="en-US" sz="1200" b="1" dirty="0"/>
              <a:t>148  FTE</a:t>
            </a:r>
          </a:p>
          <a:p>
            <a:r>
              <a:rPr lang="en-US" sz="1200" b="1" dirty="0"/>
              <a:t>  68  SWORN</a:t>
            </a:r>
          </a:p>
          <a:p>
            <a:r>
              <a:rPr lang="en-US" sz="1200" b="1" dirty="0"/>
              <a:t>  53  NON-SWORN</a:t>
            </a:r>
          </a:p>
          <a:p>
            <a:r>
              <a:rPr lang="en-US" sz="1200" b="1" dirty="0"/>
              <a:t>  21  GRANT-MODIFIED</a:t>
            </a:r>
          </a:p>
          <a:p>
            <a:r>
              <a:rPr lang="en-US" sz="1200" b="1" dirty="0"/>
              <a:t>    6  VACANCIES</a:t>
            </a:r>
          </a:p>
        </p:txBody>
      </p:sp>
    </p:spTree>
    <p:extLst>
      <p:ext uri="{BB962C8B-B14F-4D97-AF65-F5344CB8AC3E}">
        <p14:creationId xmlns:p14="http://schemas.microsoft.com/office/powerpoint/2010/main" val="1425359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BA62-E186-6BC3-6449-4A71E6BB3FF7}"/>
              </a:ext>
            </a:extLst>
          </p:cNvPr>
          <p:cNvSpPr>
            <a:spLocks noGrp="1"/>
          </p:cNvSpPr>
          <p:nvPr>
            <p:ph type="title" idx="4294967295"/>
          </p:nvPr>
        </p:nvSpPr>
        <p:spPr>
          <a:xfrm>
            <a:off x="0" y="274638"/>
            <a:ext cx="10566400" cy="1143000"/>
          </a:xfrm>
        </p:spPr>
        <p:txBody>
          <a:bodyPr>
            <a:normAutofit/>
          </a:bodyPr>
          <a:lstStyle/>
          <a:p>
            <a:pPr algn="ctr"/>
            <a:r>
              <a:rPr lang="en-US" sz="3200" dirty="0"/>
              <a:t>             </a:t>
            </a:r>
            <a:r>
              <a:rPr lang="en-US" sz="3200" b="1" dirty="0"/>
              <a:t>Division of Criminal Investigation (DCI)</a:t>
            </a:r>
          </a:p>
        </p:txBody>
      </p:sp>
      <p:sp>
        <p:nvSpPr>
          <p:cNvPr id="3" name="Content Placeholder 2">
            <a:extLst>
              <a:ext uri="{FF2B5EF4-FFF2-40B4-BE49-F238E27FC236}">
                <a16:creationId xmlns:a16="http://schemas.microsoft.com/office/drawing/2014/main" id="{011CD854-04D2-3CE0-B423-BAC956BB6B54}"/>
              </a:ext>
            </a:extLst>
          </p:cNvPr>
          <p:cNvSpPr>
            <a:spLocks noGrp="1"/>
          </p:cNvSpPr>
          <p:nvPr>
            <p:ph sz="quarter" idx="4294967295"/>
          </p:nvPr>
        </p:nvSpPr>
        <p:spPr>
          <a:xfrm>
            <a:off x="0" y="1600200"/>
            <a:ext cx="10566400" cy="4114800"/>
          </a:xfrm>
        </p:spPr>
        <p:txBody>
          <a:bodyPr>
            <a:normAutofit/>
          </a:bodyPr>
          <a:lstStyle/>
          <a:p>
            <a:pPr marL="0" indent="0">
              <a:buNone/>
            </a:pPr>
            <a:endParaRPr lang="en-US"/>
          </a:p>
          <a:p>
            <a:pPr marL="0" indent="0">
              <a:buNone/>
            </a:pPr>
            <a:endParaRPr lang="en-US" dirty="0"/>
          </a:p>
        </p:txBody>
      </p:sp>
      <p:pic>
        <p:nvPicPr>
          <p:cNvPr id="5" name="Picture 4" descr="Shape&#10;&#10;Description automatically generated">
            <a:extLst>
              <a:ext uri="{FF2B5EF4-FFF2-40B4-BE49-F238E27FC236}">
                <a16:creationId xmlns:a16="http://schemas.microsoft.com/office/drawing/2014/main" id="{60B28757-E9C3-0BD2-355B-72F1702C0465}"/>
              </a:ext>
            </a:extLst>
          </p:cNvPr>
          <p:cNvPicPr>
            <a:picLocks noChangeAspect="1"/>
          </p:cNvPicPr>
          <p:nvPr/>
        </p:nvPicPr>
        <p:blipFill>
          <a:blip r:embed="rId2"/>
          <a:stretch>
            <a:fillRect/>
          </a:stretch>
        </p:blipFill>
        <p:spPr>
          <a:xfrm>
            <a:off x="11043627" y="5740767"/>
            <a:ext cx="914400" cy="91440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E81ECE96-C082-6E5C-DC1D-36DFC369C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033" y="1452399"/>
            <a:ext cx="3790967" cy="1915721"/>
          </a:xfrm>
          <a:prstGeom prst="rect">
            <a:avLst/>
          </a:prstGeom>
          <a:ln w="47625">
            <a:solidFill>
              <a:srgbClr val="FFC000"/>
            </a:solidFill>
          </a:ln>
        </p:spPr>
      </p:pic>
      <p:pic>
        <p:nvPicPr>
          <p:cNvPr id="12" name="Picture 11" descr="Chart, pie chart&#10;&#10;Description automatically generated">
            <a:extLst>
              <a:ext uri="{FF2B5EF4-FFF2-40B4-BE49-F238E27FC236}">
                <a16:creationId xmlns:a16="http://schemas.microsoft.com/office/drawing/2014/main" id="{A5612B71-AA44-B97D-9B13-EED211FB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242" y="1443428"/>
            <a:ext cx="3317724" cy="1924692"/>
          </a:xfrm>
          <a:prstGeom prst="rect">
            <a:avLst/>
          </a:prstGeom>
          <a:ln w="50800">
            <a:solidFill>
              <a:srgbClr val="FFC000"/>
            </a:solidFill>
          </a:ln>
        </p:spPr>
      </p:pic>
      <p:graphicFrame>
        <p:nvGraphicFramePr>
          <p:cNvPr id="13" name="Chart 12">
            <a:extLst>
              <a:ext uri="{FF2B5EF4-FFF2-40B4-BE49-F238E27FC236}">
                <a16:creationId xmlns:a16="http://schemas.microsoft.com/office/drawing/2014/main" id="{2C2937DA-D0D4-D2BB-1BEE-4C04D008ED05}"/>
              </a:ext>
            </a:extLst>
          </p:cNvPr>
          <p:cNvGraphicFramePr>
            <a:graphicFrameLocks/>
          </p:cNvGraphicFramePr>
          <p:nvPr>
            <p:extLst>
              <p:ext uri="{D42A27DB-BD31-4B8C-83A1-F6EECF244321}">
                <p14:modId xmlns:p14="http://schemas.microsoft.com/office/powerpoint/2010/main" val="2725206570"/>
              </p:ext>
            </p:extLst>
          </p:nvPr>
        </p:nvGraphicFramePr>
        <p:xfrm>
          <a:off x="3297340" y="3741822"/>
          <a:ext cx="5597319" cy="26228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08357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75877-B586-0E2C-654B-F44FC7590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2261E-BF4B-8146-2E30-B2CF68626736}"/>
              </a:ext>
            </a:extLst>
          </p:cNvPr>
          <p:cNvSpPr>
            <a:spLocks noGrp="1"/>
          </p:cNvSpPr>
          <p:nvPr>
            <p:ph type="title"/>
          </p:nvPr>
        </p:nvSpPr>
        <p:spPr/>
        <p:txBody>
          <a:bodyPr>
            <a:normAutofit/>
          </a:bodyPr>
          <a:lstStyle/>
          <a:p>
            <a:pPr algn="ctr"/>
            <a:r>
              <a:rPr lang="en-US" sz="3200" b="1" dirty="0"/>
              <a:t>Major Case Accomplishments and Efficiencies</a:t>
            </a:r>
          </a:p>
        </p:txBody>
      </p:sp>
      <p:sp>
        <p:nvSpPr>
          <p:cNvPr id="3" name="Content Placeholder 2">
            <a:extLst>
              <a:ext uri="{FF2B5EF4-FFF2-40B4-BE49-F238E27FC236}">
                <a16:creationId xmlns:a16="http://schemas.microsoft.com/office/drawing/2014/main" id="{23079C6D-A0C5-B54C-33A4-85E31F0B7770}"/>
              </a:ext>
            </a:extLst>
          </p:cNvPr>
          <p:cNvSpPr>
            <a:spLocks noGrp="1"/>
          </p:cNvSpPr>
          <p:nvPr>
            <p:ph sz="quarter" idx="13"/>
          </p:nvPr>
        </p:nvSpPr>
        <p:spPr/>
        <p:txBody>
          <a:bodyPr>
            <a:norm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3 FTE Agent Positions added (Kalispell, Great Falls, Billings)</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Western Montana CIRT (12 County coverage)</a:t>
            </a:r>
          </a:p>
          <a:p>
            <a:r>
              <a:rPr lang="en-US" dirty="0">
                <a:latin typeface="Times New Roman" panose="02020603050405020304" pitchFamily="18" charset="0"/>
                <a:ea typeface="Calibri" panose="020F0502020204030204" pitchFamily="34" charset="0"/>
                <a:cs typeface="Times New Roman" panose="02020603050405020304" pitchFamily="18" charset="0"/>
              </a:rPr>
              <a:t>HB 705- Suicide by LE intervention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Detective Academy (Boot Camp for local agencies)</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Improved Crime Scene Processing Technolog</a:t>
            </a:r>
            <a:r>
              <a:rPr lang="en-US" dirty="0">
                <a:latin typeface="Times New Roman" panose="02020603050405020304" pitchFamily="18" charset="0"/>
                <a:ea typeface="Calibri" panose="020F0502020204030204" pitchFamily="34" charset="0"/>
                <a:cs typeface="Times New Roman" panose="02020603050405020304" pitchFamily="18" charset="0"/>
              </a:rPr>
              <a:t>y</a:t>
            </a:r>
          </a:p>
          <a:p>
            <a:pPr lvl="1"/>
            <a:r>
              <a:rPr lang="en-US" dirty="0">
                <a:effectLst/>
                <a:latin typeface="Times New Roman" panose="02020603050405020304" pitchFamily="18" charset="0"/>
                <a:ea typeface="Calibri" panose="020F0502020204030204" pitchFamily="34" charset="0"/>
                <a:cs typeface="Times New Roman" panose="02020603050405020304" pitchFamily="18" charset="0"/>
              </a:rPr>
              <a:t>Leica </a:t>
            </a:r>
            <a:r>
              <a:rPr lang="en-US" dirty="0">
                <a:latin typeface="Times New Roman" panose="02020603050405020304" pitchFamily="18" charset="0"/>
                <a:ea typeface="Calibri" panose="020F0502020204030204" pitchFamily="34" charset="0"/>
                <a:cs typeface="Times New Roman" panose="02020603050405020304" pitchFamily="18" charset="0"/>
              </a:rPr>
              <a:t>3-D Crime Scene Scanner</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Full-Spectrum camera technology</a:t>
            </a:r>
          </a:p>
          <a:p>
            <a:pPr lvl="1"/>
            <a:r>
              <a:rPr lang="en-US" dirty="0">
                <a:effectLst/>
                <a:latin typeface="Times New Roman" panose="02020603050405020304" pitchFamily="18" charset="0"/>
                <a:ea typeface="Calibri" panose="020F0502020204030204" pitchFamily="34" charset="0"/>
                <a:cs typeface="Times New Roman" panose="02020603050405020304" pitchFamily="18" charset="0"/>
              </a:rPr>
              <a:t>Drone </a:t>
            </a:r>
            <a:r>
              <a:rPr lang="en-US" dirty="0">
                <a:latin typeface="Times New Roman" panose="02020603050405020304" pitchFamily="18" charset="0"/>
                <a:ea typeface="Calibri" panose="020F0502020204030204" pitchFamily="34" charset="0"/>
                <a:cs typeface="Times New Roman" panose="02020603050405020304" pitchFamily="18" charset="0"/>
              </a:rPr>
              <a:t>imaging (aerial photography)</a:t>
            </a:r>
          </a:p>
          <a:p>
            <a:pPr lvl="1"/>
            <a:r>
              <a:rPr lang="en-US" dirty="0">
                <a:effectLst/>
                <a:latin typeface="Times New Roman" panose="02020603050405020304" pitchFamily="18" charset="0"/>
                <a:ea typeface="Calibri" panose="020F0502020204030204" pitchFamily="34" charset="0"/>
                <a:cs typeface="Times New Roman" panose="02020603050405020304" pitchFamily="18" charset="0"/>
              </a:rPr>
              <a:t>Cutting edge technology fo</a:t>
            </a:r>
            <a:r>
              <a:rPr lang="en-US" dirty="0">
                <a:latin typeface="Times New Roman" panose="02020603050405020304" pitchFamily="18" charset="0"/>
                <a:ea typeface="Calibri" panose="020F0502020204030204" pitchFamily="34" charset="0"/>
                <a:cs typeface="Times New Roman" panose="02020603050405020304" pitchFamily="18" charset="0"/>
              </a:rPr>
              <a:t>r locating buried remains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5" name="Picture 4" descr="Shape&#10;&#10;Description automatically generated">
            <a:extLst>
              <a:ext uri="{FF2B5EF4-FFF2-40B4-BE49-F238E27FC236}">
                <a16:creationId xmlns:a16="http://schemas.microsoft.com/office/drawing/2014/main" id="{F7494D99-C955-433D-CB52-20E8B91F20C8}"/>
              </a:ext>
            </a:extLst>
          </p:cNvPr>
          <p:cNvPicPr>
            <a:picLocks noChangeAspect="1"/>
          </p:cNvPicPr>
          <p:nvPr/>
        </p:nvPicPr>
        <p:blipFill>
          <a:blip r:embed="rId3"/>
          <a:stretch>
            <a:fillRect/>
          </a:stretch>
        </p:blipFill>
        <p:spPr>
          <a:xfrm>
            <a:off x="11043627" y="5740767"/>
            <a:ext cx="914400" cy="914400"/>
          </a:xfrm>
          <a:prstGeom prst="rect">
            <a:avLst/>
          </a:prstGeom>
        </p:spPr>
      </p:pic>
    </p:spTree>
    <p:extLst>
      <p:ext uri="{BB962C8B-B14F-4D97-AF65-F5344CB8AC3E}">
        <p14:creationId xmlns:p14="http://schemas.microsoft.com/office/powerpoint/2010/main" val="138362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33A5-6EF2-6644-28BF-86472FE58EBC}"/>
              </a:ext>
            </a:extLst>
          </p:cNvPr>
          <p:cNvSpPr>
            <a:spLocks noGrp="1"/>
          </p:cNvSpPr>
          <p:nvPr>
            <p:ph type="title"/>
          </p:nvPr>
        </p:nvSpPr>
        <p:spPr/>
        <p:txBody>
          <a:bodyPr/>
          <a:lstStyle/>
          <a:p>
            <a:r>
              <a:rPr lang="en-US" dirty="0"/>
              <a:t>Investigations Bureau cont’d.</a:t>
            </a:r>
          </a:p>
        </p:txBody>
      </p:sp>
      <p:sp>
        <p:nvSpPr>
          <p:cNvPr id="3" name="Text Placeholder 2">
            <a:extLst>
              <a:ext uri="{FF2B5EF4-FFF2-40B4-BE49-F238E27FC236}">
                <a16:creationId xmlns:a16="http://schemas.microsoft.com/office/drawing/2014/main" id="{23E099B1-442B-9648-788E-8CCF0687A87C}"/>
              </a:ext>
            </a:extLst>
          </p:cNvPr>
          <p:cNvSpPr>
            <a:spLocks noGrp="1"/>
          </p:cNvSpPr>
          <p:nvPr>
            <p:ph type="body" idx="1"/>
          </p:nvPr>
        </p:nvSpPr>
        <p:spPr>
          <a:xfrm>
            <a:off x="391444" y="1278732"/>
            <a:ext cx="5157787" cy="823912"/>
          </a:xfrm>
        </p:spPr>
        <p:txBody>
          <a:bodyPr/>
          <a:lstStyle/>
          <a:p>
            <a:r>
              <a:rPr lang="en-US" dirty="0"/>
              <a:t>Office of Consumer Protection</a:t>
            </a:r>
          </a:p>
        </p:txBody>
      </p:sp>
      <p:sp>
        <p:nvSpPr>
          <p:cNvPr id="5" name="Text Placeholder 4">
            <a:extLst>
              <a:ext uri="{FF2B5EF4-FFF2-40B4-BE49-F238E27FC236}">
                <a16:creationId xmlns:a16="http://schemas.microsoft.com/office/drawing/2014/main" id="{464BD9A0-AD95-68C7-2F3B-AAE79FE8A414}"/>
              </a:ext>
            </a:extLst>
          </p:cNvPr>
          <p:cNvSpPr>
            <a:spLocks noGrp="1"/>
          </p:cNvSpPr>
          <p:nvPr>
            <p:ph type="body" sz="quarter" idx="3"/>
          </p:nvPr>
        </p:nvSpPr>
        <p:spPr>
          <a:xfrm>
            <a:off x="6169024" y="1323976"/>
            <a:ext cx="5183188" cy="823912"/>
          </a:xfrm>
        </p:spPr>
        <p:txBody>
          <a:bodyPr/>
          <a:lstStyle/>
          <a:p>
            <a:r>
              <a:rPr lang="en-US" dirty="0"/>
              <a:t>Elder Justice Unit</a:t>
            </a:r>
          </a:p>
        </p:txBody>
      </p:sp>
      <p:pic>
        <p:nvPicPr>
          <p:cNvPr id="7" name="Content Placeholder 6">
            <a:extLst>
              <a:ext uri="{FF2B5EF4-FFF2-40B4-BE49-F238E27FC236}">
                <a16:creationId xmlns:a16="http://schemas.microsoft.com/office/drawing/2014/main" id="{93CD90B8-8C93-0AE5-3521-120D8284838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469481" y="4166068"/>
            <a:ext cx="3001712" cy="1688322"/>
          </a:xfrm>
          <a:prstGeom prst="rect">
            <a:avLst/>
          </a:prstGeom>
          <a:noFill/>
          <a:ln w="44450">
            <a:solidFill>
              <a:schemeClr val="bg1"/>
            </a:solidFill>
          </a:ln>
        </p:spPr>
      </p:pic>
      <p:pic>
        <p:nvPicPr>
          <p:cNvPr id="8" name="Content Placeholder 7" descr="A person showing a phone to an old person&#10;&#10;Description automatically generated">
            <a:extLst>
              <a:ext uri="{FF2B5EF4-FFF2-40B4-BE49-F238E27FC236}">
                <a16:creationId xmlns:a16="http://schemas.microsoft.com/office/drawing/2014/main" id="{3B7436CD-4837-3A6F-498B-E67AD3639B6B}"/>
              </a:ext>
            </a:extLst>
          </p:cNvPr>
          <p:cNvPicPr>
            <a:picLocks noGrp="1" noChangeAspect="1"/>
          </p:cNvPicPr>
          <p:nvPr>
            <p:ph sz="quarter" idx="4"/>
          </p:nvPr>
        </p:nvPicPr>
        <p:blipFill rotWithShape="1">
          <a:blip r:embed="rId4"/>
          <a:srcRect l="6901" t="9022" r="21385"/>
          <a:stretch/>
        </p:blipFill>
        <p:spPr>
          <a:xfrm>
            <a:off x="6280461" y="2228113"/>
            <a:ext cx="1865673" cy="1576273"/>
          </a:xfrm>
          <a:prstGeom prst="rect">
            <a:avLst/>
          </a:prstGeom>
          <a:ln w="44450">
            <a:solidFill>
              <a:schemeClr val="bg1"/>
            </a:solidFill>
          </a:ln>
        </p:spPr>
      </p:pic>
      <p:pic>
        <p:nvPicPr>
          <p:cNvPr id="9" name="Picture 8" descr="A group of people sitting in chairs&#10;&#10;Description automatically generated">
            <a:extLst>
              <a:ext uri="{FF2B5EF4-FFF2-40B4-BE49-F238E27FC236}">
                <a16:creationId xmlns:a16="http://schemas.microsoft.com/office/drawing/2014/main" id="{B1FC973C-7346-F55E-79ED-9410CCE6AF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1732" y="2339339"/>
            <a:ext cx="3373755" cy="1353820"/>
          </a:xfrm>
          <a:prstGeom prst="rect">
            <a:avLst/>
          </a:prstGeom>
          <a:noFill/>
          <a:ln w="44450">
            <a:solidFill>
              <a:schemeClr val="bg1"/>
            </a:solidFill>
          </a:ln>
        </p:spPr>
      </p:pic>
      <p:pic>
        <p:nvPicPr>
          <p:cNvPr id="11" name="Picture 10" descr="Graphical user interface, website&#10;&#10;Description automatically generated">
            <a:extLst>
              <a:ext uri="{FF2B5EF4-FFF2-40B4-BE49-F238E27FC236}">
                <a16:creationId xmlns:a16="http://schemas.microsoft.com/office/drawing/2014/main" id="{0135D65F-A73B-A830-EF41-792C90574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970" y="2142627"/>
            <a:ext cx="4016734" cy="1747247"/>
          </a:xfrm>
          <a:prstGeom prst="rect">
            <a:avLst/>
          </a:prstGeom>
        </p:spPr>
      </p:pic>
      <p:sp>
        <p:nvSpPr>
          <p:cNvPr id="12" name="TextBox 11">
            <a:extLst>
              <a:ext uri="{FF2B5EF4-FFF2-40B4-BE49-F238E27FC236}">
                <a16:creationId xmlns:a16="http://schemas.microsoft.com/office/drawing/2014/main" id="{033583EA-F3E7-3F9B-CE8B-839393BA1EA2}"/>
              </a:ext>
            </a:extLst>
          </p:cNvPr>
          <p:cNvSpPr txBox="1"/>
          <p:nvPr/>
        </p:nvSpPr>
        <p:spPr>
          <a:xfrm>
            <a:off x="4872338" y="4208731"/>
            <a:ext cx="7158789" cy="2031325"/>
          </a:xfrm>
          <a:prstGeom prst="rect">
            <a:avLst/>
          </a:prstGeom>
          <a:noFill/>
        </p:spPr>
        <p:txBody>
          <a:bodyPr wrap="square" rtlCol="0">
            <a:spAutoFit/>
          </a:bodyPr>
          <a:lstStyle/>
          <a:p>
            <a:pPr marL="285750" indent="-285750">
              <a:buFont typeface="Arial" panose="020B0604020202020204" pitchFamily="34" charset="0"/>
              <a:buChar char="•"/>
            </a:pPr>
            <a:r>
              <a:rPr lang="en-US" b="1" u="sng" dirty="0"/>
              <a:t>Community Education</a:t>
            </a:r>
            <a:r>
              <a:rPr lang="en-US" dirty="0"/>
              <a:t>:  Public Outreach, Civic Groups, Town Halls, Public Safety</a:t>
            </a:r>
          </a:p>
          <a:p>
            <a:pPr marL="285750" indent="-285750">
              <a:buFont typeface="Arial" panose="020B0604020202020204" pitchFamily="34" charset="0"/>
              <a:buChar char="•"/>
            </a:pPr>
            <a:r>
              <a:rPr lang="en-US" b="1" u="sng" dirty="0"/>
              <a:t>Direct Assistance </a:t>
            </a:r>
            <a:r>
              <a:rPr lang="en-US" dirty="0"/>
              <a:t>to Law Enforcement/Prosecutors</a:t>
            </a:r>
          </a:p>
          <a:p>
            <a:pPr marL="285750" indent="-285750">
              <a:buFont typeface="Arial" panose="020B0604020202020204" pitchFamily="34" charset="0"/>
              <a:buChar char="•"/>
            </a:pPr>
            <a:r>
              <a:rPr lang="en-US" b="1" u="sng" dirty="0"/>
              <a:t>Investigative Intervention</a:t>
            </a:r>
            <a:r>
              <a:rPr lang="en-US" dirty="0"/>
              <a:t>- disrupt the scam or abuse</a:t>
            </a:r>
          </a:p>
          <a:p>
            <a:pPr marL="285750" indent="-285750">
              <a:buFont typeface="Arial" panose="020B0604020202020204" pitchFamily="34" charset="0"/>
              <a:buChar char="•"/>
            </a:pPr>
            <a:r>
              <a:rPr lang="en-US" b="1" u="sng" dirty="0"/>
              <a:t>Resources</a:t>
            </a:r>
            <a:r>
              <a:rPr lang="en-US" dirty="0"/>
              <a:t>- Use of Regional/National Partners- RMIN, ASCIA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1432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E5FE7-1FB8-49E9-4439-C9641D060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00867-6D84-6D22-5EFF-2829E1028A19}"/>
              </a:ext>
            </a:extLst>
          </p:cNvPr>
          <p:cNvSpPr>
            <a:spLocks noGrp="1"/>
          </p:cNvSpPr>
          <p:nvPr>
            <p:ph type="title"/>
          </p:nvPr>
        </p:nvSpPr>
        <p:spPr/>
        <p:txBody>
          <a:bodyPr/>
          <a:lstStyle/>
          <a:p>
            <a:r>
              <a:rPr lang="en-US" b="1" dirty="0"/>
              <a:t>Narcotics Bureau </a:t>
            </a:r>
          </a:p>
        </p:txBody>
      </p:sp>
      <p:sp>
        <p:nvSpPr>
          <p:cNvPr id="3" name="Text Placeholder 2">
            <a:extLst>
              <a:ext uri="{FF2B5EF4-FFF2-40B4-BE49-F238E27FC236}">
                <a16:creationId xmlns:a16="http://schemas.microsoft.com/office/drawing/2014/main" id="{447DD2DD-FB58-4771-1D19-80FE74219CD3}"/>
              </a:ext>
            </a:extLst>
          </p:cNvPr>
          <p:cNvSpPr>
            <a:spLocks noGrp="1"/>
          </p:cNvSpPr>
          <p:nvPr>
            <p:ph type="body" idx="1"/>
          </p:nvPr>
        </p:nvSpPr>
        <p:spPr>
          <a:xfrm>
            <a:off x="391443" y="1278732"/>
            <a:ext cx="7176419" cy="823912"/>
          </a:xfrm>
        </p:spPr>
        <p:txBody>
          <a:bodyPr/>
          <a:lstStyle/>
          <a:p>
            <a:r>
              <a:rPr lang="en-US" dirty="0">
                <a:solidFill>
                  <a:schemeClr val="accent4">
                    <a:lumMod val="40000"/>
                    <a:lumOff val="60000"/>
                  </a:schemeClr>
                </a:solidFill>
              </a:rPr>
              <a:t>Fentanyl	Methamphetamine     Cocaine</a:t>
            </a:r>
          </a:p>
        </p:txBody>
      </p:sp>
      <p:graphicFrame>
        <p:nvGraphicFramePr>
          <p:cNvPr id="17" name="Content Placeholder 5">
            <a:extLst>
              <a:ext uri="{FF2B5EF4-FFF2-40B4-BE49-F238E27FC236}">
                <a16:creationId xmlns:a16="http://schemas.microsoft.com/office/drawing/2014/main" id="{BAC6BFA8-6C3C-20F6-53FF-D1C74D0FC843}"/>
              </a:ext>
            </a:extLst>
          </p:cNvPr>
          <p:cNvGraphicFramePr>
            <a:graphicFrameLocks noGrp="1"/>
          </p:cNvGraphicFramePr>
          <p:nvPr>
            <p:ph sz="half" idx="2"/>
            <p:extLst>
              <p:ext uri="{D42A27DB-BD31-4B8C-83A1-F6EECF244321}">
                <p14:modId xmlns:p14="http://schemas.microsoft.com/office/powerpoint/2010/main" val="711362117"/>
              </p:ext>
            </p:extLst>
          </p:nvPr>
        </p:nvGraphicFramePr>
        <p:xfrm>
          <a:off x="575093" y="2721956"/>
          <a:ext cx="6319001"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Content Placeholder 14" descr="A picture containing timeline&#10;&#10;Description automatically generated">
            <a:extLst>
              <a:ext uri="{FF2B5EF4-FFF2-40B4-BE49-F238E27FC236}">
                <a16:creationId xmlns:a16="http://schemas.microsoft.com/office/drawing/2014/main" id="{ABC6A1F7-C34E-91B3-A933-93768591B137}"/>
              </a:ext>
            </a:extLst>
          </p:cNvPr>
          <p:cNvPicPr>
            <a:picLocks noGrp="1" noChangeAspect="1"/>
          </p:cNvPicPr>
          <p:nvPr>
            <p:ph sz="quarter" idx="4"/>
          </p:nvPr>
        </p:nvPicPr>
        <p:blipFill>
          <a:blip r:embed="rId7">
            <a:extLst>
              <a:ext uri="{28A0092B-C50C-407E-A947-70E740481C1C}">
                <a14:useLocalDpi xmlns:a14="http://schemas.microsoft.com/office/drawing/2010/main" val="0"/>
              </a:ext>
            </a:extLst>
          </a:blip>
          <a:stretch>
            <a:fillRect/>
          </a:stretch>
        </p:blipFill>
        <p:spPr>
          <a:xfrm>
            <a:off x="7776375" y="3165375"/>
            <a:ext cx="3573380" cy="2680034"/>
          </a:xfrm>
          <a:ln w="38100">
            <a:solidFill>
              <a:srgbClr val="FFC000"/>
            </a:solidFill>
          </a:ln>
        </p:spPr>
      </p:pic>
      <p:pic>
        <p:nvPicPr>
          <p:cNvPr id="18" name="Picture 17" descr="A picture containing text, fabric&#10;&#10;Description automatically generated">
            <a:extLst>
              <a:ext uri="{FF2B5EF4-FFF2-40B4-BE49-F238E27FC236}">
                <a16:creationId xmlns:a16="http://schemas.microsoft.com/office/drawing/2014/main" id="{AC522817-D9BE-A03C-24B5-28CB17009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9357" y="1275196"/>
            <a:ext cx="1767417" cy="1325563"/>
          </a:xfrm>
          <a:prstGeom prst="rect">
            <a:avLst/>
          </a:prstGeom>
          <a:ln w="31750">
            <a:solidFill>
              <a:srgbClr val="FFC000"/>
            </a:solidFill>
          </a:ln>
        </p:spPr>
      </p:pic>
      <p:pic>
        <p:nvPicPr>
          <p:cNvPr id="21" name="Picture 20" descr="A picture containing turtle, arranged&#10;&#10;Description automatically generated">
            <a:extLst>
              <a:ext uri="{FF2B5EF4-FFF2-40B4-BE49-F238E27FC236}">
                <a16:creationId xmlns:a16="http://schemas.microsoft.com/office/drawing/2014/main" id="{2B69AFA5-5461-1EE5-495D-4A4B1AB1C4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9042" y="1214320"/>
            <a:ext cx="1326113" cy="1447317"/>
          </a:xfrm>
          <a:prstGeom prst="rect">
            <a:avLst/>
          </a:prstGeom>
          <a:ln w="31750">
            <a:solidFill>
              <a:srgbClr val="FFC000"/>
            </a:solidFill>
          </a:ln>
        </p:spPr>
      </p:pic>
      <p:pic>
        <p:nvPicPr>
          <p:cNvPr id="25" name="Picture 24" descr="A picture containing items, bag, cluttered&#10;&#10;Description automatically generated">
            <a:extLst>
              <a:ext uri="{FF2B5EF4-FFF2-40B4-BE49-F238E27FC236}">
                <a16:creationId xmlns:a16="http://schemas.microsoft.com/office/drawing/2014/main" id="{65D02B12-FFC8-39D8-9833-33168FC7A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399957" y="1233610"/>
            <a:ext cx="1768151" cy="1326113"/>
          </a:xfrm>
          <a:prstGeom prst="rect">
            <a:avLst/>
          </a:prstGeom>
          <a:ln w="31750">
            <a:solidFill>
              <a:srgbClr val="FFC000"/>
            </a:solidFill>
          </a:ln>
        </p:spPr>
      </p:pic>
    </p:spTree>
    <p:extLst>
      <p:ext uri="{BB962C8B-B14F-4D97-AF65-F5344CB8AC3E}">
        <p14:creationId xmlns:p14="http://schemas.microsoft.com/office/powerpoint/2010/main" val="546090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42F7-DF3A-493B-1B18-0BB348D8F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435B88-DAB9-5B99-8CDE-8E9C3E4A7B41}"/>
              </a:ext>
            </a:extLst>
          </p:cNvPr>
          <p:cNvSpPr>
            <a:spLocks noGrp="1"/>
          </p:cNvSpPr>
          <p:nvPr>
            <p:ph type="title"/>
          </p:nvPr>
        </p:nvSpPr>
        <p:spPr>
          <a:xfrm>
            <a:off x="288757" y="274638"/>
            <a:ext cx="11301637" cy="1143000"/>
          </a:xfrm>
        </p:spPr>
        <p:txBody>
          <a:bodyPr>
            <a:normAutofit/>
          </a:bodyPr>
          <a:lstStyle/>
          <a:p>
            <a:pPr algn="ctr"/>
            <a:r>
              <a:rPr lang="en-US" sz="3200" b="1" dirty="0"/>
              <a:t>Narcotics Bureau Accomplishments and Efficiencies </a:t>
            </a:r>
          </a:p>
        </p:txBody>
      </p:sp>
      <p:sp>
        <p:nvSpPr>
          <p:cNvPr id="3" name="Content Placeholder 2">
            <a:extLst>
              <a:ext uri="{FF2B5EF4-FFF2-40B4-BE49-F238E27FC236}">
                <a16:creationId xmlns:a16="http://schemas.microsoft.com/office/drawing/2014/main" id="{604AC7CD-01E5-BCAA-6950-05BAE227FD34}"/>
              </a:ext>
            </a:extLst>
          </p:cNvPr>
          <p:cNvSpPr>
            <a:spLocks noGrp="1"/>
          </p:cNvSpPr>
          <p:nvPr>
            <p:ph sz="quarter" idx="13"/>
          </p:nvPr>
        </p:nvSpPr>
        <p:spPr>
          <a:xfrm>
            <a:off x="656389" y="1625967"/>
            <a:ext cx="11301638" cy="4114800"/>
          </a:xfrm>
        </p:spPr>
        <p:txBody>
          <a:bodyPr>
            <a:normAutofit/>
          </a:bodyPr>
          <a:lstStyle/>
          <a:p>
            <a:r>
              <a:rPr lang="en-US" sz="2400" b="1" dirty="0">
                <a:latin typeface="Times New Roman" panose="02020603050405020304" pitchFamily="18" charset="0"/>
                <a:ea typeface="Calibri" panose="020F0502020204030204" pitchFamily="34" charset="0"/>
                <a:cs typeface="Times New Roman" panose="02020603050405020304" pitchFamily="18" charset="0"/>
              </a:rPr>
              <a:t>Increased coverage statewide- added positions in Havre, Sidney &amp; Bozeman</a:t>
            </a:r>
          </a:p>
          <a:p>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DCI Agent positions filled on every Byrne-JAG funded and RMHIDTA Task Force</a:t>
            </a:r>
          </a:p>
          <a:p>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Disrupted &amp; </a:t>
            </a:r>
            <a:r>
              <a:rPr lang="en-US" sz="2400" b="1" dirty="0">
                <a:latin typeface="Times New Roman" panose="02020603050405020304" pitchFamily="18" charset="0"/>
                <a:ea typeface="Calibri" panose="020F0502020204030204" pitchFamily="34" charset="0"/>
                <a:cs typeface="Times New Roman" panose="02020603050405020304" pitchFamily="18" charset="0"/>
              </a:rPr>
              <a:t>dismantled numerous DTO’s with local/state/federal collaboration</a:t>
            </a:r>
          </a:p>
          <a:p>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Modernized training, tactics and equipment</a:t>
            </a:r>
          </a:p>
          <a:p>
            <a:r>
              <a:rPr lang="en-US" sz="2400" b="1" dirty="0">
                <a:latin typeface="Times New Roman" panose="02020603050405020304" pitchFamily="18" charset="0"/>
                <a:ea typeface="Calibri" panose="020F0502020204030204" pitchFamily="34" charset="0"/>
                <a:cs typeface="Times New Roman" panose="02020603050405020304" pitchFamily="18" charset="0"/>
              </a:rPr>
              <a:t>ARPA-funded investigative initiative targeting drug-trafficking/violent crime</a:t>
            </a:r>
          </a:p>
          <a:p>
            <a:pPr lvl="1"/>
            <a:r>
              <a:rPr lang="en-US" sz="2000" b="1" dirty="0">
                <a:latin typeface="Times New Roman" panose="02020603050405020304" pitchFamily="18" charset="0"/>
                <a:ea typeface="Calibri" panose="020F0502020204030204" pitchFamily="34" charset="0"/>
                <a:cs typeface="Times New Roman" panose="02020603050405020304" pitchFamily="18" charset="0"/>
              </a:rPr>
              <a:t>Billings/Project Safe Neighborhoods</a:t>
            </a:r>
          </a:p>
          <a:p>
            <a:r>
              <a:rPr lang="en-US" sz="2400" b="1" dirty="0">
                <a:latin typeface="Times New Roman" panose="02020603050405020304" pitchFamily="18" charset="0"/>
                <a:ea typeface="Calibri" panose="020F0502020204030204" pitchFamily="34" charset="0"/>
                <a:cs typeface="Times New Roman" panose="02020603050405020304" pitchFamily="18" charset="0"/>
              </a:rPr>
              <a:t>Assisted numerous agencies with overdose tracking &amp; community response plans</a:t>
            </a:r>
          </a:p>
          <a:p>
            <a:pPr lvl="1"/>
            <a:r>
              <a:rPr lang="en-US" sz="2000" b="1" dirty="0">
                <a:latin typeface="Times New Roman" panose="02020603050405020304" pitchFamily="18" charset="0"/>
                <a:ea typeface="Calibri" panose="020F0502020204030204" pitchFamily="34" charset="0"/>
                <a:cs typeface="Times New Roman" panose="02020603050405020304" pitchFamily="18" charset="0"/>
              </a:rPr>
              <a:t>OD Spike Map</a:t>
            </a:r>
          </a:p>
          <a:p>
            <a:pPr lvl="1"/>
            <a:r>
              <a:rPr lang="en-US" sz="2000" b="1" dirty="0">
                <a:latin typeface="Times New Roman" panose="02020603050405020304" pitchFamily="18" charset="0"/>
                <a:ea typeface="Calibri" panose="020F0502020204030204" pitchFamily="34" charset="0"/>
                <a:cs typeface="Times New Roman" panose="02020603050405020304" pitchFamily="18" charset="0"/>
              </a:rPr>
              <a:t>Received National HIDTA Award for outstanding public health/public safety collaboration</a:t>
            </a:r>
          </a:p>
          <a:p>
            <a:pPr lvl="1"/>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pPr lvl="1"/>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Shape&#10;&#10;Description automatically generated">
            <a:extLst>
              <a:ext uri="{FF2B5EF4-FFF2-40B4-BE49-F238E27FC236}">
                <a16:creationId xmlns:a16="http://schemas.microsoft.com/office/drawing/2014/main" id="{6C13AD72-4064-7D82-545D-AD1B480E1B7E}"/>
              </a:ext>
            </a:extLst>
          </p:cNvPr>
          <p:cNvPicPr>
            <a:picLocks noChangeAspect="1"/>
          </p:cNvPicPr>
          <p:nvPr/>
        </p:nvPicPr>
        <p:blipFill>
          <a:blip r:embed="rId3"/>
          <a:stretch>
            <a:fillRect/>
          </a:stretch>
        </p:blipFill>
        <p:spPr>
          <a:xfrm>
            <a:off x="11043627" y="5740767"/>
            <a:ext cx="914400" cy="914400"/>
          </a:xfrm>
          <a:prstGeom prst="rect">
            <a:avLst/>
          </a:prstGeom>
        </p:spPr>
      </p:pic>
    </p:spTree>
    <p:extLst>
      <p:ext uri="{BB962C8B-B14F-4D97-AF65-F5344CB8AC3E}">
        <p14:creationId xmlns:p14="http://schemas.microsoft.com/office/powerpoint/2010/main" val="419644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46E6ED4-484C-A64E-10BB-5C6ACCFEA279}"/>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679825" y="1371600"/>
            <a:ext cx="4832350" cy="4114800"/>
          </a:xfrm>
          <a:ln w="38100">
            <a:solidFill>
              <a:srgbClr val="FFC000"/>
            </a:solidFill>
          </a:ln>
        </p:spPr>
      </p:pic>
    </p:spTree>
    <p:extLst>
      <p:ext uri="{BB962C8B-B14F-4D97-AF65-F5344CB8AC3E}">
        <p14:creationId xmlns:p14="http://schemas.microsoft.com/office/powerpoint/2010/main" val="4086152691"/>
      </p:ext>
    </p:extLst>
  </p:cSld>
  <p:clrMapOvr>
    <a:masterClrMapping/>
  </p:clrMapOvr>
</p:sld>
</file>

<file path=ppt/theme/theme1.xml><?xml version="1.0" encoding="utf-8"?>
<a:theme xmlns:a="http://schemas.openxmlformats.org/drawingml/2006/main" name="Office Theme">
  <a:themeElements>
    <a:clrScheme name="Custom 2">
      <a:dk1>
        <a:srgbClr val="FFFFFF"/>
      </a:dk1>
      <a:lt1>
        <a:sysClr val="window" lastClr="FFFFFF"/>
      </a:lt1>
      <a:dk2>
        <a:srgbClr val="44546A"/>
      </a:dk2>
      <a:lt2>
        <a:srgbClr val="5F5F5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4">
      <a:dk1>
        <a:sysClr val="windowText" lastClr="000000"/>
      </a:dk1>
      <a:lt1>
        <a:sysClr val="window" lastClr="FFFFFF"/>
      </a:lt1>
      <a:dk2>
        <a:srgbClr val="44546A"/>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8213fc7-8ea9-436f-bc96-160c4c6c31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B6490E0346464180496B090F55D1CB" ma:contentTypeVersion="9" ma:contentTypeDescription="Create a new document." ma:contentTypeScope="" ma:versionID="2f1a280238a0b6328fe08ed3a9a4abc3">
  <xsd:schema xmlns:xsd="http://www.w3.org/2001/XMLSchema" xmlns:xs="http://www.w3.org/2001/XMLSchema" xmlns:p="http://schemas.microsoft.com/office/2006/metadata/properties" xmlns:ns3="38213fc7-8ea9-436f-bc96-160c4c6c3114" xmlns:ns4="77ca0c48-97b1-447c-9327-1de628ac0842" targetNamespace="http://schemas.microsoft.com/office/2006/metadata/properties" ma:root="true" ma:fieldsID="898de5df03c8a6d7f32a90af851de68f" ns3:_="" ns4:_="">
    <xsd:import namespace="38213fc7-8ea9-436f-bc96-160c4c6c3114"/>
    <xsd:import namespace="77ca0c48-97b1-447c-9327-1de628ac084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213fc7-8ea9-436f-bc96-160c4c6c31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ca0c48-97b1-447c-9327-1de628ac08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21E051-F99B-47C2-BBE0-CFE8EA7718F7}">
  <ds:schemaRefs>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7ca0c48-97b1-447c-9327-1de628ac0842"/>
    <ds:schemaRef ds:uri="38213fc7-8ea9-436f-bc96-160c4c6c3114"/>
    <ds:schemaRef ds:uri="http://www.w3.org/XML/1998/namespace"/>
  </ds:schemaRefs>
</ds:datastoreItem>
</file>

<file path=customXml/itemProps2.xml><?xml version="1.0" encoding="utf-8"?>
<ds:datastoreItem xmlns:ds="http://schemas.openxmlformats.org/officeDocument/2006/customXml" ds:itemID="{1EA9EB6B-5062-43FE-A736-9DDFAD137F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213fc7-8ea9-436f-bc96-160c4c6c3114"/>
    <ds:schemaRef ds:uri="77ca0c48-97b1-447c-9327-1de628ac0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AEA680-7736-4E40-982B-7D1A36397A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12192</TotalTime>
  <Words>1425</Words>
  <Application>Microsoft Office PowerPoint</Application>
  <PresentationFormat>Widescreen</PresentationFormat>
  <Paragraphs>229</Paragraphs>
  <Slides>21</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Aptos Display</vt:lpstr>
      <vt:lpstr>Arial</vt:lpstr>
      <vt:lpstr>Calibri</vt:lpstr>
      <vt:lpstr>Cambria</vt:lpstr>
      <vt:lpstr>Century Schoolbook</vt:lpstr>
      <vt:lpstr>Times New Roman</vt:lpstr>
      <vt:lpstr>Office Theme</vt:lpstr>
      <vt:lpstr>Custom Design</vt:lpstr>
      <vt:lpstr>  DIVISION OF CRIMINAL INVESTIGATION</vt:lpstr>
      <vt:lpstr>Lee Johnson</vt:lpstr>
      <vt:lpstr>PowerPoint Presentation</vt:lpstr>
      <vt:lpstr>             Division of Criminal Investigation (DCI)</vt:lpstr>
      <vt:lpstr>Major Case Accomplishments and Efficiencies</vt:lpstr>
      <vt:lpstr>Investigations Bureau cont’d.</vt:lpstr>
      <vt:lpstr>Narcotics Bureau </vt:lpstr>
      <vt:lpstr>Narcotics Bureau Accomplishments and Efficiencies </vt:lpstr>
      <vt:lpstr>PowerPoint Presentation</vt:lpstr>
      <vt:lpstr>Human Trafficking</vt:lpstr>
      <vt:lpstr>Crime Information Bureau </vt:lpstr>
      <vt:lpstr>PowerPoint Presentation</vt:lpstr>
      <vt:lpstr>Crime Information Bureau Accomplishments and Efficiencies</vt:lpstr>
      <vt:lpstr>PowerPoint Presentation</vt:lpstr>
      <vt:lpstr>Special Services Bureau </vt:lpstr>
      <vt:lpstr>Special Services Bureau Accomplishments and Efficiencies</vt:lpstr>
      <vt:lpstr>Division Advancement…</vt:lpstr>
      <vt:lpstr>Goals and Metrics</vt:lpstr>
      <vt:lpstr>Division Budget  Fiscal Year 2025</vt:lpstr>
      <vt:lpstr>Budget Requests</vt:lpstr>
      <vt:lpstr>Division of Criminal Investigation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Cantrell, Emilee</dc:creator>
  <cp:lastModifiedBy>Thompson, Beth</cp:lastModifiedBy>
  <cp:revision>55</cp:revision>
  <dcterms:created xsi:type="dcterms:W3CDTF">2022-02-11T20:02:41Z</dcterms:created>
  <dcterms:modified xsi:type="dcterms:W3CDTF">2025-01-10T21:44:43Z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0x01010088B6490E0346464180496B090F55D1CB</vt:lpwstr>
  </property>
</Properties>
</file>