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37" r:id="rId3"/>
    <p:sldId id="368" r:id="rId4"/>
    <p:sldId id="369" r:id="rId5"/>
    <p:sldId id="256" r:id="rId6"/>
    <p:sldId id="370" r:id="rId7"/>
    <p:sldId id="375" r:id="rId8"/>
    <p:sldId id="373" r:id="rId9"/>
    <p:sldId id="372" r:id="rId10"/>
    <p:sldId id="374" r:id="rId11"/>
    <p:sldId id="376" r:id="rId12"/>
    <p:sldId id="3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400" dirty="0"/>
              <a:t>Forensic Science Division </a:t>
            </a:r>
          </a:p>
          <a:p>
            <a:pPr>
              <a:defRPr/>
            </a:pPr>
            <a:r>
              <a:rPr lang="en-US" sz="1400" dirty="0"/>
              <a:t>Fiscal Year 2025 </a:t>
            </a:r>
          </a:p>
          <a:p>
            <a:pPr>
              <a:defRPr/>
            </a:pPr>
            <a:r>
              <a:rPr lang="en-US" sz="1400" dirty="0"/>
              <a:t>$9,733,393</a:t>
            </a:r>
          </a:p>
          <a:p>
            <a:pPr>
              <a:defRPr/>
            </a:pP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65430063204177"/>
          <c:y val="0.12853673559641374"/>
          <c:w val="0.77466336905743338"/>
          <c:h val="0.64977586712352875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15C-4C9A-A1CB-01D89D275FB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15C-4C9A-A1CB-01D89D275FB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15C-4C9A-A1CB-01D89D275FB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15C-4C9A-A1CB-01D89D275FB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315C-4C9A-A1CB-01D89D275FB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315C-4C9A-A1CB-01D89D275FBB}"/>
              </c:ext>
            </c:extLst>
          </c:dPt>
          <c:dLbls>
            <c:dLbl>
              <c:idx val="1"/>
              <c:layout>
                <c:manualLayout>
                  <c:x val="5.2266587039357056E-2"/>
                  <c:y val="-3.784353259102701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5C-4C9A-A1CB-01D89D275FBB}"/>
                </c:ext>
              </c:extLst>
            </c:dLbl>
            <c:dLbl>
              <c:idx val="2"/>
              <c:layout>
                <c:manualLayout>
                  <c:x val="4.9145802364152051E-2"/>
                  <c:y val="2.951313034979765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5C-4C9A-A1CB-01D89D275FBB}"/>
                </c:ext>
              </c:extLst>
            </c:dLbl>
            <c:dLbl>
              <c:idx val="3"/>
              <c:layout>
                <c:manualLayout>
                  <c:x val="2.8287082416429112E-2"/>
                  <c:y val="3.36184340347877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5C-4C9A-A1CB-01D89D275FBB}"/>
                </c:ext>
              </c:extLst>
            </c:dLbl>
            <c:dLbl>
              <c:idx val="4"/>
              <c:layout>
                <c:manualLayout>
                  <c:x val="2.0346075866650142E-2"/>
                  <c:y val="4.41532282887601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5C-4C9A-A1CB-01D89D275FBB}"/>
                </c:ext>
              </c:extLst>
            </c:dLbl>
            <c:dLbl>
              <c:idx val="5"/>
              <c:layout>
                <c:manualLayout>
                  <c:x val="2.6086599026729242E-4"/>
                  <c:y val="3.29460853199038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5C-4C9A-A1CB-01D89D275F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Sheet1!$A$1:$A$6</c:f>
              <c:strCache>
                <c:ptCount val="5"/>
                <c:pt idx="0">
                  <c:v>General Fund $6,708,649 or 69%</c:v>
                </c:pt>
                <c:pt idx="1">
                  <c:v>MHP Highway State Special $442,309 or 4.5%</c:v>
                </c:pt>
                <c:pt idx="2">
                  <c:v>FSD Autopsy and Service Fees $1,001,109 or 10%</c:v>
                </c:pt>
                <c:pt idx="3">
                  <c:v>DOJ Blood draw MCA 61-8-402 $446,357 or 4.5%</c:v>
                </c:pt>
                <c:pt idx="4">
                  <c:v>Federal Grants $1,134,969 or 11%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6708649</c:v>
                </c:pt>
                <c:pt idx="1">
                  <c:v>442309</c:v>
                </c:pt>
                <c:pt idx="2">
                  <c:v>1001109</c:v>
                </c:pt>
                <c:pt idx="3">
                  <c:v>446357</c:v>
                </c:pt>
                <c:pt idx="4" formatCode="#,##0">
                  <c:v>1134969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15C-4C9A-A1CB-01D89D275FBB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315C-4C9A-A1CB-01D89D275FB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315C-4C9A-A1CB-01D89D275FB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2-315C-4C9A-A1CB-01D89D275FB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4-315C-4C9A-A1CB-01D89D275FB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6-315C-4C9A-A1CB-01D89D275F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Sheet1!$A$1:$A$6</c:f>
              <c:strCache>
                <c:ptCount val="5"/>
                <c:pt idx="0">
                  <c:v>General Fund $6,708,649 or 69%</c:v>
                </c:pt>
                <c:pt idx="1">
                  <c:v>MHP Highway State Special $442,309 or 4.5%</c:v>
                </c:pt>
                <c:pt idx="2">
                  <c:v>FSD Autopsy and Service Fees $1,001,109 or 10%</c:v>
                </c:pt>
                <c:pt idx="3">
                  <c:v>DOJ Blood draw MCA 61-8-402 $446,357 or 4.5%</c:v>
                </c:pt>
                <c:pt idx="4">
                  <c:v>Federal Grants $1,134,969 or 11%</c:v>
                </c:pt>
              </c:strCache>
            </c:strRef>
          </c:cat>
          <c:val>
            <c:numRef>
              <c:f>Sheet1!$C$1:$C$5</c:f>
              <c:numCache>
                <c:formatCode>0.00%</c:formatCode>
                <c:ptCount val="5"/>
                <c:pt idx="0">
                  <c:v>0.68924053513507566</c:v>
                </c:pt>
                <c:pt idx="1">
                  <c:v>4.5442426911150101E-2</c:v>
                </c:pt>
                <c:pt idx="2">
                  <c:v>0.10285303388037451</c:v>
                </c:pt>
                <c:pt idx="3">
                  <c:v>4.5858314772659441E-2</c:v>
                </c:pt>
                <c:pt idx="4">
                  <c:v>0.11660568930074025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15C-4C9A-A1CB-01D89D275FB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751606069851336E-2"/>
          <c:y val="0.61560787411688722"/>
          <c:w val="0.26311390383704097"/>
          <c:h val="0.367487738495782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30C87-F5B7-49A1-928B-BE51E432A85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3DA724-FF36-4713-A059-9C8523362FD8}">
      <dgm:prSet phldrT="[Text]"/>
      <dgm:spPr/>
      <dgm:t>
        <a:bodyPr/>
        <a:lstStyle/>
        <a:p>
          <a:r>
            <a:rPr lang="en-US" dirty="0"/>
            <a:t>Administrator</a:t>
          </a:r>
        </a:p>
      </dgm:t>
    </dgm:pt>
    <dgm:pt modelId="{5501A329-4000-4676-9B35-1D983B32EDB1}" type="parTrans" cxnId="{B7E28614-88F7-49ED-A8E3-A63E848B2115}">
      <dgm:prSet/>
      <dgm:spPr/>
      <dgm:t>
        <a:bodyPr/>
        <a:lstStyle/>
        <a:p>
          <a:endParaRPr lang="en-US"/>
        </a:p>
      </dgm:t>
    </dgm:pt>
    <dgm:pt modelId="{4B9B026A-F298-4898-B3DE-319EB7CE76DC}" type="sibTrans" cxnId="{B7E28614-88F7-49ED-A8E3-A63E848B2115}">
      <dgm:prSet/>
      <dgm:spPr/>
      <dgm:t>
        <a:bodyPr/>
        <a:lstStyle/>
        <a:p>
          <a:endParaRPr lang="en-US"/>
        </a:p>
      </dgm:t>
    </dgm:pt>
    <dgm:pt modelId="{AD52737C-392D-4554-A8B4-EE315F64800B}" type="asst">
      <dgm:prSet phldrT="[Text]"/>
      <dgm:spPr/>
      <dgm:t>
        <a:bodyPr/>
        <a:lstStyle/>
        <a:p>
          <a:r>
            <a:rPr lang="en-US" dirty="0"/>
            <a:t>Operations (Finance)</a:t>
          </a:r>
        </a:p>
      </dgm:t>
    </dgm:pt>
    <dgm:pt modelId="{9E5A4BB6-A03F-477D-B905-421DA920178A}" type="parTrans" cxnId="{476607D8-6DE8-4378-AACD-BE0947AD13AF}">
      <dgm:prSet/>
      <dgm:spPr/>
      <dgm:t>
        <a:bodyPr/>
        <a:lstStyle/>
        <a:p>
          <a:endParaRPr lang="en-US"/>
        </a:p>
      </dgm:t>
    </dgm:pt>
    <dgm:pt modelId="{2EFBB414-1235-4E4D-8106-0CF0601D1902}" type="sibTrans" cxnId="{476607D8-6DE8-4378-AACD-BE0947AD13AF}">
      <dgm:prSet/>
      <dgm:spPr/>
      <dgm:t>
        <a:bodyPr/>
        <a:lstStyle/>
        <a:p>
          <a:endParaRPr lang="en-US"/>
        </a:p>
      </dgm:t>
    </dgm:pt>
    <dgm:pt modelId="{7F22DB12-B884-4BD6-BC76-A2F4C66245CA}">
      <dgm:prSet phldrT="[Text]"/>
      <dgm:spPr/>
      <dgm:t>
        <a:bodyPr/>
        <a:lstStyle/>
        <a:p>
          <a:r>
            <a:rPr lang="en-US" dirty="0"/>
            <a:t>Toxicology</a:t>
          </a:r>
        </a:p>
      </dgm:t>
    </dgm:pt>
    <dgm:pt modelId="{ED53AF96-8959-4D7F-BBD7-09E4230C1DE8}" type="parTrans" cxnId="{6B3B7D02-9462-40F0-8E81-20154D73711B}">
      <dgm:prSet/>
      <dgm:spPr/>
      <dgm:t>
        <a:bodyPr/>
        <a:lstStyle/>
        <a:p>
          <a:endParaRPr lang="en-US"/>
        </a:p>
      </dgm:t>
    </dgm:pt>
    <dgm:pt modelId="{6B674AC1-223D-43BB-92DD-45170280DC7C}" type="sibTrans" cxnId="{6B3B7D02-9462-40F0-8E81-20154D73711B}">
      <dgm:prSet/>
      <dgm:spPr/>
      <dgm:t>
        <a:bodyPr/>
        <a:lstStyle/>
        <a:p>
          <a:endParaRPr lang="en-US"/>
        </a:p>
      </dgm:t>
    </dgm:pt>
    <dgm:pt modelId="{9B28AEDB-39B5-480E-9B9A-1E9F30CE8E17}">
      <dgm:prSet phldrT="[Text]"/>
      <dgm:spPr/>
      <dgm:t>
        <a:bodyPr/>
        <a:lstStyle/>
        <a:p>
          <a:r>
            <a:rPr lang="en-US" dirty="0"/>
            <a:t>Chemistry</a:t>
          </a:r>
        </a:p>
      </dgm:t>
    </dgm:pt>
    <dgm:pt modelId="{A76094BB-7A25-4313-9946-53EEF095F9B8}" type="parTrans" cxnId="{83334893-CEB4-4A1E-9910-059D66DF2050}">
      <dgm:prSet/>
      <dgm:spPr/>
      <dgm:t>
        <a:bodyPr/>
        <a:lstStyle/>
        <a:p>
          <a:endParaRPr lang="en-US"/>
        </a:p>
      </dgm:t>
    </dgm:pt>
    <dgm:pt modelId="{A89C0EB5-1E69-48E3-8709-F5C16DE4A81B}" type="sibTrans" cxnId="{83334893-CEB4-4A1E-9910-059D66DF2050}">
      <dgm:prSet/>
      <dgm:spPr/>
      <dgm:t>
        <a:bodyPr/>
        <a:lstStyle/>
        <a:p>
          <a:endParaRPr lang="en-US"/>
        </a:p>
      </dgm:t>
    </dgm:pt>
    <dgm:pt modelId="{C0C60DE7-2EE2-4F4D-BF44-2928A88500D8}">
      <dgm:prSet phldrT="[Text]"/>
      <dgm:spPr/>
      <dgm:t>
        <a:bodyPr/>
        <a:lstStyle/>
        <a:p>
          <a:r>
            <a:rPr lang="en-US" dirty="0"/>
            <a:t>Chief Medical Examiner</a:t>
          </a:r>
        </a:p>
      </dgm:t>
    </dgm:pt>
    <dgm:pt modelId="{A32116A0-22A1-4CBB-A283-9587484F481E}" type="parTrans" cxnId="{A06C742E-AB6E-42D1-8203-830F9B845138}">
      <dgm:prSet/>
      <dgm:spPr/>
      <dgm:t>
        <a:bodyPr/>
        <a:lstStyle/>
        <a:p>
          <a:endParaRPr lang="en-US"/>
        </a:p>
      </dgm:t>
    </dgm:pt>
    <dgm:pt modelId="{0A62068C-6533-42C3-8086-C370DAAD0C92}" type="sibTrans" cxnId="{A06C742E-AB6E-42D1-8203-830F9B845138}">
      <dgm:prSet/>
      <dgm:spPr/>
      <dgm:t>
        <a:bodyPr/>
        <a:lstStyle/>
        <a:p>
          <a:endParaRPr lang="en-US"/>
        </a:p>
      </dgm:t>
    </dgm:pt>
    <dgm:pt modelId="{44534B1D-05DB-421A-8B63-21CB126616F2}">
      <dgm:prSet phldrT="[Text]"/>
      <dgm:spPr/>
      <dgm:t>
        <a:bodyPr/>
        <a:lstStyle/>
        <a:p>
          <a:r>
            <a:rPr lang="en-US" dirty="0"/>
            <a:t>Biology</a:t>
          </a:r>
        </a:p>
      </dgm:t>
    </dgm:pt>
    <dgm:pt modelId="{9416034F-3B6B-4526-8C24-6FE7C90F5938}" type="parTrans" cxnId="{910251F7-393F-46E7-B7D5-CBB48E13074F}">
      <dgm:prSet/>
      <dgm:spPr/>
      <dgm:t>
        <a:bodyPr/>
        <a:lstStyle/>
        <a:p>
          <a:endParaRPr lang="en-US"/>
        </a:p>
      </dgm:t>
    </dgm:pt>
    <dgm:pt modelId="{D0BDF586-E97A-4D9D-B446-F138D45A32CA}" type="sibTrans" cxnId="{910251F7-393F-46E7-B7D5-CBB48E13074F}">
      <dgm:prSet/>
      <dgm:spPr/>
      <dgm:t>
        <a:bodyPr/>
        <a:lstStyle/>
        <a:p>
          <a:endParaRPr lang="en-US"/>
        </a:p>
      </dgm:t>
    </dgm:pt>
    <dgm:pt modelId="{6B67723C-5FD9-4447-8877-FEAEC55E19F3}">
      <dgm:prSet/>
      <dgm:spPr/>
      <dgm:t>
        <a:bodyPr/>
        <a:lstStyle/>
        <a:p>
          <a:r>
            <a:rPr lang="en-US" dirty="0"/>
            <a:t>Firearms/Latent Prints/Evidence</a:t>
          </a:r>
        </a:p>
      </dgm:t>
    </dgm:pt>
    <dgm:pt modelId="{1BD71245-B1D6-4956-BEC9-3162CDBD752A}" type="parTrans" cxnId="{3DACA6F2-D258-4372-9770-5200538A889D}">
      <dgm:prSet/>
      <dgm:spPr/>
      <dgm:t>
        <a:bodyPr/>
        <a:lstStyle/>
        <a:p>
          <a:endParaRPr lang="en-US"/>
        </a:p>
      </dgm:t>
    </dgm:pt>
    <dgm:pt modelId="{1204F982-0480-4425-8629-C813F9705095}" type="sibTrans" cxnId="{3DACA6F2-D258-4372-9770-5200538A889D}">
      <dgm:prSet/>
      <dgm:spPr/>
      <dgm:t>
        <a:bodyPr/>
        <a:lstStyle/>
        <a:p>
          <a:endParaRPr lang="en-US"/>
        </a:p>
      </dgm:t>
    </dgm:pt>
    <dgm:pt modelId="{38E0F3A7-8C7D-43A6-AF4B-69C0041BA216}" type="pres">
      <dgm:prSet presAssocID="{42A30C87-F5B7-49A1-928B-BE51E432A8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9AE8617-DF1C-4711-896E-24464FEF29C6}" type="pres">
      <dgm:prSet presAssocID="{0C3DA724-FF36-4713-A059-9C8523362FD8}" presName="hierRoot1" presStyleCnt="0">
        <dgm:presLayoutVars>
          <dgm:hierBranch val="init"/>
        </dgm:presLayoutVars>
      </dgm:prSet>
      <dgm:spPr/>
    </dgm:pt>
    <dgm:pt modelId="{56CB693F-10D8-4E2B-9415-EB93FA02CF0C}" type="pres">
      <dgm:prSet presAssocID="{0C3DA724-FF36-4713-A059-9C8523362FD8}" presName="rootComposite1" presStyleCnt="0"/>
      <dgm:spPr/>
    </dgm:pt>
    <dgm:pt modelId="{A88B4266-9EBC-48E1-8D93-75EA84A0B00B}" type="pres">
      <dgm:prSet presAssocID="{0C3DA724-FF36-4713-A059-9C8523362FD8}" presName="rootText1" presStyleLbl="node0" presStyleIdx="0" presStyleCnt="1" custLinFactNeighborX="1104" custLinFactNeighborY="-52282">
        <dgm:presLayoutVars>
          <dgm:chPref val="3"/>
        </dgm:presLayoutVars>
      </dgm:prSet>
      <dgm:spPr/>
    </dgm:pt>
    <dgm:pt modelId="{B68BAB71-957F-4FE6-8A1A-A5101136E849}" type="pres">
      <dgm:prSet presAssocID="{0C3DA724-FF36-4713-A059-9C8523362FD8}" presName="rootConnector1" presStyleLbl="node1" presStyleIdx="0" presStyleCnt="0"/>
      <dgm:spPr/>
    </dgm:pt>
    <dgm:pt modelId="{0F1FFD50-8C79-486F-8ED2-9CFEA708AC00}" type="pres">
      <dgm:prSet presAssocID="{0C3DA724-FF36-4713-A059-9C8523362FD8}" presName="hierChild2" presStyleCnt="0"/>
      <dgm:spPr/>
    </dgm:pt>
    <dgm:pt modelId="{B53811B2-CF7A-4EC2-9528-F4CB5FE3DE05}" type="pres">
      <dgm:prSet presAssocID="{ED53AF96-8959-4D7F-BBD7-09E4230C1DE8}" presName="Name37" presStyleLbl="parChTrans1D2" presStyleIdx="0" presStyleCnt="6"/>
      <dgm:spPr/>
    </dgm:pt>
    <dgm:pt modelId="{1C2D109D-4367-41FB-A019-B87F951C09D3}" type="pres">
      <dgm:prSet presAssocID="{7F22DB12-B884-4BD6-BC76-A2F4C66245CA}" presName="hierRoot2" presStyleCnt="0">
        <dgm:presLayoutVars>
          <dgm:hierBranch val="init"/>
        </dgm:presLayoutVars>
      </dgm:prSet>
      <dgm:spPr/>
    </dgm:pt>
    <dgm:pt modelId="{A999B11F-6362-44BC-9A4E-064B3F5BD4B1}" type="pres">
      <dgm:prSet presAssocID="{7F22DB12-B884-4BD6-BC76-A2F4C66245CA}" presName="rootComposite" presStyleCnt="0"/>
      <dgm:spPr/>
    </dgm:pt>
    <dgm:pt modelId="{70B79148-B3B5-44E9-AF4A-C29A95EFFC1E}" type="pres">
      <dgm:prSet presAssocID="{7F22DB12-B884-4BD6-BC76-A2F4C66245CA}" presName="rootText" presStyleLbl="node2" presStyleIdx="0" presStyleCnt="5">
        <dgm:presLayoutVars>
          <dgm:chPref val="3"/>
        </dgm:presLayoutVars>
      </dgm:prSet>
      <dgm:spPr/>
    </dgm:pt>
    <dgm:pt modelId="{A668F3F1-5D3A-47C7-BDC7-AFE228F82B67}" type="pres">
      <dgm:prSet presAssocID="{7F22DB12-B884-4BD6-BC76-A2F4C66245CA}" presName="rootConnector" presStyleLbl="node2" presStyleIdx="0" presStyleCnt="5"/>
      <dgm:spPr/>
    </dgm:pt>
    <dgm:pt modelId="{FAEF1151-23E2-4183-927B-BC05929C8D5F}" type="pres">
      <dgm:prSet presAssocID="{7F22DB12-B884-4BD6-BC76-A2F4C66245CA}" presName="hierChild4" presStyleCnt="0"/>
      <dgm:spPr/>
    </dgm:pt>
    <dgm:pt modelId="{BA7F51BC-6BD6-4C4D-AD57-03E7B50C094B}" type="pres">
      <dgm:prSet presAssocID="{7F22DB12-B884-4BD6-BC76-A2F4C66245CA}" presName="hierChild5" presStyleCnt="0"/>
      <dgm:spPr/>
    </dgm:pt>
    <dgm:pt modelId="{70E84F7D-43F8-4D99-9F68-E535220B6094}" type="pres">
      <dgm:prSet presAssocID="{1BD71245-B1D6-4956-BEC9-3162CDBD752A}" presName="Name37" presStyleLbl="parChTrans1D2" presStyleIdx="1" presStyleCnt="6"/>
      <dgm:spPr/>
    </dgm:pt>
    <dgm:pt modelId="{BE1BF6AF-F885-4857-BA35-CBB3C36B9B8F}" type="pres">
      <dgm:prSet presAssocID="{6B67723C-5FD9-4447-8877-FEAEC55E19F3}" presName="hierRoot2" presStyleCnt="0">
        <dgm:presLayoutVars>
          <dgm:hierBranch val="init"/>
        </dgm:presLayoutVars>
      </dgm:prSet>
      <dgm:spPr/>
    </dgm:pt>
    <dgm:pt modelId="{B60F48F6-C16E-4C36-A197-6DE93A1DE6C7}" type="pres">
      <dgm:prSet presAssocID="{6B67723C-5FD9-4447-8877-FEAEC55E19F3}" presName="rootComposite" presStyleCnt="0"/>
      <dgm:spPr/>
    </dgm:pt>
    <dgm:pt modelId="{190EFB46-3044-4655-A4A6-12E347DC3854}" type="pres">
      <dgm:prSet presAssocID="{6B67723C-5FD9-4447-8877-FEAEC55E19F3}" presName="rootText" presStyleLbl="node2" presStyleIdx="1" presStyleCnt="5">
        <dgm:presLayoutVars>
          <dgm:chPref val="3"/>
        </dgm:presLayoutVars>
      </dgm:prSet>
      <dgm:spPr/>
    </dgm:pt>
    <dgm:pt modelId="{D498F6FA-E28F-4686-A255-F0902AEC8571}" type="pres">
      <dgm:prSet presAssocID="{6B67723C-5FD9-4447-8877-FEAEC55E19F3}" presName="rootConnector" presStyleLbl="node2" presStyleIdx="1" presStyleCnt="5"/>
      <dgm:spPr/>
    </dgm:pt>
    <dgm:pt modelId="{68EABB59-60CC-4AFF-8FFE-0D41308D1004}" type="pres">
      <dgm:prSet presAssocID="{6B67723C-5FD9-4447-8877-FEAEC55E19F3}" presName="hierChild4" presStyleCnt="0"/>
      <dgm:spPr/>
    </dgm:pt>
    <dgm:pt modelId="{CC4283D8-2932-4E87-A5C9-430ABB8DFC9E}" type="pres">
      <dgm:prSet presAssocID="{6B67723C-5FD9-4447-8877-FEAEC55E19F3}" presName="hierChild5" presStyleCnt="0"/>
      <dgm:spPr/>
    </dgm:pt>
    <dgm:pt modelId="{915C2FC4-DAB9-43F0-9B9C-43EDD7D51ABF}" type="pres">
      <dgm:prSet presAssocID="{A76094BB-7A25-4313-9946-53EEF095F9B8}" presName="Name37" presStyleLbl="parChTrans1D2" presStyleIdx="2" presStyleCnt="6"/>
      <dgm:spPr/>
    </dgm:pt>
    <dgm:pt modelId="{42A801E5-EC04-45F3-99BF-A5FDFC12DF63}" type="pres">
      <dgm:prSet presAssocID="{9B28AEDB-39B5-480E-9B9A-1E9F30CE8E17}" presName="hierRoot2" presStyleCnt="0">
        <dgm:presLayoutVars>
          <dgm:hierBranch val="init"/>
        </dgm:presLayoutVars>
      </dgm:prSet>
      <dgm:spPr/>
    </dgm:pt>
    <dgm:pt modelId="{DC233ED2-BD94-4F83-A312-D0AE1CDA58D6}" type="pres">
      <dgm:prSet presAssocID="{9B28AEDB-39B5-480E-9B9A-1E9F30CE8E17}" presName="rootComposite" presStyleCnt="0"/>
      <dgm:spPr/>
    </dgm:pt>
    <dgm:pt modelId="{21047A20-5947-4397-80AE-7E2F82E56BEA}" type="pres">
      <dgm:prSet presAssocID="{9B28AEDB-39B5-480E-9B9A-1E9F30CE8E17}" presName="rootText" presStyleLbl="node2" presStyleIdx="2" presStyleCnt="5">
        <dgm:presLayoutVars>
          <dgm:chPref val="3"/>
        </dgm:presLayoutVars>
      </dgm:prSet>
      <dgm:spPr/>
    </dgm:pt>
    <dgm:pt modelId="{78CA6E4E-9BE9-498B-8805-E3BA7E9897CE}" type="pres">
      <dgm:prSet presAssocID="{9B28AEDB-39B5-480E-9B9A-1E9F30CE8E17}" presName="rootConnector" presStyleLbl="node2" presStyleIdx="2" presStyleCnt="5"/>
      <dgm:spPr/>
    </dgm:pt>
    <dgm:pt modelId="{C328BF79-5908-43B7-A1B5-DEAFD06545BA}" type="pres">
      <dgm:prSet presAssocID="{9B28AEDB-39B5-480E-9B9A-1E9F30CE8E17}" presName="hierChild4" presStyleCnt="0"/>
      <dgm:spPr/>
    </dgm:pt>
    <dgm:pt modelId="{36993467-C31A-47D4-A281-65338C107EBC}" type="pres">
      <dgm:prSet presAssocID="{9B28AEDB-39B5-480E-9B9A-1E9F30CE8E17}" presName="hierChild5" presStyleCnt="0"/>
      <dgm:spPr/>
    </dgm:pt>
    <dgm:pt modelId="{278A4DC4-C0B1-4616-B7B9-CFC832872B62}" type="pres">
      <dgm:prSet presAssocID="{9416034F-3B6B-4526-8C24-6FE7C90F5938}" presName="Name37" presStyleLbl="parChTrans1D2" presStyleIdx="3" presStyleCnt="6"/>
      <dgm:spPr/>
    </dgm:pt>
    <dgm:pt modelId="{70830670-6357-4A71-A195-19B8139A444B}" type="pres">
      <dgm:prSet presAssocID="{44534B1D-05DB-421A-8B63-21CB126616F2}" presName="hierRoot2" presStyleCnt="0">
        <dgm:presLayoutVars>
          <dgm:hierBranch val="init"/>
        </dgm:presLayoutVars>
      </dgm:prSet>
      <dgm:spPr/>
    </dgm:pt>
    <dgm:pt modelId="{9C2341EF-142A-4778-965F-13AA9031FAD7}" type="pres">
      <dgm:prSet presAssocID="{44534B1D-05DB-421A-8B63-21CB126616F2}" presName="rootComposite" presStyleCnt="0"/>
      <dgm:spPr/>
    </dgm:pt>
    <dgm:pt modelId="{ECD87D27-25DA-44A3-8B4A-2FB78AF9362B}" type="pres">
      <dgm:prSet presAssocID="{44534B1D-05DB-421A-8B63-21CB126616F2}" presName="rootText" presStyleLbl="node2" presStyleIdx="3" presStyleCnt="5">
        <dgm:presLayoutVars>
          <dgm:chPref val="3"/>
        </dgm:presLayoutVars>
      </dgm:prSet>
      <dgm:spPr/>
    </dgm:pt>
    <dgm:pt modelId="{96D5063D-4964-4469-9D5A-CB45838943E5}" type="pres">
      <dgm:prSet presAssocID="{44534B1D-05DB-421A-8B63-21CB126616F2}" presName="rootConnector" presStyleLbl="node2" presStyleIdx="3" presStyleCnt="5"/>
      <dgm:spPr/>
    </dgm:pt>
    <dgm:pt modelId="{2C91CAAA-BD9E-4E06-A45F-866E8F6BACF0}" type="pres">
      <dgm:prSet presAssocID="{44534B1D-05DB-421A-8B63-21CB126616F2}" presName="hierChild4" presStyleCnt="0"/>
      <dgm:spPr/>
    </dgm:pt>
    <dgm:pt modelId="{8DAC99B8-28DE-4DFC-B2FB-1DDD8DC645C2}" type="pres">
      <dgm:prSet presAssocID="{44534B1D-05DB-421A-8B63-21CB126616F2}" presName="hierChild5" presStyleCnt="0"/>
      <dgm:spPr/>
    </dgm:pt>
    <dgm:pt modelId="{3C389414-BB8A-41A7-A198-E21DC9692E3F}" type="pres">
      <dgm:prSet presAssocID="{A32116A0-22A1-4CBB-A283-9587484F481E}" presName="Name37" presStyleLbl="parChTrans1D2" presStyleIdx="4" presStyleCnt="6"/>
      <dgm:spPr/>
    </dgm:pt>
    <dgm:pt modelId="{5CB0B05A-3280-41AF-A4B3-A4DAEA62672C}" type="pres">
      <dgm:prSet presAssocID="{C0C60DE7-2EE2-4F4D-BF44-2928A88500D8}" presName="hierRoot2" presStyleCnt="0">
        <dgm:presLayoutVars>
          <dgm:hierBranch val="init"/>
        </dgm:presLayoutVars>
      </dgm:prSet>
      <dgm:spPr/>
    </dgm:pt>
    <dgm:pt modelId="{7218C729-DB36-411C-99A8-D7B8A3D5E807}" type="pres">
      <dgm:prSet presAssocID="{C0C60DE7-2EE2-4F4D-BF44-2928A88500D8}" presName="rootComposite" presStyleCnt="0"/>
      <dgm:spPr/>
    </dgm:pt>
    <dgm:pt modelId="{71F7AD06-2612-4C63-9296-5677B794F691}" type="pres">
      <dgm:prSet presAssocID="{C0C60DE7-2EE2-4F4D-BF44-2928A88500D8}" presName="rootText" presStyleLbl="node2" presStyleIdx="4" presStyleCnt="5">
        <dgm:presLayoutVars>
          <dgm:chPref val="3"/>
        </dgm:presLayoutVars>
      </dgm:prSet>
      <dgm:spPr/>
    </dgm:pt>
    <dgm:pt modelId="{5867A5EB-E61E-4118-AB6A-38B39534574A}" type="pres">
      <dgm:prSet presAssocID="{C0C60DE7-2EE2-4F4D-BF44-2928A88500D8}" presName="rootConnector" presStyleLbl="node2" presStyleIdx="4" presStyleCnt="5"/>
      <dgm:spPr/>
    </dgm:pt>
    <dgm:pt modelId="{60F4EB96-6338-4D2E-9874-7038964ABA2D}" type="pres">
      <dgm:prSet presAssocID="{C0C60DE7-2EE2-4F4D-BF44-2928A88500D8}" presName="hierChild4" presStyleCnt="0"/>
      <dgm:spPr/>
    </dgm:pt>
    <dgm:pt modelId="{1299D9C6-6F64-4A69-BB1B-98EE11F94608}" type="pres">
      <dgm:prSet presAssocID="{C0C60DE7-2EE2-4F4D-BF44-2928A88500D8}" presName="hierChild5" presStyleCnt="0"/>
      <dgm:spPr/>
    </dgm:pt>
    <dgm:pt modelId="{E8D53C46-1B45-4F47-AC55-C9B1B3B77BD1}" type="pres">
      <dgm:prSet presAssocID="{0C3DA724-FF36-4713-A059-9C8523362FD8}" presName="hierChild3" presStyleCnt="0"/>
      <dgm:spPr/>
    </dgm:pt>
    <dgm:pt modelId="{DE344797-5FF1-40A8-BD93-7E133A07305D}" type="pres">
      <dgm:prSet presAssocID="{9E5A4BB6-A03F-477D-B905-421DA920178A}" presName="Name111" presStyleLbl="parChTrans1D2" presStyleIdx="5" presStyleCnt="6"/>
      <dgm:spPr/>
    </dgm:pt>
    <dgm:pt modelId="{9EA82107-44EC-4968-9378-061164E30CD0}" type="pres">
      <dgm:prSet presAssocID="{AD52737C-392D-4554-A8B4-EE315F64800B}" presName="hierRoot3" presStyleCnt="0">
        <dgm:presLayoutVars>
          <dgm:hierBranch val="init"/>
        </dgm:presLayoutVars>
      </dgm:prSet>
      <dgm:spPr/>
    </dgm:pt>
    <dgm:pt modelId="{C065BA3B-6DC4-45DC-BBFB-79166B113C1E}" type="pres">
      <dgm:prSet presAssocID="{AD52737C-392D-4554-A8B4-EE315F64800B}" presName="rootComposite3" presStyleCnt="0"/>
      <dgm:spPr/>
    </dgm:pt>
    <dgm:pt modelId="{45E78246-C110-4B72-94EA-93603693C8B0}" type="pres">
      <dgm:prSet presAssocID="{AD52737C-392D-4554-A8B4-EE315F64800B}" presName="rootText3" presStyleLbl="asst1" presStyleIdx="0" presStyleCnt="1" custLinFactNeighborX="3165" custLinFactNeighborY="-33308">
        <dgm:presLayoutVars>
          <dgm:chPref val="3"/>
        </dgm:presLayoutVars>
      </dgm:prSet>
      <dgm:spPr/>
    </dgm:pt>
    <dgm:pt modelId="{3818E9C0-FA51-4261-AC02-79A8D97307CB}" type="pres">
      <dgm:prSet presAssocID="{AD52737C-392D-4554-A8B4-EE315F64800B}" presName="rootConnector3" presStyleLbl="asst1" presStyleIdx="0" presStyleCnt="1"/>
      <dgm:spPr/>
    </dgm:pt>
    <dgm:pt modelId="{4DD90C2D-006F-4A31-AB34-D193CE2B7F44}" type="pres">
      <dgm:prSet presAssocID="{AD52737C-392D-4554-A8B4-EE315F64800B}" presName="hierChild6" presStyleCnt="0"/>
      <dgm:spPr/>
    </dgm:pt>
    <dgm:pt modelId="{1E907144-92E2-41CB-9B94-016F5D2E010C}" type="pres">
      <dgm:prSet presAssocID="{AD52737C-392D-4554-A8B4-EE315F64800B}" presName="hierChild7" presStyleCnt="0"/>
      <dgm:spPr/>
    </dgm:pt>
  </dgm:ptLst>
  <dgm:cxnLst>
    <dgm:cxn modelId="{6B3B7D02-9462-40F0-8E81-20154D73711B}" srcId="{0C3DA724-FF36-4713-A059-9C8523362FD8}" destId="{7F22DB12-B884-4BD6-BC76-A2F4C66245CA}" srcOrd="1" destOrd="0" parTransId="{ED53AF96-8959-4D7F-BBD7-09E4230C1DE8}" sibTransId="{6B674AC1-223D-43BB-92DD-45170280DC7C}"/>
    <dgm:cxn modelId="{B7E28614-88F7-49ED-A8E3-A63E848B2115}" srcId="{42A30C87-F5B7-49A1-928B-BE51E432A857}" destId="{0C3DA724-FF36-4713-A059-9C8523362FD8}" srcOrd="0" destOrd="0" parTransId="{5501A329-4000-4676-9B35-1D983B32EDB1}" sibTransId="{4B9B026A-F298-4898-B3DE-319EB7CE76DC}"/>
    <dgm:cxn modelId="{8B88B421-42E0-4714-B909-C1B4D8BCBAC3}" type="presOf" srcId="{6B67723C-5FD9-4447-8877-FEAEC55E19F3}" destId="{190EFB46-3044-4655-A4A6-12E347DC3854}" srcOrd="0" destOrd="0" presId="urn:microsoft.com/office/officeart/2005/8/layout/orgChart1"/>
    <dgm:cxn modelId="{A06C742E-AB6E-42D1-8203-830F9B845138}" srcId="{0C3DA724-FF36-4713-A059-9C8523362FD8}" destId="{C0C60DE7-2EE2-4F4D-BF44-2928A88500D8}" srcOrd="5" destOrd="0" parTransId="{A32116A0-22A1-4CBB-A283-9587484F481E}" sibTransId="{0A62068C-6533-42C3-8086-C370DAAD0C92}"/>
    <dgm:cxn modelId="{5479D62E-12D8-4EBF-8545-62C3C60DE66E}" type="presOf" srcId="{44534B1D-05DB-421A-8B63-21CB126616F2}" destId="{96D5063D-4964-4469-9D5A-CB45838943E5}" srcOrd="1" destOrd="0" presId="urn:microsoft.com/office/officeart/2005/8/layout/orgChart1"/>
    <dgm:cxn modelId="{E3B4CA30-1CB4-44FB-BBB3-8F2A3FAEA8B6}" type="presOf" srcId="{A76094BB-7A25-4313-9946-53EEF095F9B8}" destId="{915C2FC4-DAB9-43F0-9B9C-43EDD7D51ABF}" srcOrd="0" destOrd="0" presId="urn:microsoft.com/office/officeart/2005/8/layout/orgChart1"/>
    <dgm:cxn modelId="{B4C6FA37-C37C-4298-8104-1FB4CADEE0F1}" type="presOf" srcId="{C0C60DE7-2EE2-4F4D-BF44-2928A88500D8}" destId="{71F7AD06-2612-4C63-9296-5677B794F691}" srcOrd="0" destOrd="0" presId="urn:microsoft.com/office/officeart/2005/8/layout/orgChart1"/>
    <dgm:cxn modelId="{3F6C6646-1211-419D-872E-3813FC2BC608}" type="presOf" srcId="{7F22DB12-B884-4BD6-BC76-A2F4C66245CA}" destId="{A668F3F1-5D3A-47C7-BDC7-AFE228F82B67}" srcOrd="1" destOrd="0" presId="urn:microsoft.com/office/officeart/2005/8/layout/orgChart1"/>
    <dgm:cxn modelId="{3E0A5F6D-39AE-4C7F-8664-ED0EFB2F7C9D}" type="presOf" srcId="{7F22DB12-B884-4BD6-BC76-A2F4C66245CA}" destId="{70B79148-B3B5-44E9-AF4A-C29A95EFFC1E}" srcOrd="0" destOrd="0" presId="urn:microsoft.com/office/officeart/2005/8/layout/orgChart1"/>
    <dgm:cxn modelId="{6D8DAB7F-DE8E-454C-A60D-0CB901C65EC2}" type="presOf" srcId="{9E5A4BB6-A03F-477D-B905-421DA920178A}" destId="{DE344797-5FF1-40A8-BD93-7E133A07305D}" srcOrd="0" destOrd="0" presId="urn:microsoft.com/office/officeart/2005/8/layout/orgChart1"/>
    <dgm:cxn modelId="{019E488D-E915-468E-99F9-2A93CCF425B3}" type="presOf" srcId="{1BD71245-B1D6-4956-BEC9-3162CDBD752A}" destId="{70E84F7D-43F8-4D99-9F68-E535220B6094}" srcOrd="0" destOrd="0" presId="urn:microsoft.com/office/officeart/2005/8/layout/orgChart1"/>
    <dgm:cxn modelId="{B7333992-639B-4269-907A-A7CA1037DED3}" type="presOf" srcId="{0C3DA724-FF36-4713-A059-9C8523362FD8}" destId="{A88B4266-9EBC-48E1-8D93-75EA84A0B00B}" srcOrd="0" destOrd="0" presId="urn:microsoft.com/office/officeart/2005/8/layout/orgChart1"/>
    <dgm:cxn modelId="{83334893-CEB4-4A1E-9910-059D66DF2050}" srcId="{0C3DA724-FF36-4713-A059-9C8523362FD8}" destId="{9B28AEDB-39B5-480E-9B9A-1E9F30CE8E17}" srcOrd="3" destOrd="0" parTransId="{A76094BB-7A25-4313-9946-53EEF095F9B8}" sibTransId="{A89C0EB5-1E69-48E3-8709-F5C16DE4A81B}"/>
    <dgm:cxn modelId="{8AD02AA2-A9A9-4E2D-A909-A9706FD15F73}" type="presOf" srcId="{9B28AEDB-39B5-480E-9B9A-1E9F30CE8E17}" destId="{78CA6E4E-9BE9-498B-8805-E3BA7E9897CE}" srcOrd="1" destOrd="0" presId="urn:microsoft.com/office/officeart/2005/8/layout/orgChart1"/>
    <dgm:cxn modelId="{5CEB43B2-FE39-4EC9-9623-B02AA86A5FB1}" type="presOf" srcId="{AD52737C-392D-4554-A8B4-EE315F64800B}" destId="{3818E9C0-FA51-4261-AC02-79A8D97307CB}" srcOrd="1" destOrd="0" presId="urn:microsoft.com/office/officeart/2005/8/layout/orgChart1"/>
    <dgm:cxn modelId="{BAAB02B6-6DB5-4A00-B5E6-6CAA1A30A0EF}" type="presOf" srcId="{C0C60DE7-2EE2-4F4D-BF44-2928A88500D8}" destId="{5867A5EB-E61E-4118-AB6A-38B39534574A}" srcOrd="1" destOrd="0" presId="urn:microsoft.com/office/officeart/2005/8/layout/orgChart1"/>
    <dgm:cxn modelId="{0BA5C1BA-C83F-422E-BB2E-B0D3435BD969}" type="presOf" srcId="{AD52737C-392D-4554-A8B4-EE315F64800B}" destId="{45E78246-C110-4B72-94EA-93603693C8B0}" srcOrd="0" destOrd="0" presId="urn:microsoft.com/office/officeart/2005/8/layout/orgChart1"/>
    <dgm:cxn modelId="{0BF8D6CB-DF8B-4F6A-9120-18A6ED57EDCE}" type="presOf" srcId="{6B67723C-5FD9-4447-8877-FEAEC55E19F3}" destId="{D498F6FA-E28F-4686-A255-F0902AEC8571}" srcOrd="1" destOrd="0" presId="urn:microsoft.com/office/officeart/2005/8/layout/orgChart1"/>
    <dgm:cxn modelId="{4DBE2ECF-1494-45B3-87C8-BB5306506F22}" type="presOf" srcId="{0C3DA724-FF36-4713-A059-9C8523362FD8}" destId="{B68BAB71-957F-4FE6-8A1A-A5101136E849}" srcOrd="1" destOrd="0" presId="urn:microsoft.com/office/officeart/2005/8/layout/orgChart1"/>
    <dgm:cxn modelId="{165C03D8-0210-45DE-8E58-8223789F9DCD}" type="presOf" srcId="{42A30C87-F5B7-49A1-928B-BE51E432A857}" destId="{38E0F3A7-8C7D-43A6-AF4B-69C0041BA216}" srcOrd="0" destOrd="0" presId="urn:microsoft.com/office/officeart/2005/8/layout/orgChart1"/>
    <dgm:cxn modelId="{476607D8-6DE8-4378-AACD-BE0947AD13AF}" srcId="{0C3DA724-FF36-4713-A059-9C8523362FD8}" destId="{AD52737C-392D-4554-A8B4-EE315F64800B}" srcOrd="0" destOrd="0" parTransId="{9E5A4BB6-A03F-477D-B905-421DA920178A}" sibTransId="{2EFBB414-1235-4E4D-8106-0CF0601D1902}"/>
    <dgm:cxn modelId="{CAE775E6-908E-48D0-91E0-C692E32209F5}" type="presOf" srcId="{ED53AF96-8959-4D7F-BBD7-09E4230C1DE8}" destId="{B53811B2-CF7A-4EC2-9528-F4CB5FE3DE05}" srcOrd="0" destOrd="0" presId="urn:microsoft.com/office/officeart/2005/8/layout/orgChart1"/>
    <dgm:cxn modelId="{65D8F0E8-569A-4739-9EC3-40F66497BC61}" type="presOf" srcId="{44534B1D-05DB-421A-8B63-21CB126616F2}" destId="{ECD87D27-25DA-44A3-8B4A-2FB78AF9362B}" srcOrd="0" destOrd="0" presId="urn:microsoft.com/office/officeart/2005/8/layout/orgChart1"/>
    <dgm:cxn modelId="{E1F132ED-F3EA-4439-8D4C-8BE31B96B486}" type="presOf" srcId="{A32116A0-22A1-4CBB-A283-9587484F481E}" destId="{3C389414-BB8A-41A7-A198-E21DC9692E3F}" srcOrd="0" destOrd="0" presId="urn:microsoft.com/office/officeart/2005/8/layout/orgChart1"/>
    <dgm:cxn modelId="{3DACA6F2-D258-4372-9770-5200538A889D}" srcId="{0C3DA724-FF36-4713-A059-9C8523362FD8}" destId="{6B67723C-5FD9-4447-8877-FEAEC55E19F3}" srcOrd="2" destOrd="0" parTransId="{1BD71245-B1D6-4956-BEC9-3162CDBD752A}" sibTransId="{1204F982-0480-4425-8629-C813F9705095}"/>
    <dgm:cxn modelId="{1E23C3F6-4F76-4F19-A1AE-D275BC19D5D5}" type="presOf" srcId="{9B28AEDB-39B5-480E-9B9A-1E9F30CE8E17}" destId="{21047A20-5947-4397-80AE-7E2F82E56BEA}" srcOrd="0" destOrd="0" presId="urn:microsoft.com/office/officeart/2005/8/layout/orgChart1"/>
    <dgm:cxn modelId="{910251F7-393F-46E7-B7D5-CBB48E13074F}" srcId="{0C3DA724-FF36-4713-A059-9C8523362FD8}" destId="{44534B1D-05DB-421A-8B63-21CB126616F2}" srcOrd="4" destOrd="0" parTransId="{9416034F-3B6B-4526-8C24-6FE7C90F5938}" sibTransId="{D0BDF586-E97A-4D9D-B446-F138D45A32CA}"/>
    <dgm:cxn modelId="{58485BFA-61BE-4F71-924A-EFE13558AD09}" type="presOf" srcId="{9416034F-3B6B-4526-8C24-6FE7C90F5938}" destId="{278A4DC4-C0B1-4616-B7B9-CFC832872B62}" srcOrd="0" destOrd="0" presId="urn:microsoft.com/office/officeart/2005/8/layout/orgChart1"/>
    <dgm:cxn modelId="{A4E70E6D-7A08-4B29-90E9-E4C27643B41D}" type="presParOf" srcId="{38E0F3A7-8C7D-43A6-AF4B-69C0041BA216}" destId="{89AE8617-DF1C-4711-896E-24464FEF29C6}" srcOrd="0" destOrd="0" presId="urn:microsoft.com/office/officeart/2005/8/layout/orgChart1"/>
    <dgm:cxn modelId="{184E57B8-CB5C-474B-9D12-5C3A14118801}" type="presParOf" srcId="{89AE8617-DF1C-4711-896E-24464FEF29C6}" destId="{56CB693F-10D8-4E2B-9415-EB93FA02CF0C}" srcOrd="0" destOrd="0" presId="urn:microsoft.com/office/officeart/2005/8/layout/orgChart1"/>
    <dgm:cxn modelId="{3DA3D98F-98E3-4611-8D50-082B3366A681}" type="presParOf" srcId="{56CB693F-10D8-4E2B-9415-EB93FA02CF0C}" destId="{A88B4266-9EBC-48E1-8D93-75EA84A0B00B}" srcOrd="0" destOrd="0" presId="urn:microsoft.com/office/officeart/2005/8/layout/orgChart1"/>
    <dgm:cxn modelId="{EE055869-FA4A-49C7-9C0D-57A6C3D70392}" type="presParOf" srcId="{56CB693F-10D8-4E2B-9415-EB93FA02CF0C}" destId="{B68BAB71-957F-4FE6-8A1A-A5101136E849}" srcOrd="1" destOrd="0" presId="urn:microsoft.com/office/officeart/2005/8/layout/orgChart1"/>
    <dgm:cxn modelId="{4550B4D1-A628-4994-A3BF-09E4E7DBD024}" type="presParOf" srcId="{89AE8617-DF1C-4711-896E-24464FEF29C6}" destId="{0F1FFD50-8C79-486F-8ED2-9CFEA708AC00}" srcOrd="1" destOrd="0" presId="urn:microsoft.com/office/officeart/2005/8/layout/orgChart1"/>
    <dgm:cxn modelId="{3F158D02-799F-4F19-B116-17449E62336E}" type="presParOf" srcId="{0F1FFD50-8C79-486F-8ED2-9CFEA708AC00}" destId="{B53811B2-CF7A-4EC2-9528-F4CB5FE3DE05}" srcOrd="0" destOrd="0" presId="urn:microsoft.com/office/officeart/2005/8/layout/orgChart1"/>
    <dgm:cxn modelId="{4B203535-E77B-4A29-A9A6-BCBF0E3973ED}" type="presParOf" srcId="{0F1FFD50-8C79-486F-8ED2-9CFEA708AC00}" destId="{1C2D109D-4367-41FB-A019-B87F951C09D3}" srcOrd="1" destOrd="0" presId="urn:microsoft.com/office/officeart/2005/8/layout/orgChart1"/>
    <dgm:cxn modelId="{A043CDB6-ECC8-4FD9-817E-9BD4BA327DFE}" type="presParOf" srcId="{1C2D109D-4367-41FB-A019-B87F951C09D3}" destId="{A999B11F-6362-44BC-9A4E-064B3F5BD4B1}" srcOrd="0" destOrd="0" presId="urn:microsoft.com/office/officeart/2005/8/layout/orgChart1"/>
    <dgm:cxn modelId="{1ADB6CF1-1374-41D8-BCBF-6547AC8C9595}" type="presParOf" srcId="{A999B11F-6362-44BC-9A4E-064B3F5BD4B1}" destId="{70B79148-B3B5-44E9-AF4A-C29A95EFFC1E}" srcOrd="0" destOrd="0" presId="urn:microsoft.com/office/officeart/2005/8/layout/orgChart1"/>
    <dgm:cxn modelId="{84BAA1AA-CFE1-4A64-B9AA-3D808D75FE84}" type="presParOf" srcId="{A999B11F-6362-44BC-9A4E-064B3F5BD4B1}" destId="{A668F3F1-5D3A-47C7-BDC7-AFE228F82B67}" srcOrd="1" destOrd="0" presId="urn:microsoft.com/office/officeart/2005/8/layout/orgChart1"/>
    <dgm:cxn modelId="{47A8AEAE-0EE0-4303-ACFD-DCCB2EA5FD81}" type="presParOf" srcId="{1C2D109D-4367-41FB-A019-B87F951C09D3}" destId="{FAEF1151-23E2-4183-927B-BC05929C8D5F}" srcOrd="1" destOrd="0" presId="urn:microsoft.com/office/officeart/2005/8/layout/orgChart1"/>
    <dgm:cxn modelId="{E9DA660D-13E3-403B-94E6-43A0839FE731}" type="presParOf" srcId="{1C2D109D-4367-41FB-A019-B87F951C09D3}" destId="{BA7F51BC-6BD6-4C4D-AD57-03E7B50C094B}" srcOrd="2" destOrd="0" presId="urn:microsoft.com/office/officeart/2005/8/layout/orgChart1"/>
    <dgm:cxn modelId="{7FF75B24-8C43-4488-98B2-B2D1C5DA87BB}" type="presParOf" srcId="{0F1FFD50-8C79-486F-8ED2-9CFEA708AC00}" destId="{70E84F7D-43F8-4D99-9F68-E535220B6094}" srcOrd="2" destOrd="0" presId="urn:microsoft.com/office/officeart/2005/8/layout/orgChart1"/>
    <dgm:cxn modelId="{961639C6-2B72-4982-9DB0-7FDCC2AF0EA0}" type="presParOf" srcId="{0F1FFD50-8C79-486F-8ED2-9CFEA708AC00}" destId="{BE1BF6AF-F885-4857-BA35-CBB3C36B9B8F}" srcOrd="3" destOrd="0" presId="urn:microsoft.com/office/officeart/2005/8/layout/orgChart1"/>
    <dgm:cxn modelId="{20DBDFDB-4098-477B-BD18-3CD4B5DB4479}" type="presParOf" srcId="{BE1BF6AF-F885-4857-BA35-CBB3C36B9B8F}" destId="{B60F48F6-C16E-4C36-A197-6DE93A1DE6C7}" srcOrd="0" destOrd="0" presId="urn:microsoft.com/office/officeart/2005/8/layout/orgChart1"/>
    <dgm:cxn modelId="{D8789A26-DAAC-4057-B79D-0036BB552245}" type="presParOf" srcId="{B60F48F6-C16E-4C36-A197-6DE93A1DE6C7}" destId="{190EFB46-3044-4655-A4A6-12E347DC3854}" srcOrd="0" destOrd="0" presId="urn:microsoft.com/office/officeart/2005/8/layout/orgChart1"/>
    <dgm:cxn modelId="{455E87B0-D1AD-4799-9782-E958489928D0}" type="presParOf" srcId="{B60F48F6-C16E-4C36-A197-6DE93A1DE6C7}" destId="{D498F6FA-E28F-4686-A255-F0902AEC8571}" srcOrd="1" destOrd="0" presId="urn:microsoft.com/office/officeart/2005/8/layout/orgChart1"/>
    <dgm:cxn modelId="{760EE1A7-9DD9-4B9E-B99F-4435D902C140}" type="presParOf" srcId="{BE1BF6AF-F885-4857-BA35-CBB3C36B9B8F}" destId="{68EABB59-60CC-4AFF-8FFE-0D41308D1004}" srcOrd="1" destOrd="0" presId="urn:microsoft.com/office/officeart/2005/8/layout/orgChart1"/>
    <dgm:cxn modelId="{8690A5CA-2D14-4FCF-AD1B-83D5E996CBF1}" type="presParOf" srcId="{BE1BF6AF-F885-4857-BA35-CBB3C36B9B8F}" destId="{CC4283D8-2932-4E87-A5C9-430ABB8DFC9E}" srcOrd="2" destOrd="0" presId="urn:microsoft.com/office/officeart/2005/8/layout/orgChart1"/>
    <dgm:cxn modelId="{197061E6-24AD-4169-A4BE-B32DB8CC4C75}" type="presParOf" srcId="{0F1FFD50-8C79-486F-8ED2-9CFEA708AC00}" destId="{915C2FC4-DAB9-43F0-9B9C-43EDD7D51ABF}" srcOrd="4" destOrd="0" presId="urn:microsoft.com/office/officeart/2005/8/layout/orgChart1"/>
    <dgm:cxn modelId="{46DA3D85-1854-4E33-A293-F3367EC463A1}" type="presParOf" srcId="{0F1FFD50-8C79-486F-8ED2-9CFEA708AC00}" destId="{42A801E5-EC04-45F3-99BF-A5FDFC12DF63}" srcOrd="5" destOrd="0" presId="urn:microsoft.com/office/officeart/2005/8/layout/orgChart1"/>
    <dgm:cxn modelId="{D07409B8-CD3C-48D2-A65F-A41AE69560F3}" type="presParOf" srcId="{42A801E5-EC04-45F3-99BF-A5FDFC12DF63}" destId="{DC233ED2-BD94-4F83-A312-D0AE1CDA58D6}" srcOrd="0" destOrd="0" presId="urn:microsoft.com/office/officeart/2005/8/layout/orgChart1"/>
    <dgm:cxn modelId="{E7E26B2C-A089-45EF-8253-38F1F14362C5}" type="presParOf" srcId="{DC233ED2-BD94-4F83-A312-D0AE1CDA58D6}" destId="{21047A20-5947-4397-80AE-7E2F82E56BEA}" srcOrd="0" destOrd="0" presId="urn:microsoft.com/office/officeart/2005/8/layout/orgChart1"/>
    <dgm:cxn modelId="{F9BA3F63-2969-4654-B2B3-8756AFFCF252}" type="presParOf" srcId="{DC233ED2-BD94-4F83-A312-D0AE1CDA58D6}" destId="{78CA6E4E-9BE9-498B-8805-E3BA7E9897CE}" srcOrd="1" destOrd="0" presId="urn:microsoft.com/office/officeart/2005/8/layout/orgChart1"/>
    <dgm:cxn modelId="{7F7A93B2-AADA-4A1C-8011-5348EDE56587}" type="presParOf" srcId="{42A801E5-EC04-45F3-99BF-A5FDFC12DF63}" destId="{C328BF79-5908-43B7-A1B5-DEAFD06545BA}" srcOrd="1" destOrd="0" presId="urn:microsoft.com/office/officeart/2005/8/layout/orgChart1"/>
    <dgm:cxn modelId="{118DD319-F8B3-412C-A4D5-9B226FC149CC}" type="presParOf" srcId="{42A801E5-EC04-45F3-99BF-A5FDFC12DF63}" destId="{36993467-C31A-47D4-A281-65338C107EBC}" srcOrd="2" destOrd="0" presId="urn:microsoft.com/office/officeart/2005/8/layout/orgChart1"/>
    <dgm:cxn modelId="{F0846859-C4F7-4280-B2AA-12D7C63759B6}" type="presParOf" srcId="{0F1FFD50-8C79-486F-8ED2-9CFEA708AC00}" destId="{278A4DC4-C0B1-4616-B7B9-CFC832872B62}" srcOrd="6" destOrd="0" presId="urn:microsoft.com/office/officeart/2005/8/layout/orgChart1"/>
    <dgm:cxn modelId="{379B5197-DEF7-4D55-9757-662C2649193E}" type="presParOf" srcId="{0F1FFD50-8C79-486F-8ED2-9CFEA708AC00}" destId="{70830670-6357-4A71-A195-19B8139A444B}" srcOrd="7" destOrd="0" presId="urn:microsoft.com/office/officeart/2005/8/layout/orgChart1"/>
    <dgm:cxn modelId="{2EBCBFAC-F291-430A-809C-2EABC6092F1C}" type="presParOf" srcId="{70830670-6357-4A71-A195-19B8139A444B}" destId="{9C2341EF-142A-4778-965F-13AA9031FAD7}" srcOrd="0" destOrd="0" presId="urn:microsoft.com/office/officeart/2005/8/layout/orgChart1"/>
    <dgm:cxn modelId="{C44ECCF6-BAD7-44A3-BEAA-8EDE0A908A71}" type="presParOf" srcId="{9C2341EF-142A-4778-965F-13AA9031FAD7}" destId="{ECD87D27-25DA-44A3-8B4A-2FB78AF9362B}" srcOrd="0" destOrd="0" presId="urn:microsoft.com/office/officeart/2005/8/layout/orgChart1"/>
    <dgm:cxn modelId="{7AA6AFE5-A87A-4E45-8DD4-E369C696080C}" type="presParOf" srcId="{9C2341EF-142A-4778-965F-13AA9031FAD7}" destId="{96D5063D-4964-4469-9D5A-CB45838943E5}" srcOrd="1" destOrd="0" presId="urn:microsoft.com/office/officeart/2005/8/layout/orgChart1"/>
    <dgm:cxn modelId="{FD87E92A-FD88-4587-88A4-CABA39E7A855}" type="presParOf" srcId="{70830670-6357-4A71-A195-19B8139A444B}" destId="{2C91CAAA-BD9E-4E06-A45F-866E8F6BACF0}" srcOrd="1" destOrd="0" presId="urn:microsoft.com/office/officeart/2005/8/layout/orgChart1"/>
    <dgm:cxn modelId="{59A3D97D-DB3A-47FE-B8E7-EEC4D9FE0900}" type="presParOf" srcId="{70830670-6357-4A71-A195-19B8139A444B}" destId="{8DAC99B8-28DE-4DFC-B2FB-1DDD8DC645C2}" srcOrd="2" destOrd="0" presId="urn:microsoft.com/office/officeart/2005/8/layout/orgChart1"/>
    <dgm:cxn modelId="{16554E25-3C61-4397-BDD2-0CDFFE31BFC0}" type="presParOf" srcId="{0F1FFD50-8C79-486F-8ED2-9CFEA708AC00}" destId="{3C389414-BB8A-41A7-A198-E21DC9692E3F}" srcOrd="8" destOrd="0" presId="urn:microsoft.com/office/officeart/2005/8/layout/orgChart1"/>
    <dgm:cxn modelId="{1B35DB22-B8B6-41FC-BFA8-AB70C4ED05A5}" type="presParOf" srcId="{0F1FFD50-8C79-486F-8ED2-9CFEA708AC00}" destId="{5CB0B05A-3280-41AF-A4B3-A4DAEA62672C}" srcOrd="9" destOrd="0" presId="urn:microsoft.com/office/officeart/2005/8/layout/orgChart1"/>
    <dgm:cxn modelId="{876A2A85-6E7C-4536-879C-7E15A63C8E6A}" type="presParOf" srcId="{5CB0B05A-3280-41AF-A4B3-A4DAEA62672C}" destId="{7218C729-DB36-411C-99A8-D7B8A3D5E807}" srcOrd="0" destOrd="0" presId="urn:microsoft.com/office/officeart/2005/8/layout/orgChart1"/>
    <dgm:cxn modelId="{0ABDDAE0-C7DA-425E-8E36-F7F8D44A0B05}" type="presParOf" srcId="{7218C729-DB36-411C-99A8-D7B8A3D5E807}" destId="{71F7AD06-2612-4C63-9296-5677B794F691}" srcOrd="0" destOrd="0" presId="urn:microsoft.com/office/officeart/2005/8/layout/orgChart1"/>
    <dgm:cxn modelId="{42EB12B0-2D46-4711-9C7B-E4AEDCAB4D52}" type="presParOf" srcId="{7218C729-DB36-411C-99A8-D7B8A3D5E807}" destId="{5867A5EB-E61E-4118-AB6A-38B39534574A}" srcOrd="1" destOrd="0" presId="urn:microsoft.com/office/officeart/2005/8/layout/orgChart1"/>
    <dgm:cxn modelId="{0EA7E3D6-941C-4972-9756-6B73C4884982}" type="presParOf" srcId="{5CB0B05A-3280-41AF-A4B3-A4DAEA62672C}" destId="{60F4EB96-6338-4D2E-9874-7038964ABA2D}" srcOrd="1" destOrd="0" presId="urn:microsoft.com/office/officeart/2005/8/layout/orgChart1"/>
    <dgm:cxn modelId="{11FAFC3C-00B3-45E1-9CD2-6E75F5CE6A4E}" type="presParOf" srcId="{5CB0B05A-3280-41AF-A4B3-A4DAEA62672C}" destId="{1299D9C6-6F64-4A69-BB1B-98EE11F94608}" srcOrd="2" destOrd="0" presId="urn:microsoft.com/office/officeart/2005/8/layout/orgChart1"/>
    <dgm:cxn modelId="{49B10C1E-01CC-45DE-A0DC-C5E9A598122A}" type="presParOf" srcId="{89AE8617-DF1C-4711-896E-24464FEF29C6}" destId="{E8D53C46-1B45-4F47-AC55-C9B1B3B77BD1}" srcOrd="2" destOrd="0" presId="urn:microsoft.com/office/officeart/2005/8/layout/orgChart1"/>
    <dgm:cxn modelId="{7CE7E9B9-1D9A-43F9-B4D5-EF4055E42EB8}" type="presParOf" srcId="{E8D53C46-1B45-4F47-AC55-C9B1B3B77BD1}" destId="{DE344797-5FF1-40A8-BD93-7E133A07305D}" srcOrd="0" destOrd="0" presId="urn:microsoft.com/office/officeart/2005/8/layout/orgChart1"/>
    <dgm:cxn modelId="{9D12F0DC-5C59-4DC2-9751-9294E63146EF}" type="presParOf" srcId="{E8D53C46-1B45-4F47-AC55-C9B1B3B77BD1}" destId="{9EA82107-44EC-4968-9378-061164E30CD0}" srcOrd="1" destOrd="0" presId="urn:microsoft.com/office/officeart/2005/8/layout/orgChart1"/>
    <dgm:cxn modelId="{3C79DCDA-E504-4775-9573-DD150762B774}" type="presParOf" srcId="{9EA82107-44EC-4968-9378-061164E30CD0}" destId="{C065BA3B-6DC4-45DC-BBFB-79166B113C1E}" srcOrd="0" destOrd="0" presId="urn:microsoft.com/office/officeart/2005/8/layout/orgChart1"/>
    <dgm:cxn modelId="{4A3F6DDD-1615-4D8A-8CFE-70C26D2D599E}" type="presParOf" srcId="{C065BA3B-6DC4-45DC-BBFB-79166B113C1E}" destId="{45E78246-C110-4B72-94EA-93603693C8B0}" srcOrd="0" destOrd="0" presId="urn:microsoft.com/office/officeart/2005/8/layout/orgChart1"/>
    <dgm:cxn modelId="{2C7DD6C0-C27D-4DE4-89FA-AC837872CA9B}" type="presParOf" srcId="{C065BA3B-6DC4-45DC-BBFB-79166B113C1E}" destId="{3818E9C0-FA51-4261-AC02-79A8D97307CB}" srcOrd="1" destOrd="0" presId="urn:microsoft.com/office/officeart/2005/8/layout/orgChart1"/>
    <dgm:cxn modelId="{0CF2B689-1943-4901-8F34-4C9AE700E437}" type="presParOf" srcId="{9EA82107-44EC-4968-9378-061164E30CD0}" destId="{4DD90C2D-006F-4A31-AB34-D193CE2B7F44}" srcOrd="1" destOrd="0" presId="urn:microsoft.com/office/officeart/2005/8/layout/orgChart1"/>
    <dgm:cxn modelId="{A5A29197-3AF6-4009-92E1-A8AF0D2A4833}" type="presParOf" srcId="{9EA82107-44EC-4968-9378-061164E30CD0}" destId="{1E907144-92E2-41CB-9B94-016F5D2E010C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A30C87-F5B7-49A1-928B-BE51E432A85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3DA724-FF36-4713-A059-9C8523362FD8}">
      <dgm:prSet phldrT="[Text]" custT="1"/>
      <dgm:spPr/>
      <dgm:t>
        <a:bodyPr/>
        <a:lstStyle/>
        <a:p>
          <a:r>
            <a:rPr lang="en-US" sz="1050" dirty="0"/>
            <a:t>Administrator</a:t>
          </a:r>
        </a:p>
      </dgm:t>
    </dgm:pt>
    <dgm:pt modelId="{5501A329-4000-4676-9B35-1D983B32EDB1}" type="parTrans" cxnId="{B7E28614-88F7-49ED-A8E3-A63E848B2115}">
      <dgm:prSet/>
      <dgm:spPr/>
      <dgm:t>
        <a:bodyPr/>
        <a:lstStyle/>
        <a:p>
          <a:endParaRPr lang="en-US" sz="2400"/>
        </a:p>
      </dgm:t>
    </dgm:pt>
    <dgm:pt modelId="{4B9B026A-F298-4898-B3DE-319EB7CE76DC}" type="sibTrans" cxnId="{B7E28614-88F7-49ED-A8E3-A63E848B2115}">
      <dgm:prSet/>
      <dgm:spPr/>
      <dgm:t>
        <a:bodyPr/>
        <a:lstStyle/>
        <a:p>
          <a:endParaRPr lang="en-US" sz="2400"/>
        </a:p>
      </dgm:t>
    </dgm:pt>
    <dgm:pt modelId="{AD52737C-392D-4554-A8B4-EE315F64800B}" type="asst">
      <dgm:prSet phldrT="[Text]" custT="1"/>
      <dgm:spPr/>
      <dgm:t>
        <a:bodyPr/>
        <a:lstStyle/>
        <a:p>
          <a:r>
            <a:rPr lang="en-US" sz="1050" dirty="0"/>
            <a:t>Operations Officer (Finance)</a:t>
          </a:r>
        </a:p>
      </dgm:t>
    </dgm:pt>
    <dgm:pt modelId="{9E5A4BB6-A03F-477D-B905-421DA920178A}" type="parTrans" cxnId="{476607D8-6DE8-4378-AACD-BE0947AD13AF}">
      <dgm:prSet/>
      <dgm:spPr/>
      <dgm:t>
        <a:bodyPr/>
        <a:lstStyle/>
        <a:p>
          <a:endParaRPr lang="en-US" sz="2400"/>
        </a:p>
      </dgm:t>
    </dgm:pt>
    <dgm:pt modelId="{2EFBB414-1235-4E4D-8106-0CF0601D1902}" type="sibTrans" cxnId="{476607D8-6DE8-4378-AACD-BE0947AD13AF}">
      <dgm:prSet/>
      <dgm:spPr/>
      <dgm:t>
        <a:bodyPr/>
        <a:lstStyle/>
        <a:p>
          <a:endParaRPr lang="en-US" sz="2400"/>
        </a:p>
      </dgm:t>
    </dgm:pt>
    <dgm:pt modelId="{7F22DB12-B884-4BD6-BC76-A2F4C66245CA}">
      <dgm:prSet phldrT="[Text]" custT="1"/>
      <dgm:spPr/>
      <dgm:t>
        <a:bodyPr/>
        <a:lstStyle/>
        <a:p>
          <a:r>
            <a:rPr lang="en-US" sz="1050" dirty="0"/>
            <a:t>Toxicology</a:t>
          </a:r>
        </a:p>
      </dgm:t>
    </dgm:pt>
    <dgm:pt modelId="{ED53AF96-8959-4D7F-BBD7-09E4230C1DE8}" type="parTrans" cxnId="{6B3B7D02-9462-40F0-8E81-20154D73711B}">
      <dgm:prSet/>
      <dgm:spPr/>
      <dgm:t>
        <a:bodyPr/>
        <a:lstStyle/>
        <a:p>
          <a:endParaRPr lang="en-US" sz="2400"/>
        </a:p>
      </dgm:t>
    </dgm:pt>
    <dgm:pt modelId="{6B674AC1-223D-43BB-92DD-45170280DC7C}" type="sibTrans" cxnId="{6B3B7D02-9462-40F0-8E81-20154D73711B}">
      <dgm:prSet/>
      <dgm:spPr/>
      <dgm:t>
        <a:bodyPr/>
        <a:lstStyle/>
        <a:p>
          <a:endParaRPr lang="en-US" sz="2400"/>
        </a:p>
      </dgm:t>
    </dgm:pt>
    <dgm:pt modelId="{285E577D-EDAE-4159-BEEF-3B3E7E8CE18F}">
      <dgm:prSet phldrT="[Text]" custT="1"/>
      <dgm:spPr/>
      <dgm:t>
        <a:bodyPr/>
        <a:lstStyle/>
        <a:p>
          <a:r>
            <a:rPr lang="en-US" sz="1050" dirty="0"/>
            <a:t>Firearms</a:t>
          </a:r>
        </a:p>
      </dgm:t>
    </dgm:pt>
    <dgm:pt modelId="{2F991587-6EE8-4224-B77C-E76543D9D285}" type="parTrans" cxnId="{53904AAC-A763-4573-8551-D0796F4A67C5}">
      <dgm:prSet/>
      <dgm:spPr/>
      <dgm:t>
        <a:bodyPr/>
        <a:lstStyle/>
        <a:p>
          <a:endParaRPr lang="en-US" sz="2400"/>
        </a:p>
      </dgm:t>
    </dgm:pt>
    <dgm:pt modelId="{CCAE62AA-FBA7-4232-8114-4B68CFF39B5D}" type="sibTrans" cxnId="{53904AAC-A763-4573-8551-D0796F4A67C5}">
      <dgm:prSet/>
      <dgm:spPr/>
      <dgm:t>
        <a:bodyPr/>
        <a:lstStyle/>
        <a:p>
          <a:endParaRPr lang="en-US" sz="2400"/>
        </a:p>
      </dgm:t>
    </dgm:pt>
    <dgm:pt modelId="{8DD1A03E-5E03-4E11-8D39-0862F7F3FAD8}">
      <dgm:prSet phldrT="[Text]" custT="1"/>
      <dgm:spPr/>
      <dgm:t>
        <a:bodyPr/>
        <a:lstStyle/>
        <a:p>
          <a:r>
            <a:rPr lang="en-US" sz="1050" dirty="0"/>
            <a:t>Biology</a:t>
          </a:r>
        </a:p>
      </dgm:t>
    </dgm:pt>
    <dgm:pt modelId="{08055F3C-7627-4CAD-8D07-E6BF19029AB4}" type="parTrans" cxnId="{6E2D6DCC-5B6A-461F-A7D8-5205BC87939E}">
      <dgm:prSet/>
      <dgm:spPr/>
      <dgm:t>
        <a:bodyPr/>
        <a:lstStyle/>
        <a:p>
          <a:endParaRPr lang="en-US" sz="2400"/>
        </a:p>
      </dgm:t>
    </dgm:pt>
    <dgm:pt modelId="{C80A36F5-01FE-4351-BCA7-A47F70761B3E}" type="sibTrans" cxnId="{6E2D6DCC-5B6A-461F-A7D8-5205BC87939E}">
      <dgm:prSet/>
      <dgm:spPr/>
      <dgm:t>
        <a:bodyPr/>
        <a:lstStyle/>
        <a:p>
          <a:endParaRPr lang="en-US" sz="2400"/>
        </a:p>
      </dgm:t>
    </dgm:pt>
    <dgm:pt modelId="{C0C60DE7-2EE2-4F4D-BF44-2928A88500D8}">
      <dgm:prSet phldrT="[Text]" custT="1"/>
      <dgm:spPr/>
      <dgm:t>
        <a:bodyPr/>
        <a:lstStyle/>
        <a:p>
          <a:r>
            <a:rPr lang="en-US" sz="1050" dirty="0"/>
            <a:t>Chemistry</a:t>
          </a:r>
        </a:p>
      </dgm:t>
    </dgm:pt>
    <dgm:pt modelId="{A32116A0-22A1-4CBB-A283-9587484F481E}" type="parTrans" cxnId="{A06C742E-AB6E-42D1-8203-830F9B845138}">
      <dgm:prSet/>
      <dgm:spPr/>
      <dgm:t>
        <a:bodyPr/>
        <a:lstStyle/>
        <a:p>
          <a:endParaRPr lang="en-US" sz="2400"/>
        </a:p>
      </dgm:t>
    </dgm:pt>
    <dgm:pt modelId="{0A62068C-6533-42C3-8086-C370DAAD0C92}" type="sibTrans" cxnId="{A06C742E-AB6E-42D1-8203-830F9B845138}">
      <dgm:prSet/>
      <dgm:spPr/>
      <dgm:t>
        <a:bodyPr/>
        <a:lstStyle/>
        <a:p>
          <a:endParaRPr lang="en-US" sz="2400"/>
        </a:p>
      </dgm:t>
    </dgm:pt>
    <dgm:pt modelId="{4314B8A9-48BB-439E-A42B-4406F3C6D5F3}">
      <dgm:prSet phldrT="[Text]" custT="1"/>
      <dgm:spPr/>
      <dgm:t>
        <a:bodyPr/>
        <a:lstStyle/>
        <a:p>
          <a:r>
            <a:rPr lang="en-US" sz="1050" dirty="0"/>
            <a:t>Postmortem</a:t>
          </a:r>
        </a:p>
      </dgm:t>
    </dgm:pt>
    <dgm:pt modelId="{8949DCBB-D81A-49CB-A05B-F3E6FD97169F}" type="parTrans" cxnId="{F5A515D4-81B3-4A75-B971-C9BCB071EE36}">
      <dgm:prSet/>
      <dgm:spPr/>
      <dgm:t>
        <a:bodyPr/>
        <a:lstStyle/>
        <a:p>
          <a:endParaRPr lang="en-US" sz="2400"/>
        </a:p>
      </dgm:t>
    </dgm:pt>
    <dgm:pt modelId="{22CDE9E3-36AB-4DA4-A7FA-6988C38DB38A}" type="sibTrans" cxnId="{F5A515D4-81B3-4A75-B971-C9BCB071EE36}">
      <dgm:prSet/>
      <dgm:spPr/>
      <dgm:t>
        <a:bodyPr/>
        <a:lstStyle/>
        <a:p>
          <a:endParaRPr lang="en-US" sz="2400"/>
        </a:p>
      </dgm:t>
    </dgm:pt>
    <dgm:pt modelId="{DB3FA01F-3913-4D96-9A31-543D547D8102}">
      <dgm:prSet phldrT="[Text]" custT="1"/>
      <dgm:spPr/>
      <dgm:t>
        <a:bodyPr/>
        <a:lstStyle/>
        <a:p>
          <a:r>
            <a:rPr lang="en-US" sz="1050" dirty="0"/>
            <a:t>Drug/Alcohol DUI’s</a:t>
          </a:r>
        </a:p>
      </dgm:t>
    </dgm:pt>
    <dgm:pt modelId="{FA7B63AE-6E5C-4253-BCC0-F38AAA3DD193}" type="parTrans" cxnId="{0B63541F-8E14-441F-B0CA-03C7403114E0}">
      <dgm:prSet/>
      <dgm:spPr/>
      <dgm:t>
        <a:bodyPr/>
        <a:lstStyle/>
        <a:p>
          <a:endParaRPr lang="en-US" sz="2400"/>
        </a:p>
      </dgm:t>
    </dgm:pt>
    <dgm:pt modelId="{4A26469E-FB59-4678-868A-8037F568D9AC}" type="sibTrans" cxnId="{0B63541F-8E14-441F-B0CA-03C7403114E0}">
      <dgm:prSet/>
      <dgm:spPr/>
      <dgm:t>
        <a:bodyPr/>
        <a:lstStyle/>
        <a:p>
          <a:endParaRPr lang="en-US" sz="2400"/>
        </a:p>
      </dgm:t>
    </dgm:pt>
    <dgm:pt modelId="{9F2AC7A1-A84C-4AD8-88F0-9820B91F1F68}">
      <dgm:prSet phldrT="[Text]" custT="1"/>
      <dgm:spPr/>
      <dgm:t>
        <a:bodyPr/>
        <a:lstStyle/>
        <a:p>
          <a:r>
            <a:rPr lang="en-US" sz="1050" dirty="0"/>
            <a:t>DEC / DFSA</a:t>
          </a:r>
        </a:p>
      </dgm:t>
    </dgm:pt>
    <dgm:pt modelId="{ABD8FFB7-9EC5-41A4-95FB-2772A5AAFE40}" type="parTrans" cxnId="{F2921E58-9CE2-4CFA-A447-8BA27AFF4DF4}">
      <dgm:prSet/>
      <dgm:spPr/>
      <dgm:t>
        <a:bodyPr/>
        <a:lstStyle/>
        <a:p>
          <a:endParaRPr lang="en-US" sz="2400"/>
        </a:p>
      </dgm:t>
    </dgm:pt>
    <dgm:pt modelId="{267417B4-5C3F-430D-AABA-69ABE6675B91}" type="sibTrans" cxnId="{F2921E58-9CE2-4CFA-A447-8BA27AFF4DF4}">
      <dgm:prSet/>
      <dgm:spPr/>
      <dgm:t>
        <a:bodyPr/>
        <a:lstStyle/>
        <a:p>
          <a:endParaRPr lang="en-US" sz="2400"/>
        </a:p>
      </dgm:t>
    </dgm:pt>
    <dgm:pt modelId="{D58EBFF4-543D-4373-A54F-DBCFD9696BAF}">
      <dgm:prSet phldrT="[Text]" custT="1"/>
      <dgm:spPr/>
      <dgm:t>
        <a:bodyPr/>
        <a:lstStyle/>
        <a:p>
          <a:r>
            <a:rPr lang="en-US" sz="1050" dirty="0"/>
            <a:t>Probation/Parole</a:t>
          </a:r>
        </a:p>
      </dgm:t>
    </dgm:pt>
    <dgm:pt modelId="{82C30B6F-A557-4E06-A881-2887EB906FD5}" type="parTrans" cxnId="{2F7C4970-F415-46FA-9C44-5552462E4C7D}">
      <dgm:prSet/>
      <dgm:spPr/>
      <dgm:t>
        <a:bodyPr/>
        <a:lstStyle/>
        <a:p>
          <a:endParaRPr lang="en-US" sz="2400"/>
        </a:p>
      </dgm:t>
    </dgm:pt>
    <dgm:pt modelId="{9875C1DF-9ADD-4862-921E-947ED2E2D184}" type="sibTrans" cxnId="{2F7C4970-F415-46FA-9C44-5552462E4C7D}">
      <dgm:prSet/>
      <dgm:spPr/>
      <dgm:t>
        <a:bodyPr/>
        <a:lstStyle/>
        <a:p>
          <a:endParaRPr lang="en-US" sz="2400"/>
        </a:p>
      </dgm:t>
    </dgm:pt>
    <dgm:pt modelId="{A7E7444A-2016-44CA-964E-F39FA6955F81}">
      <dgm:prSet phldrT="[Text]" custT="1"/>
      <dgm:spPr/>
      <dgm:t>
        <a:bodyPr/>
        <a:lstStyle/>
        <a:p>
          <a:r>
            <a:rPr lang="en-US" sz="1050" dirty="0"/>
            <a:t>Firearm and Ammunition Identification</a:t>
          </a:r>
        </a:p>
      </dgm:t>
    </dgm:pt>
    <dgm:pt modelId="{FA537426-2859-4E80-B0FD-DB5AFF853E88}" type="parTrans" cxnId="{1AECD39F-257F-406D-8E91-E7C68BE0F1C7}">
      <dgm:prSet/>
      <dgm:spPr/>
      <dgm:t>
        <a:bodyPr/>
        <a:lstStyle/>
        <a:p>
          <a:endParaRPr lang="en-US" sz="2400"/>
        </a:p>
      </dgm:t>
    </dgm:pt>
    <dgm:pt modelId="{FA6AD22C-395F-4D7B-93A6-62532E4E5AD4}" type="sibTrans" cxnId="{1AECD39F-257F-406D-8E91-E7C68BE0F1C7}">
      <dgm:prSet/>
      <dgm:spPr/>
      <dgm:t>
        <a:bodyPr/>
        <a:lstStyle/>
        <a:p>
          <a:endParaRPr lang="en-US" sz="2400"/>
        </a:p>
      </dgm:t>
    </dgm:pt>
    <dgm:pt modelId="{19BE9AD5-075D-4528-92E1-977275020ED6}">
      <dgm:prSet phldrT="[Text]" custT="1"/>
      <dgm:spPr/>
      <dgm:t>
        <a:bodyPr/>
        <a:lstStyle/>
        <a:p>
          <a:r>
            <a:rPr lang="en-US" sz="1050" dirty="0"/>
            <a:t>Toolmarks</a:t>
          </a:r>
        </a:p>
      </dgm:t>
    </dgm:pt>
    <dgm:pt modelId="{63B7BAD5-5C4C-4251-B26D-5A626E404D86}" type="parTrans" cxnId="{13526680-1503-4546-B831-573024AC202C}">
      <dgm:prSet/>
      <dgm:spPr/>
      <dgm:t>
        <a:bodyPr/>
        <a:lstStyle/>
        <a:p>
          <a:endParaRPr lang="en-US" sz="2400"/>
        </a:p>
      </dgm:t>
    </dgm:pt>
    <dgm:pt modelId="{85A5D51E-50F2-4942-B951-98ED3E5AA704}" type="sibTrans" cxnId="{13526680-1503-4546-B831-573024AC202C}">
      <dgm:prSet/>
      <dgm:spPr/>
      <dgm:t>
        <a:bodyPr/>
        <a:lstStyle/>
        <a:p>
          <a:endParaRPr lang="en-US" sz="2400"/>
        </a:p>
      </dgm:t>
    </dgm:pt>
    <dgm:pt modelId="{06731728-D083-44F4-9240-A6971AFA37AF}">
      <dgm:prSet phldrT="[Text]" custT="1"/>
      <dgm:spPr/>
      <dgm:t>
        <a:bodyPr/>
        <a:lstStyle/>
        <a:p>
          <a:r>
            <a:rPr lang="en-US" sz="1050" dirty="0"/>
            <a:t>Distance Determination</a:t>
          </a:r>
        </a:p>
      </dgm:t>
    </dgm:pt>
    <dgm:pt modelId="{E61025B5-104F-490C-A379-CB4F0C12FDBB}" type="parTrans" cxnId="{1AFEB87B-A0FE-45D2-88F2-925D0CE2A590}">
      <dgm:prSet/>
      <dgm:spPr/>
      <dgm:t>
        <a:bodyPr/>
        <a:lstStyle/>
        <a:p>
          <a:endParaRPr lang="en-US" sz="2400"/>
        </a:p>
      </dgm:t>
    </dgm:pt>
    <dgm:pt modelId="{56E1CDC4-E20A-47BC-93A2-B7E51DBCA24F}" type="sibTrans" cxnId="{1AFEB87B-A0FE-45D2-88F2-925D0CE2A590}">
      <dgm:prSet/>
      <dgm:spPr/>
      <dgm:t>
        <a:bodyPr/>
        <a:lstStyle/>
        <a:p>
          <a:endParaRPr lang="en-US" sz="2400"/>
        </a:p>
      </dgm:t>
    </dgm:pt>
    <dgm:pt modelId="{BF7E58D9-2DBB-4B95-9BCB-2AA1A8D192B6}">
      <dgm:prSet phldrT="[Text]" custT="1"/>
      <dgm:spPr/>
      <dgm:t>
        <a:bodyPr/>
        <a:lstStyle/>
        <a:p>
          <a:r>
            <a:rPr lang="en-US" sz="1050" dirty="0"/>
            <a:t>Latent Fingerprint</a:t>
          </a:r>
        </a:p>
      </dgm:t>
    </dgm:pt>
    <dgm:pt modelId="{B2384D48-D6E3-4D20-A279-AEB20E15A82C}" type="parTrans" cxnId="{CA138863-22C9-4FA8-853E-6BC47D72BD77}">
      <dgm:prSet/>
      <dgm:spPr/>
      <dgm:t>
        <a:bodyPr/>
        <a:lstStyle/>
        <a:p>
          <a:endParaRPr lang="en-US" sz="2400"/>
        </a:p>
      </dgm:t>
    </dgm:pt>
    <dgm:pt modelId="{9787D3CC-43D3-4A8C-B9DF-B266C254D270}" type="sibTrans" cxnId="{CA138863-22C9-4FA8-853E-6BC47D72BD77}">
      <dgm:prSet/>
      <dgm:spPr/>
      <dgm:t>
        <a:bodyPr/>
        <a:lstStyle/>
        <a:p>
          <a:endParaRPr lang="en-US" sz="2400"/>
        </a:p>
      </dgm:t>
    </dgm:pt>
    <dgm:pt modelId="{8CD56C2F-7DEA-4E2E-9142-DA8522B6B136}">
      <dgm:prSet phldrT="[Text]" custT="1"/>
      <dgm:spPr/>
      <dgm:t>
        <a:bodyPr/>
        <a:lstStyle/>
        <a:p>
          <a:r>
            <a:rPr lang="en-US" sz="1050" dirty="0"/>
            <a:t>AFIS</a:t>
          </a:r>
        </a:p>
      </dgm:t>
    </dgm:pt>
    <dgm:pt modelId="{C368CC06-4C9F-4167-82C8-4DE4479C3557}" type="parTrans" cxnId="{61749D74-B4B7-44D9-9A77-514D60C89ADC}">
      <dgm:prSet/>
      <dgm:spPr/>
      <dgm:t>
        <a:bodyPr/>
        <a:lstStyle/>
        <a:p>
          <a:endParaRPr lang="en-US" sz="2400"/>
        </a:p>
      </dgm:t>
    </dgm:pt>
    <dgm:pt modelId="{ABA6E89D-002B-485D-AF21-97EE45752CD5}" type="sibTrans" cxnId="{61749D74-B4B7-44D9-9A77-514D60C89ADC}">
      <dgm:prSet/>
      <dgm:spPr/>
      <dgm:t>
        <a:bodyPr/>
        <a:lstStyle/>
        <a:p>
          <a:endParaRPr lang="en-US" sz="2400"/>
        </a:p>
      </dgm:t>
    </dgm:pt>
    <dgm:pt modelId="{DFBCB461-8FD6-4D4A-841F-2C367FA656EE}">
      <dgm:prSet phldrT="[Text]" custT="1"/>
      <dgm:spPr/>
      <dgm:t>
        <a:bodyPr/>
        <a:lstStyle/>
        <a:p>
          <a:r>
            <a:rPr lang="en-US" sz="1050" dirty="0"/>
            <a:t>Controlled Substance</a:t>
          </a:r>
        </a:p>
      </dgm:t>
    </dgm:pt>
    <dgm:pt modelId="{75FD2716-6B91-40BE-B77A-CB5BFFCDE11E}" type="parTrans" cxnId="{E640AA92-AA59-4C9B-B60F-0D602E92456F}">
      <dgm:prSet/>
      <dgm:spPr/>
      <dgm:t>
        <a:bodyPr/>
        <a:lstStyle/>
        <a:p>
          <a:endParaRPr lang="en-US" sz="2400"/>
        </a:p>
      </dgm:t>
    </dgm:pt>
    <dgm:pt modelId="{93E49525-77E7-45A3-A655-659A187D9065}" type="sibTrans" cxnId="{E640AA92-AA59-4C9B-B60F-0D602E92456F}">
      <dgm:prSet/>
      <dgm:spPr/>
      <dgm:t>
        <a:bodyPr/>
        <a:lstStyle/>
        <a:p>
          <a:endParaRPr lang="en-US" sz="2400"/>
        </a:p>
      </dgm:t>
    </dgm:pt>
    <dgm:pt modelId="{9462B31D-0890-4A37-B32C-2C8021EBA4E8}">
      <dgm:prSet phldrT="[Text]" custT="1"/>
      <dgm:spPr/>
      <dgm:t>
        <a:bodyPr/>
        <a:lstStyle/>
        <a:p>
          <a:r>
            <a:rPr lang="en-US" sz="1050" dirty="0"/>
            <a:t>Clandestine Laboratories</a:t>
          </a:r>
        </a:p>
      </dgm:t>
    </dgm:pt>
    <dgm:pt modelId="{2DBAC3C4-86A3-4E98-AF94-6300D700354B}" type="parTrans" cxnId="{3E45D45A-11FE-4F3D-8B05-11AD930B535F}">
      <dgm:prSet/>
      <dgm:spPr/>
      <dgm:t>
        <a:bodyPr/>
        <a:lstStyle/>
        <a:p>
          <a:endParaRPr lang="en-US" sz="2400"/>
        </a:p>
      </dgm:t>
    </dgm:pt>
    <dgm:pt modelId="{C72B7E7D-F899-4A89-BDAF-21A306109FD7}" type="sibTrans" cxnId="{3E45D45A-11FE-4F3D-8B05-11AD930B535F}">
      <dgm:prSet/>
      <dgm:spPr/>
      <dgm:t>
        <a:bodyPr/>
        <a:lstStyle/>
        <a:p>
          <a:endParaRPr lang="en-US" sz="2400"/>
        </a:p>
      </dgm:t>
    </dgm:pt>
    <dgm:pt modelId="{290B1B78-C5D7-42D2-BC81-683FDCA071C0}">
      <dgm:prSet phldrT="[Text]" custT="1"/>
      <dgm:spPr/>
      <dgm:t>
        <a:bodyPr/>
        <a:lstStyle/>
        <a:p>
          <a:r>
            <a:rPr lang="en-US" sz="1050" dirty="0"/>
            <a:t>Gunshot Residue</a:t>
          </a:r>
        </a:p>
      </dgm:t>
    </dgm:pt>
    <dgm:pt modelId="{89BA5BE6-C68E-497C-BE5E-8D5E1B81BBA2}" type="parTrans" cxnId="{31B0CCEF-C53E-4533-9940-A5EFA1963979}">
      <dgm:prSet/>
      <dgm:spPr/>
      <dgm:t>
        <a:bodyPr/>
        <a:lstStyle/>
        <a:p>
          <a:endParaRPr lang="en-US" sz="2400"/>
        </a:p>
      </dgm:t>
    </dgm:pt>
    <dgm:pt modelId="{48A0FB0F-64D8-4110-9517-D32CB2EFFA49}" type="sibTrans" cxnId="{31B0CCEF-C53E-4533-9940-A5EFA1963979}">
      <dgm:prSet/>
      <dgm:spPr/>
      <dgm:t>
        <a:bodyPr/>
        <a:lstStyle/>
        <a:p>
          <a:endParaRPr lang="en-US" sz="2400"/>
        </a:p>
      </dgm:t>
    </dgm:pt>
    <dgm:pt modelId="{9B28AEDB-39B5-480E-9B9A-1E9F30CE8E17}">
      <dgm:prSet phldrT="[Text]" custT="1"/>
      <dgm:spPr/>
      <dgm:t>
        <a:bodyPr/>
        <a:lstStyle/>
        <a:p>
          <a:r>
            <a:rPr lang="en-US" sz="1050" dirty="0"/>
            <a:t>Latent Prints</a:t>
          </a:r>
        </a:p>
      </dgm:t>
    </dgm:pt>
    <dgm:pt modelId="{A89C0EB5-1E69-48E3-8709-F5C16DE4A81B}" type="sibTrans" cxnId="{83334893-CEB4-4A1E-9910-059D66DF2050}">
      <dgm:prSet/>
      <dgm:spPr/>
      <dgm:t>
        <a:bodyPr/>
        <a:lstStyle/>
        <a:p>
          <a:endParaRPr lang="en-US" sz="2400"/>
        </a:p>
      </dgm:t>
    </dgm:pt>
    <dgm:pt modelId="{A76094BB-7A25-4313-9946-53EEF095F9B8}" type="parTrans" cxnId="{83334893-CEB4-4A1E-9910-059D66DF2050}">
      <dgm:prSet/>
      <dgm:spPr/>
      <dgm:t>
        <a:bodyPr/>
        <a:lstStyle/>
        <a:p>
          <a:endParaRPr lang="en-US" sz="2400"/>
        </a:p>
      </dgm:t>
    </dgm:pt>
    <dgm:pt modelId="{EA2F2B19-4D11-4104-A0D7-B90721BF6731}">
      <dgm:prSet phldrT="[Text]" custT="1"/>
      <dgm:spPr/>
      <dgm:t>
        <a:bodyPr/>
        <a:lstStyle/>
        <a:p>
          <a:r>
            <a:rPr lang="en-US" sz="1050" dirty="0"/>
            <a:t>Serology</a:t>
          </a:r>
        </a:p>
      </dgm:t>
    </dgm:pt>
    <dgm:pt modelId="{960F9530-A74E-47AB-9AB3-31AB840D3AAA}" type="parTrans" cxnId="{80E133ED-E90A-45A2-B809-6D8ABFD5C5AA}">
      <dgm:prSet/>
      <dgm:spPr/>
      <dgm:t>
        <a:bodyPr/>
        <a:lstStyle/>
        <a:p>
          <a:endParaRPr lang="en-US" sz="2400"/>
        </a:p>
      </dgm:t>
    </dgm:pt>
    <dgm:pt modelId="{1860F6DE-8269-408A-B7B6-E0B87A51B4E6}" type="sibTrans" cxnId="{80E133ED-E90A-45A2-B809-6D8ABFD5C5AA}">
      <dgm:prSet/>
      <dgm:spPr/>
      <dgm:t>
        <a:bodyPr/>
        <a:lstStyle/>
        <a:p>
          <a:endParaRPr lang="en-US" sz="2400"/>
        </a:p>
      </dgm:t>
    </dgm:pt>
    <dgm:pt modelId="{CB96D64E-D639-4C01-A2E7-6AEEC61F01C7}">
      <dgm:prSet phldrT="[Text]" custT="1"/>
      <dgm:spPr/>
      <dgm:t>
        <a:bodyPr/>
        <a:lstStyle/>
        <a:p>
          <a:r>
            <a:rPr lang="en-US" sz="1050" dirty="0"/>
            <a:t>Y-screen</a:t>
          </a:r>
        </a:p>
      </dgm:t>
    </dgm:pt>
    <dgm:pt modelId="{2D862BF9-C492-4F32-BF3D-51971138D265}" type="parTrans" cxnId="{DA39B729-ED40-4129-9980-C8B6A9776B17}">
      <dgm:prSet/>
      <dgm:spPr/>
      <dgm:t>
        <a:bodyPr/>
        <a:lstStyle/>
        <a:p>
          <a:endParaRPr lang="en-US" sz="2400"/>
        </a:p>
      </dgm:t>
    </dgm:pt>
    <dgm:pt modelId="{34579C1F-7711-4174-BB8E-A927E3FDC84B}" type="sibTrans" cxnId="{DA39B729-ED40-4129-9980-C8B6A9776B17}">
      <dgm:prSet/>
      <dgm:spPr/>
      <dgm:t>
        <a:bodyPr/>
        <a:lstStyle/>
        <a:p>
          <a:endParaRPr lang="en-US" sz="2400"/>
        </a:p>
      </dgm:t>
    </dgm:pt>
    <dgm:pt modelId="{E5275C10-4846-4C49-9D34-35995F777EC1}">
      <dgm:prSet phldrT="[Text]" custT="1"/>
      <dgm:spPr/>
      <dgm:t>
        <a:bodyPr/>
        <a:lstStyle/>
        <a:p>
          <a:r>
            <a:rPr lang="en-US" sz="1050" dirty="0"/>
            <a:t>DNA</a:t>
          </a:r>
        </a:p>
      </dgm:t>
    </dgm:pt>
    <dgm:pt modelId="{33097071-37EF-420D-A8AF-E89B117305E6}" type="parTrans" cxnId="{2946AE09-09E6-46EE-8B0F-F268AEE7DFCD}">
      <dgm:prSet/>
      <dgm:spPr/>
      <dgm:t>
        <a:bodyPr/>
        <a:lstStyle/>
        <a:p>
          <a:endParaRPr lang="en-US" sz="2400"/>
        </a:p>
      </dgm:t>
    </dgm:pt>
    <dgm:pt modelId="{9EA3BBC0-0C76-4C39-A902-360AE21BD827}" type="sibTrans" cxnId="{2946AE09-09E6-46EE-8B0F-F268AEE7DFCD}">
      <dgm:prSet/>
      <dgm:spPr/>
      <dgm:t>
        <a:bodyPr/>
        <a:lstStyle/>
        <a:p>
          <a:endParaRPr lang="en-US" sz="2400"/>
        </a:p>
      </dgm:t>
    </dgm:pt>
    <dgm:pt modelId="{BD1C3D87-D13A-4C1A-8C54-C04298DDE1BA}">
      <dgm:prSet phldrT="[Text]" custT="1"/>
      <dgm:spPr/>
      <dgm:t>
        <a:bodyPr/>
        <a:lstStyle/>
        <a:p>
          <a:r>
            <a:rPr lang="en-US" sz="1050" dirty="0"/>
            <a:t>CODIS</a:t>
          </a:r>
        </a:p>
      </dgm:t>
    </dgm:pt>
    <dgm:pt modelId="{9AFCB26A-0095-4AE3-9852-73A86A92626B}" type="parTrans" cxnId="{7F08B24B-4AD0-4A57-96C4-F4CEA50B2364}">
      <dgm:prSet/>
      <dgm:spPr/>
      <dgm:t>
        <a:bodyPr/>
        <a:lstStyle/>
        <a:p>
          <a:endParaRPr lang="en-US" sz="2400"/>
        </a:p>
      </dgm:t>
    </dgm:pt>
    <dgm:pt modelId="{71A022D1-C610-43AB-8716-F6656B9D5043}" type="sibTrans" cxnId="{7F08B24B-4AD0-4A57-96C4-F4CEA50B2364}">
      <dgm:prSet/>
      <dgm:spPr/>
      <dgm:t>
        <a:bodyPr/>
        <a:lstStyle/>
        <a:p>
          <a:endParaRPr lang="en-US" sz="2400"/>
        </a:p>
      </dgm:t>
    </dgm:pt>
    <dgm:pt modelId="{520C09B3-D51A-4DF8-8491-875B196D173C}">
      <dgm:prSet phldrT="[Text]" custT="1"/>
      <dgm:spPr/>
      <dgm:t>
        <a:bodyPr/>
        <a:lstStyle/>
        <a:p>
          <a:r>
            <a:rPr lang="en-US" sz="1050" dirty="0"/>
            <a:t>SAKI</a:t>
          </a:r>
        </a:p>
      </dgm:t>
    </dgm:pt>
    <dgm:pt modelId="{22172AF2-9E8B-4BB7-A0B5-62171B438322}" type="parTrans" cxnId="{C0A1E786-7D55-4DE4-AD90-6F90A8BDEA9A}">
      <dgm:prSet/>
      <dgm:spPr/>
      <dgm:t>
        <a:bodyPr/>
        <a:lstStyle/>
        <a:p>
          <a:endParaRPr lang="en-US"/>
        </a:p>
      </dgm:t>
    </dgm:pt>
    <dgm:pt modelId="{1CC899D5-02B0-43B9-8F35-CFFF48AC6E82}" type="sibTrans" cxnId="{C0A1E786-7D55-4DE4-AD90-6F90A8BDEA9A}">
      <dgm:prSet/>
      <dgm:spPr/>
      <dgm:t>
        <a:bodyPr/>
        <a:lstStyle/>
        <a:p>
          <a:endParaRPr lang="en-US"/>
        </a:p>
      </dgm:t>
    </dgm:pt>
    <dgm:pt modelId="{F2B96077-630A-4259-82B0-8F860C2A8739}">
      <dgm:prSet custT="1"/>
      <dgm:spPr/>
      <dgm:t>
        <a:bodyPr/>
        <a:lstStyle/>
        <a:p>
          <a:r>
            <a:rPr lang="en-US" sz="1050" dirty="0"/>
            <a:t>Postmortem Examinations</a:t>
          </a:r>
        </a:p>
      </dgm:t>
    </dgm:pt>
    <dgm:pt modelId="{ADABDC82-BBE4-4E70-AFE5-5E33DE4E984F}" type="parTrans" cxnId="{4E5E211F-E025-4641-8DC9-459309F20236}">
      <dgm:prSet/>
      <dgm:spPr/>
      <dgm:t>
        <a:bodyPr/>
        <a:lstStyle/>
        <a:p>
          <a:endParaRPr lang="en-US"/>
        </a:p>
      </dgm:t>
    </dgm:pt>
    <dgm:pt modelId="{5A8DDF7E-CDB1-4A77-8C99-22C517C3EB31}" type="sibTrans" cxnId="{4E5E211F-E025-4641-8DC9-459309F20236}">
      <dgm:prSet/>
      <dgm:spPr/>
      <dgm:t>
        <a:bodyPr/>
        <a:lstStyle/>
        <a:p>
          <a:endParaRPr lang="en-US"/>
        </a:p>
      </dgm:t>
    </dgm:pt>
    <dgm:pt modelId="{E3AC0DD6-A1E2-473C-ACE1-B9BF22A68C00}">
      <dgm:prSet custT="1"/>
      <dgm:spPr/>
      <dgm:t>
        <a:bodyPr/>
        <a:lstStyle/>
        <a:p>
          <a:r>
            <a:rPr lang="en-US" sz="1050" dirty="0"/>
            <a:t>Assist with Death Certificates</a:t>
          </a:r>
        </a:p>
      </dgm:t>
    </dgm:pt>
    <dgm:pt modelId="{BC9E5246-B3A3-4DDF-BD7F-85BD46DF8418}" type="parTrans" cxnId="{0FD3841D-7C12-4472-90FD-806948FB8EA5}">
      <dgm:prSet/>
      <dgm:spPr/>
      <dgm:t>
        <a:bodyPr/>
        <a:lstStyle/>
        <a:p>
          <a:endParaRPr lang="en-US"/>
        </a:p>
      </dgm:t>
    </dgm:pt>
    <dgm:pt modelId="{4898232C-500C-46C8-A4E6-CFDA1D31384A}" type="sibTrans" cxnId="{0FD3841D-7C12-4472-90FD-806948FB8EA5}">
      <dgm:prSet/>
      <dgm:spPr/>
      <dgm:t>
        <a:bodyPr/>
        <a:lstStyle/>
        <a:p>
          <a:endParaRPr lang="en-US"/>
        </a:p>
      </dgm:t>
    </dgm:pt>
    <dgm:pt modelId="{3BF71550-AACE-4C85-82F9-E1DC3213292D}">
      <dgm:prSet custT="1"/>
      <dgm:spPr/>
      <dgm:t>
        <a:bodyPr/>
        <a:lstStyle/>
        <a:p>
          <a:r>
            <a:rPr lang="en-US" sz="1050" dirty="0"/>
            <a:t>State Mass Disaster Plan</a:t>
          </a:r>
        </a:p>
      </dgm:t>
    </dgm:pt>
    <dgm:pt modelId="{6D3F6E15-DB75-41EC-B29A-4007F8D4F462}" type="parTrans" cxnId="{C637BC21-F36A-415D-81B0-C5EFD82519C7}">
      <dgm:prSet/>
      <dgm:spPr/>
      <dgm:t>
        <a:bodyPr/>
        <a:lstStyle/>
        <a:p>
          <a:endParaRPr lang="en-US"/>
        </a:p>
      </dgm:t>
    </dgm:pt>
    <dgm:pt modelId="{625920F5-929C-47B9-82CF-D1042AF97936}" type="sibTrans" cxnId="{C637BC21-F36A-415D-81B0-C5EFD82519C7}">
      <dgm:prSet/>
      <dgm:spPr/>
      <dgm:t>
        <a:bodyPr/>
        <a:lstStyle/>
        <a:p>
          <a:endParaRPr lang="en-US"/>
        </a:p>
      </dgm:t>
    </dgm:pt>
    <dgm:pt modelId="{816F59EE-32DF-4110-BFD0-3E25AD84BB25}">
      <dgm:prSet phldrT="[Text]" custT="1"/>
      <dgm:spPr/>
      <dgm:t>
        <a:bodyPr/>
        <a:lstStyle/>
        <a:p>
          <a:r>
            <a:rPr lang="en-US" sz="1050" dirty="0"/>
            <a:t>Medical Examiner Office</a:t>
          </a:r>
        </a:p>
      </dgm:t>
    </dgm:pt>
    <dgm:pt modelId="{E5AFB52A-9ACF-43A1-8B52-C4EBFBD94C4F}" type="sibTrans" cxnId="{860DB558-BFD4-463E-BEEE-6897A43EEB59}">
      <dgm:prSet/>
      <dgm:spPr/>
      <dgm:t>
        <a:bodyPr/>
        <a:lstStyle/>
        <a:p>
          <a:endParaRPr lang="en-US" sz="2400"/>
        </a:p>
      </dgm:t>
    </dgm:pt>
    <dgm:pt modelId="{C73B40AC-F6E5-42F8-B4E2-08BA20DFB2B3}" type="parTrans" cxnId="{860DB558-BFD4-463E-BEEE-6897A43EEB59}">
      <dgm:prSet/>
      <dgm:spPr/>
      <dgm:t>
        <a:bodyPr/>
        <a:lstStyle/>
        <a:p>
          <a:endParaRPr lang="en-US" sz="2400"/>
        </a:p>
      </dgm:t>
    </dgm:pt>
    <dgm:pt modelId="{F6E35275-20F6-4FFB-A3E8-12316AB61E88}" type="asst">
      <dgm:prSet custT="1"/>
      <dgm:spPr/>
      <dgm:t>
        <a:bodyPr/>
        <a:lstStyle/>
        <a:p>
          <a:r>
            <a:rPr lang="en-US" sz="1050" dirty="0"/>
            <a:t>Quality Assurance</a:t>
          </a:r>
        </a:p>
      </dgm:t>
    </dgm:pt>
    <dgm:pt modelId="{BD0D72F4-33B7-48A6-A3CA-8164802B2E2E}" type="parTrans" cxnId="{2F7978BE-BF72-4D38-88F3-16FDE60298D9}">
      <dgm:prSet/>
      <dgm:spPr/>
      <dgm:t>
        <a:bodyPr/>
        <a:lstStyle/>
        <a:p>
          <a:endParaRPr lang="en-US"/>
        </a:p>
      </dgm:t>
    </dgm:pt>
    <dgm:pt modelId="{FE408C6C-AF7D-45C0-A1A3-461205151708}" type="sibTrans" cxnId="{2F7978BE-BF72-4D38-88F3-16FDE60298D9}">
      <dgm:prSet/>
      <dgm:spPr/>
      <dgm:t>
        <a:bodyPr/>
        <a:lstStyle/>
        <a:p>
          <a:endParaRPr lang="en-US"/>
        </a:p>
      </dgm:t>
    </dgm:pt>
    <dgm:pt modelId="{D5724B7B-56E7-448B-BFE1-B8605C01AFB2}">
      <dgm:prSet custT="1"/>
      <dgm:spPr/>
      <dgm:t>
        <a:bodyPr/>
        <a:lstStyle/>
        <a:p>
          <a:r>
            <a:rPr lang="en-US" sz="1050" dirty="0"/>
            <a:t>Breath Alcohol</a:t>
          </a:r>
        </a:p>
      </dgm:t>
    </dgm:pt>
    <dgm:pt modelId="{C5655A82-7393-40AB-AD0B-6790C7221D64}" type="parTrans" cxnId="{988EFAD2-B3D0-405D-9BAE-1C9D3A8BF36B}">
      <dgm:prSet/>
      <dgm:spPr/>
      <dgm:t>
        <a:bodyPr/>
        <a:lstStyle/>
        <a:p>
          <a:endParaRPr lang="en-US"/>
        </a:p>
      </dgm:t>
    </dgm:pt>
    <dgm:pt modelId="{EDCFBBB4-7E59-41E2-94B9-A78F53A9BB63}" type="sibTrans" cxnId="{988EFAD2-B3D0-405D-9BAE-1C9D3A8BF36B}">
      <dgm:prSet/>
      <dgm:spPr/>
      <dgm:t>
        <a:bodyPr/>
        <a:lstStyle/>
        <a:p>
          <a:endParaRPr lang="en-US"/>
        </a:p>
      </dgm:t>
    </dgm:pt>
    <dgm:pt modelId="{BA8D38A2-59A0-46C7-BE99-780471A08B2D}">
      <dgm:prSet custT="1"/>
      <dgm:spPr/>
      <dgm:t>
        <a:bodyPr/>
        <a:lstStyle/>
        <a:p>
          <a:r>
            <a:rPr lang="en-US" sz="1050" dirty="0"/>
            <a:t>Serial Number Restoration</a:t>
          </a:r>
        </a:p>
      </dgm:t>
    </dgm:pt>
    <dgm:pt modelId="{6E7DBDE8-533A-40CC-95C0-D0242200685E}" type="parTrans" cxnId="{81842DE1-2E7E-47A4-BBCA-FE462BBF766A}">
      <dgm:prSet/>
      <dgm:spPr/>
      <dgm:t>
        <a:bodyPr/>
        <a:lstStyle/>
        <a:p>
          <a:endParaRPr lang="en-US"/>
        </a:p>
      </dgm:t>
    </dgm:pt>
    <dgm:pt modelId="{90D62BA3-6A1C-4831-B298-862A618AE5BF}" type="sibTrans" cxnId="{81842DE1-2E7E-47A4-BBCA-FE462BBF766A}">
      <dgm:prSet/>
      <dgm:spPr/>
      <dgm:t>
        <a:bodyPr/>
        <a:lstStyle/>
        <a:p>
          <a:endParaRPr lang="en-US"/>
        </a:p>
      </dgm:t>
    </dgm:pt>
    <dgm:pt modelId="{0D7D4D22-406B-4963-AFAF-192229BE0AC1}">
      <dgm:prSet custT="1"/>
      <dgm:spPr/>
      <dgm:t>
        <a:bodyPr/>
        <a:lstStyle/>
        <a:p>
          <a:r>
            <a:rPr lang="en-US" sz="1050" dirty="0"/>
            <a:t>Shooting Scene Reconstruction</a:t>
          </a:r>
        </a:p>
      </dgm:t>
    </dgm:pt>
    <dgm:pt modelId="{74E9951A-17F0-4970-8784-B2A66DF2B255}" type="parTrans" cxnId="{20A2BAD8-FA2A-4814-B0DF-967C9A5ED430}">
      <dgm:prSet/>
      <dgm:spPr/>
      <dgm:t>
        <a:bodyPr/>
        <a:lstStyle/>
        <a:p>
          <a:endParaRPr lang="en-US"/>
        </a:p>
      </dgm:t>
    </dgm:pt>
    <dgm:pt modelId="{00C9AA70-2B79-4BE8-B217-B2BB209FFCE5}" type="sibTrans" cxnId="{20A2BAD8-FA2A-4814-B0DF-967C9A5ED430}">
      <dgm:prSet/>
      <dgm:spPr/>
      <dgm:t>
        <a:bodyPr/>
        <a:lstStyle/>
        <a:p>
          <a:endParaRPr lang="en-US"/>
        </a:p>
      </dgm:t>
    </dgm:pt>
    <dgm:pt modelId="{DE46B536-7969-43ED-816C-F2EEBDFC5139}">
      <dgm:prSet custT="1"/>
      <dgm:spPr/>
      <dgm:t>
        <a:bodyPr/>
        <a:lstStyle/>
        <a:p>
          <a:r>
            <a:rPr lang="en-US" sz="1050" dirty="0"/>
            <a:t>Child Fatality Review Board</a:t>
          </a:r>
        </a:p>
      </dgm:t>
    </dgm:pt>
    <dgm:pt modelId="{67810A30-6EAD-4837-ABC0-9C84DF082357}" type="parTrans" cxnId="{4B9728B4-8AD9-4D75-ADD1-7CFB3C50C626}">
      <dgm:prSet/>
      <dgm:spPr/>
      <dgm:t>
        <a:bodyPr/>
        <a:lstStyle/>
        <a:p>
          <a:endParaRPr lang="en-US"/>
        </a:p>
      </dgm:t>
    </dgm:pt>
    <dgm:pt modelId="{5A80635C-78BD-4923-93F4-6B360113F744}" type="sibTrans" cxnId="{4B9728B4-8AD9-4D75-ADD1-7CFB3C50C626}">
      <dgm:prSet/>
      <dgm:spPr/>
      <dgm:t>
        <a:bodyPr/>
        <a:lstStyle/>
        <a:p>
          <a:endParaRPr lang="en-US"/>
        </a:p>
      </dgm:t>
    </dgm:pt>
    <dgm:pt modelId="{38E0F3A7-8C7D-43A6-AF4B-69C0041BA216}" type="pres">
      <dgm:prSet presAssocID="{42A30C87-F5B7-49A1-928B-BE51E432A8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9AE8617-DF1C-4711-896E-24464FEF29C6}" type="pres">
      <dgm:prSet presAssocID="{0C3DA724-FF36-4713-A059-9C8523362FD8}" presName="hierRoot1" presStyleCnt="0">
        <dgm:presLayoutVars>
          <dgm:hierBranch val="init"/>
        </dgm:presLayoutVars>
      </dgm:prSet>
      <dgm:spPr/>
    </dgm:pt>
    <dgm:pt modelId="{56CB693F-10D8-4E2B-9415-EB93FA02CF0C}" type="pres">
      <dgm:prSet presAssocID="{0C3DA724-FF36-4713-A059-9C8523362FD8}" presName="rootComposite1" presStyleCnt="0"/>
      <dgm:spPr/>
    </dgm:pt>
    <dgm:pt modelId="{A88B4266-9EBC-48E1-8D93-75EA84A0B00B}" type="pres">
      <dgm:prSet presAssocID="{0C3DA724-FF36-4713-A059-9C8523362FD8}" presName="rootText1" presStyleLbl="node0" presStyleIdx="0" presStyleCnt="1" custScaleX="152894" custLinFactNeighborX="3346">
        <dgm:presLayoutVars>
          <dgm:chPref val="3"/>
        </dgm:presLayoutVars>
      </dgm:prSet>
      <dgm:spPr/>
    </dgm:pt>
    <dgm:pt modelId="{B68BAB71-957F-4FE6-8A1A-A5101136E849}" type="pres">
      <dgm:prSet presAssocID="{0C3DA724-FF36-4713-A059-9C8523362FD8}" presName="rootConnector1" presStyleLbl="node1" presStyleIdx="0" presStyleCnt="0"/>
      <dgm:spPr/>
    </dgm:pt>
    <dgm:pt modelId="{0F1FFD50-8C79-486F-8ED2-9CFEA708AC00}" type="pres">
      <dgm:prSet presAssocID="{0C3DA724-FF36-4713-A059-9C8523362FD8}" presName="hierChild2" presStyleCnt="0"/>
      <dgm:spPr/>
    </dgm:pt>
    <dgm:pt modelId="{B53811B2-CF7A-4EC2-9528-F4CB5FE3DE05}" type="pres">
      <dgm:prSet presAssocID="{ED53AF96-8959-4D7F-BBD7-09E4230C1DE8}" presName="Name37" presStyleLbl="parChTrans1D2" presStyleIdx="0" presStyleCnt="8"/>
      <dgm:spPr/>
    </dgm:pt>
    <dgm:pt modelId="{1C2D109D-4367-41FB-A019-B87F951C09D3}" type="pres">
      <dgm:prSet presAssocID="{7F22DB12-B884-4BD6-BC76-A2F4C66245CA}" presName="hierRoot2" presStyleCnt="0">
        <dgm:presLayoutVars>
          <dgm:hierBranch val="init"/>
        </dgm:presLayoutVars>
      </dgm:prSet>
      <dgm:spPr/>
    </dgm:pt>
    <dgm:pt modelId="{A999B11F-6362-44BC-9A4E-064B3F5BD4B1}" type="pres">
      <dgm:prSet presAssocID="{7F22DB12-B884-4BD6-BC76-A2F4C66245CA}" presName="rootComposite" presStyleCnt="0"/>
      <dgm:spPr/>
    </dgm:pt>
    <dgm:pt modelId="{70B79148-B3B5-44E9-AF4A-C29A95EFFC1E}" type="pres">
      <dgm:prSet presAssocID="{7F22DB12-B884-4BD6-BC76-A2F4C66245CA}" presName="rootText" presStyleLbl="node2" presStyleIdx="0" presStyleCnt="6">
        <dgm:presLayoutVars>
          <dgm:chPref val="3"/>
        </dgm:presLayoutVars>
      </dgm:prSet>
      <dgm:spPr/>
    </dgm:pt>
    <dgm:pt modelId="{A668F3F1-5D3A-47C7-BDC7-AFE228F82B67}" type="pres">
      <dgm:prSet presAssocID="{7F22DB12-B884-4BD6-BC76-A2F4C66245CA}" presName="rootConnector" presStyleLbl="node2" presStyleIdx="0" presStyleCnt="6"/>
      <dgm:spPr/>
    </dgm:pt>
    <dgm:pt modelId="{FAEF1151-23E2-4183-927B-BC05929C8D5F}" type="pres">
      <dgm:prSet presAssocID="{7F22DB12-B884-4BD6-BC76-A2F4C66245CA}" presName="hierChild4" presStyleCnt="0"/>
      <dgm:spPr/>
    </dgm:pt>
    <dgm:pt modelId="{EDE8CECA-F978-4BB8-AA4B-642C727E55DD}" type="pres">
      <dgm:prSet presAssocID="{8949DCBB-D81A-49CB-A05B-F3E6FD97169F}" presName="Name37" presStyleLbl="parChTrans1D3" presStyleIdx="0" presStyleCnt="24"/>
      <dgm:spPr/>
    </dgm:pt>
    <dgm:pt modelId="{65BB948C-FC8C-42F5-93F6-14BE3BACF60F}" type="pres">
      <dgm:prSet presAssocID="{4314B8A9-48BB-439E-A42B-4406F3C6D5F3}" presName="hierRoot2" presStyleCnt="0">
        <dgm:presLayoutVars>
          <dgm:hierBranch val="init"/>
        </dgm:presLayoutVars>
      </dgm:prSet>
      <dgm:spPr/>
    </dgm:pt>
    <dgm:pt modelId="{B9ED9785-F3BE-43DE-A7A5-35BCE8AB30F4}" type="pres">
      <dgm:prSet presAssocID="{4314B8A9-48BB-439E-A42B-4406F3C6D5F3}" presName="rootComposite" presStyleCnt="0"/>
      <dgm:spPr/>
    </dgm:pt>
    <dgm:pt modelId="{1F9C31A3-A490-4181-AEBE-91DF12438814}" type="pres">
      <dgm:prSet presAssocID="{4314B8A9-48BB-439E-A42B-4406F3C6D5F3}" presName="rootText" presStyleLbl="node3" presStyleIdx="0" presStyleCnt="24">
        <dgm:presLayoutVars>
          <dgm:chPref val="3"/>
        </dgm:presLayoutVars>
      </dgm:prSet>
      <dgm:spPr/>
    </dgm:pt>
    <dgm:pt modelId="{745BE035-A186-44B0-AC20-1E0D9F94C15F}" type="pres">
      <dgm:prSet presAssocID="{4314B8A9-48BB-439E-A42B-4406F3C6D5F3}" presName="rootConnector" presStyleLbl="node3" presStyleIdx="0" presStyleCnt="24"/>
      <dgm:spPr/>
    </dgm:pt>
    <dgm:pt modelId="{AB41F3B0-3DD6-407E-B36B-38B7ACD8A200}" type="pres">
      <dgm:prSet presAssocID="{4314B8A9-48BB-439E-A42B-4406F3C6D5F3}" presName="hierChild4" presStyleCnt="0"/>
      <dgm:spPr/>
    </dgm:pt>
    <dgm:pt modelId="{02DC27DF-C58B-4230-86F7-930649616DC2}" type="pres">
      <dgm:prSet presAssocID="{4314B8A9-48BB-439E-A42B-4406F3C6D5F3}" presName="hierChild5" presStyleCnt="0"/>
      <dgm:spPr/>
    </dgm:pt>
    <dgm:pt modelId="{A67733E0-4FED-4408-8A71-EAF9CF2009AF}" type="pres">
      <dgm:prSet presAssocID="{FA7B63AE-6E5C-4253-BCC0-F38AAA3DD193}" presName="Name37" presStyleLbl="parChTrans1D3" presStyleIdx="1" presStyleCnt="24"/>
      <dgm:spPr/>
    </dgm:pt>
    <dgm:pt modelId="{2858060D-2C20-45BE-8495-EFF1FC2162E0}" type="pres">
      <dgm:prSet presAssocID="{DB3FA01F-3913-4D96-9A31-543D547D8102}" presName="hierRoot2" presStyleCnt="0">
        <dgm:presLayoutVars>
          <dgm:hierBranch val="init"/>
        </dgm:presLayoutVars>
      </dgm:prSet>
      <dgm:spPr/>
    </dgm:pt>
    <dgm:pt modelId="{2CCC3B41-202C-4F1D-8CC6-A9C1D7053159}" type="pres">
      <dgm:prSet presAssocID="{DB3FA01F-3913-4D96-9A31-543D547D8102}" presName="rootComposite" presStyleCnt="0"/>
      <dgm:spPr/>
    </dgm:pt>
    <dgm:pt modelId="{5144818A-F35F-43F5-A700-79B464241D5A}" type="pres">
      <dgm:prSet presAssocID="{DB3FA01F-3913-4D96-9A31-543D547D8102}" presName="rootText" presStyleLbl="node3" presStyleIdx="1" presStyleCnt="24">
        <dgm:presLayoutVars>
          <dgm:chPref val="3"/>
        </dgm:presLayoutVars>
      </dgm:prSet>
      <dgm:spPr/>
    </dgm:pt>
    <dgm:pt modelId="{30B2A909-296C-4D07-81DE-D4E958380582}" type="pres">
      <dgm:prSet presAssocID="{DB3FA01F-3913-4D96-9A31-543D547D8102}" presName="rootConnector" presStyleLbl="node3" presStyleIdx="1" presStyleCnt="24"/>
      <dgm:spPr/>
    </dgm:pt>
    <dgm:pt modelId="{3D07E32C-5788-4861-AC5B-ADF809295400}" type="pres">
      <dgm:prSet presAssocID="{DB3FA01F-3913-4D96-9A31-543D547D8102}" presName="hierChild4" presStyleCnt="0"/>
      <dgm:spPr/>
    </dgm:pt>
    <dgm:pt modelId="{F907CB58-1195-4008-8664-3FA7BCBC172D}" type="pres">
      <dgm:prSet presAssocID="{DB3FA01F-3913-4D96-9A31-543D547D8102}" presName="hierChild5" presStyleCnt="0"/>
      <dgm:spPr/>
    </dgm:pt>
    <dgm:pt modelId="{46E65E85-21C8-45DD-80F7-0C545F0D4CFC}" type="pres">
      <dgm:prSet presAssocID="{ABD8FFB7-9EC5-41A4-95FB-2772A5AAFE40}" presName="Name37" presStyleLbl="parChTrans1D3" presStyleIdx="2" presStyleCnt="24"/>
      <dgm:spPr/>
    </dgm:pt>
    <dgm:pt modelId="{C69EE86E-7802-443F-A885-CE8D213E5727}" type="pres">
      <dgm:prSet presAssocID="{9F2AC7A1-A84C-4AD8-88F0-9820B91F1F68}" presName="hierRoot2" presStyleCnt="0">
        <dgm:presLayoutVars>
          <dgm:hierBranch val="init"/>
        </dgm:presLayoutVars>
      </dgm:prSet>
      <dgm:spPr/>
    </dgm:pt>
    <dgm:pt modelId="{BFEC103D-CD32-41BF-B615-2617EA0830C9}" type="pres">
      <dgm:prSet presAssocID="{9F2AC7A1-A84C-4AD8-88F0-9820B91F1F68}" presName="rootComposite" presStyleCnt="0"/>
      <dgm:spPr/>
    </dgm:pt>
    <dgm:pt modelId="{7C45A953-91F4-4C49-83BC-189EE7679714}" type="pres">
      <dgm:prSet presAssocID="{9F2AC7A1-A84C-4AD8-88F0-9820B91F1F68}" presName="rootText" presStyleLbl="node3" presStyleIdx="2" presStyleCnt="24">
        <dgm:presLayoutVars>
          <dgm:chPref val="3"/>
        </dgm:presLayoutVars>
      </dgm:prSet>
      <dgm:spPr/>
    </dgm:pt>
    <dgm:pt modelId="{4D59C50C-234D-42CA-A81A-E3F6837681DC}" type="pres">
      <dgm:prSet presAssocID="{9F2AC7A1-A84C-4AD8-88F0-9820B91F1F68}" presName="rootConnector" presStyleLbl="node3" presStyleIdx="2" presStyleCnt="24"/>
      <dgm:spPr/>
    </dgm:pt>
    <dgm:pt modelId="{279CBAF5-B8BF-471F-B00D-F96012D0EB6A}" type="pres">
      <dgm:prSet presAssocID="{9F2AC7A1-A84C-4AD8-88F0-9820B91F1F68}" presName="hierChild4" presStyleCnt="0"/>
      <dgm:spPr/>
    </dgm:pt>
    <dgm:pt modelId="{008CD574-D9AE-4B2B-A556-FF6F5E8078BF}" type="pres">
      <dgm:prSet presAssocID="{9F2AC7A1-A84C-4AD8-88F0-9820B91F1F68}" presName="hierChild5" presStyleCnt="0"/>
      <dgm:spPr/>
    </dgm:pt>
    <dgm:pt modelId="{F59DFCD8-97D6-45CD-9459-C7CC21672025}" type="pres">
      <dgm:prSet presAssocID="{82C30B6F-A557-4E06-A881-2887EB906FD5}" presName="Name37" presStyleLbl="parChTrans1D3" presStyleIdx="3" presStyleCnt="24"/>
      <dgm:spPr/>
    </dgm:pt>
    <dgm:pt modelId="{E416EF66-699E-474D-9537-2C83F4EFBCD1}" type="pres">
      <dgm:prSet presAssocID="{D58EBFF4-543D-4373-A54F-DBCFD9696BAF}" presName="hierRoot2" presStyleCnt="0">
        <dgm:presLayoutVars>
          <dgm:hierBranch val="init"/>
        </dgm:presLayoutVars>
      </dgm:prSet>
      <dgm:spPr/>
    </dgm:pt>
    <dgm:pt modelId="{5BF71796-7504-4669-BDE7-93D1535B030C}" type="pres">
      <dgm:prSet presAssocID="{D58EBFF4-543D-4373-A54F-DBCFD9696BAF}" presName="rootComposite" presStyleCnt="0"/>
      <dgm:spPr/>
    </dgm:pt>
    <dgm:pt modelId="{A284598C-34EC-44BD-8D2A-693240CC1811}" type="pres">
      <dgm:prSet presAssocID="{D58EBFF4-543D-4373-A54F-DBCFD9696BAF}" presName="rootText" presStyleLbl="node3" presStyleIdx="3" presStyleCnt="24">
        <dgm:presLayoutVars>
          <dgm:chPref val="3"/>
        </dgm:presLayoutVars>
      </dgm:prSet>
      <dgm:spPr/>
    </dgm:pt>
    <dgm:pt modelId="{FAB70E61-C1B2-4772-9A72-267EDC30A0B4}" type="pres">
      <dgm:prSet presAssocID="{D58EBFF4-543D-4373-A54F-DBCFD9696BAF}" presName="rootConnector" presStyleLbl="node3" presStyleIdx="3" presStyleCnt="24"/>
      <dgm:spPr/>
    </dgm:pt>
    <dgm:pt modelId="{4F957B08-E882-4D5A-BD0F-65425E04A64E}" type="pres">
      <dgm:prSet presAssocID="{D58EBFF4-543D-4373-A54F-DBCFD9696BAF}" presName="hierChild4" presStyleCnt="0"/>
      <dgm:spPr/>
    </dgm:pt>
    <dgm:pt modelId="{802A200F-8CB5-4C33-A446-F80E061BD23B}" type="pres">
      <dgm:prSet presAssocID="{D58EBFF4-543D-4373-A54F-DBCFD9696BAF}" presName="hierChild5" presStyleCnt="0"/>
      <dgm:spPr/>
    </dgm:pt>
    <dgm:pt modelId="{DE04825F-F034-44DA-8FDD-72E0505E216D}" type="pres">
      <dgm:prSet presAssocID="{C5655A82-7393-40AB-AD0B-6790C7221D64}" presName="Name37" presStyleLbl="parChTrans1D3" presStyleIdx="4" presStyleCnt="24"/>
      <dgm:spPr/>
    </dgm:pt>
    <dgm:pt modelId="{038C34AA-BF66-4EA7-B1F0-D143C12BD4C3}" type="pres">
      <dgm:prSet presAssocID="{D5724B7B-56E7-448B-BFE1-B8605C01AFB2}" presName="hierRoot2" presStyleCnt="0">
        <dgm:presLayoutVars>
          <dgm:hierBranch val="init"/>
        </dgm:presLayoutVars>
      </dgm:prSet>
      <dgm:spPr/>
    </dgm:pt>
    <dgm:pt modelId="{FE4F2D08-5113-42F2-B4ED-F130A3FEA301}" type="pres">
      <dgm:prSet presAssocID="{D5724B7B-56E7-448B-BFE1-B8605C01AFB2}" presName="rootComposite" presStyleCnt="0"/>
      <dgm:spPr/>
    </dgm:pt>
    <dgm:pt modelId="{C676F5E1-16E0-4BFD-A6B5-49DAC5957A0C}" type="pres">
      <dgm:prSet presAssocID="{D5724B7B-56E7-448B-BFE1-B8605C01AFB2}" presName="rootText" presStyleLbl="node3" presStyleIdx="4" presStyleCnt="24">
        <dgm:presLayoutVars>
          <dgm:chPref val="3"/>
        </dgm:presLayoutVars>
      </dgm:prSet>
      <dgm:spPr/>
    </dgm:pt>
    <dgm:pt modelId="{DC6C6678-C72B-483D-B2A0-7F3EDF968ED3}" type="pres">
      <dgm:prSet presAssocID="{D5724B7B-56E7-448B-BFE1-B8605C01AFB2}" presName="rootConnector" presStyleLbl="node3" presStyleIdx="4" presStyleCnt="24"/>
      <dgm:spPr/>
    </dgm:pt>
    <dgm:pt modelId="{88A33DBF-1940-4BF6-A698-B9B1138259E7}" type="pres">
      <dgm:prSet presAssocID="{D5724B7B-56E7-448B-BFE1-B8605C01AFB2}" presName="hierChild4" presStyleCnt="0"/>
      <dgm:spPr/>
    </dgm:pt>
    <dgm:pt modelId="{B83C5CC1-FC68-40C4-ABB9-6798B08944AF}" type="pres">
      <dgm:prSet presAssocID="{D5724B7B-56E7-448B-BFE1-B8605C01AFB2}" presName="hierChild5" presStyleCnt="0"/>
      <dgm:spPr/>
    </dgm:pt>
    <dgm:pt modelId="{BA7F51BC-6BD6-4C4D-AD57-03E7B50C094B}" type="pres">
      <dgm:prSet presAssocID="{7F22DB12-B884-4BD6-BC76-A2F4C66245CA}" presName="hierChild5" presStyleCnt="0"/>
      <dgm:spPr/>
    </dgm:pt>
    <dgm:pt modelId="{0FDD6C1E-16ED-4EF2-958C-4ADC49C43A6E}" type="pres">
      <dgm:prSet presAssocID="{2F991587-6EE8-4224-B77C-E76543D9D285}" presName="Name37" presStyleLbl="parChTrans1D2" presStyleIdx="1" presStyleCnt="8"/>
      <dgm:spPr/>
    </dgm:pt>
    <dgm:pt modelId="{F0301565-445B-4D4F-A1A9-218BC088BFD8}" type="pres">
      <dgm:prSet presAssocID="{285E577D-EDAE-4159-BEEF-3B3E7E8CE18F}" presName="hierRoot2" presStyleCnt="0">
        <dgm:presLayoutVars>
          <dgm:hierBranch val="init"/>
        </dgm:presLayoutVars>
      </dgm:prSet>
      <dgm:spPr/>
    </dgm:pt>
    <dgm:pt modelId="{1014D06B-E9A7-465F-9913-B93600CBB4D1}" type="pres">
      <dgm:prSet presAssocID="{285E577D-EDAE-4159-BEEF-3B3E7E8CE18F}" presName="rootComposite" presStyleCnt="0"/>
      <dgm:spPr/>
    </dgm:pt>
    <dgm:pt modelId="{157EB2B9-AE47-4AB9-B43E-5B64C51AF156}" type="pres">
      <dgm:prSet presAssocID="{285E577D-EDAE-4159-BEEF-3B3E7E8CE18F}" presName="rootText" presStyleLbl="node2" presStyleIdx="1" presStyleCnt="6">
        <dgm:presLayoutVars>
          <dgm:chPref val="3"/>
        </dgm:presLayoutVars>
      </dgm:prSet>
      <dgm:spPr/>
    </dgm:pt>
    <dgm:pt modelId="{D7C0F2CF-07BD-40AD-B2A1-395FEA335FDF}" type="pres">
      <dgm:prSet presAssocID="{285E577D-EDAE-4159-BEEF-3B3E7E8CE18F}" presName="rootConnector" presStyleLbl="node2" presStyleIdx="1" presStyleCnt="6"/>
      <dgm:spPr/>
    </dgm:pt>
    <dgm:pt modelId="{7CF201A2-C852-44C0-865E-88021FB9862A}" type="pres">
      <dgm:prSet presAssocID="{285E577D-EDAE-4159-BEEF-3B3E7E8CE18F}" presName="hierChild4" presStyleCnt="0"/>
      <dgm:spPr/>
    </dgm:pt>
    <dgm:pt modelId="{555166CB-3D7D-4676-8CF2-678AEC46FBD3}" type="pres">
      <dgm:prSet presAssocID="{FA537426-2859-4E80-B0FD-DB5AFF853E88}" presName="Name37" presStyleLbl="parChTrans1D3" presStyleIdx="5" presStyleCnt="24"/>
      <dgm:spPr/>
    </dgm:pt>
    <dgm:pt modelId="{D4C5F59E-31AC-46DB-A1F1-3F1AF5C3412B}" type="pres">
      <dgm:prSet presAssocID="{A7E7444A-2016-44CA-964E-F39FA6955F81}" presName="hierRoot2" presStyleCnt="0">
        <dgm:presLayoutVars>
          <dgm:hierBranch val="init"/>
        </dgm:presLayoutVars>
      </dgm:prSet>
      <dgm:spPr/>
    </dgm:pt>
    <dgm:pt modelId="{BFDA1D34-42E7-4BCD-B77C-BF371233594B}" type="pres">
      <dgm:prSet presAssocID="{A7E7444A-2016-44CA-964E-F39FA6955F81}" presName="rootComposite" presStyleCnt="0"/>
      <dgm:spPr/>
    </dgm:pt>
    <dgm:pt modelId="{20B73C53-0C1F-4244-B92E-4709D284FE19}" type="pres">
      <dgm:prSet presAssocID="{A7E7444A-2016-44CA-964E-F39FA6955F81}" presName="rootText" presStyleLbl="node3" presStyleIdx="5" presStyleCnt="24">
        <dgm:presLayoutVars>
          <dgm:chPref val="3"/>
        </dgm:presLayoutVars>
      </dgm:prSet>
      <dgm:spPr/>
    </dgm:pt>
    <dgm:pt modelId="{046DACD6-98E9-436A-BDFD-0E135B0532B3}" type="pres">
      <dgm:prSet presAssocID="{A7E7444A-2016-44CA-964E-F39FA6955F81}" presName="rootConnector" presStyleLbl="node3" presStyleIdx="5" presStyleCnt="24"/>
      <dgm:spPr/>
    </dgm:pt>
    <dgm:pt modelId="{DAF89E11-A5E2-4E74-9E15-BC87C7655978}" type="pres">
      <dgm:prSet presAssocID="{A7E7444A-2016-44CA-964E-F39FA6955F81}" presName="hierChild4" presStyleCnt="0"/>
      <dgm:spPr/>
    </dgm:pt>
    <dgm:pt modelId="{AC842D51-EACC-463D-9E7E-897F1F0645D4}" type="pres">
      <dgm:prSet presAssocID="{A7E7444A-2016-44CA-964E-F39FA6955F81}" presName="hierChild5" presStyleCnt="0"/>
      <dgm:spPr/>
    </dgm:pt>
    <dgm:pt modelId="{3DFF115F-DDC7-4B41-89B0-B7FCCD0819B4}" type="pres">
      <dgm:prSet presAssocID="{63B7BAD5-5C4C-4251-B26D-5A626E404D86}" presName="Name37" presStyleLbl="parChTrans1D3" presStyleIdx="6" presStyleCnt="24"/>
      <dgm:spPr/>
    </dgm:pt>
    <dgm:pt modelId="{8A444998-D333-4985-B05C-5898288506BE}" type="pres">
      <dgm:prSet presAssocID="{19BE9AD5-075D-4528-92E1-977275020ED6}" presName="hierRoot2" presStyleCnt="0">
        <dgm:presLayoutVars>
          <dgm:hierBranch val="init"/>
        </dgm:presLayoutVars>
      </dgm:prSet>
      <dgm:spPr/>
    </dgm:pt>
    <dgm:pt modelId="{30CDCA94-2217-43EC-935C-66B3823F6299}" type="pres">
      <dgm:prSet presAssocID="{19BE9AD5-075D-4528-92E1-977275020ED6}" presName="rootComposite" presStyleCnt="0"/>
      <dgm:spPr/>
    </dgm:pt>
    <dgm:pt modelId="{4360F12F-7E4D-42AA-ADCA-A042E0B64969}" type="pres">
      <dgm:prSet presAssocID="{19BE9AD5-075D-4528-92E1-977275020ED6}" presName="rootText" presStyleLbl="node3" presStyleIdx="6" presStyleCnt="24">
        <dgm:presLayoutVars>
          <dgm:chPref val="3"/>
        </dgm:presLayoutVars>
      </dgm:prSet>
      <dgm:spPr/>
    </dgm:pt>
    <dgm:pt modelId="{8E83EFB3-960A-4BB1-A43F-AD6B7BD67B69}" type="pres">
      <dgm:prSet presAssocID="{19BE9AD5-075D-4528-92E1-977275020ED6}" presName="rootConnector" presStyleLbl="node3" presStyleIdx="6" presStyleCnt="24"/>
      <dgm:spPr/>
    </dgm:pt>
    <dgm:pt modelId="{8A2B4B57-9B16-4EE3-8259-1E65A43E2F81}" type="pres">
      <dgm:prSet presAssocID="{19BE9AD5-075D-4528-92E1-977275020ED6}" presName="hierChild4" presStyleCnt="0"/>
      <dgm:spPr/>
    </dgm:pt>
    <dgm:pt modelId="{2679109B-4BE6-42D0-BF6D-236DF6033436}" type="pres">
      <dgm:prSet presAssocID="{19BE9AD5-075D-4528-92E1-977275020ED6}" presName="hierChild5" presStyleCnt="0"/>
      <dgm:spPr/>
    </dgm:pt>
    <dgm:pt modelId="{7C499210-EA07-4701-BF5B-E0A6FD8DCA77}" type="pres">
      <dgm:prSet presAssocID="{6E7DBDE8-533A-40CC-95C0-D0242200685E}" presName="Name37" presStyleLbl="parChTrans1D3" presStyleIdx="7" presStyleCnt="24"/>
      <dgm:spPr/>
    </dgm:pt>
    <dgm:pt modelId="{47C9F6E8-0E54-4B4D-BCD6-6766834F4B40}" type="pres">
      <dgm:prSet presAssocID="{BA8D38A2-59A0-46C7-BE99-780471A08B2D}" presName="hierRoot2" presStyleCnt="0">
        <dgm:presLayoutVars>
          <dgm:hierBranch val="init"/>
        </dgm:presLayoutVars>
      </dgm:prSet>
      <dgm:spPr/>
    </dgm:pt>
    <dgm:pt modelId="{807772C2-9143-4FAA-A947-20391BD61172}" type="pres">
      <dgm:prSet presAssocID="{BA8D38A2-59A0-46C7-BE99-780471A08B2D}" presName="rootComposite" presStyleCnt="0"/>
      <dgm:spPr/>
    </dgm:pt>
    <dgm:pt modelId="{D632A410-DD5B-4308-84CF-C1581A932950}" type="pres">
      <dgm:prSet presAssocID="{BA8D38A2-59A0-46C7-BE99-780471A08B2D}" presName="rootText" presStyleLbl="node3" presStyleIdx="7" presStyleCnt="24">
        <dgm:presLayoutVars>
          <dgm:chPref val="3"/>
        </dgm:presLayoutVars>
      </dgm:prSet>
      <dgm:spPr/>
    </dgm:pt>
    <dgm:pt modelId="{D2B6537B-2D90-4C3D-A133-8D09647220BC}" type="pres">
      <dgm:prSet presAssocID="{BA8D38A2-59A0-46C7-BE99-780471A08B2D}" presName="rootConnector" presStyleLbl="node3" presStyleIdx="7" presStyleCnt="24"/>
      <dgm:spPr/>
    </dgm:pt>
    <dgm:pt modelId="{8A4309EC-D383-4E2B-A26E-546E0CFBEEA7}" type="pres">
      <dgm:prSet presAssocID="{BA8D38A2-59A0-46C7-BE99-780471A08B2D}" presName="hierChild4" presStyleCnt="0"/>
      <dgm:spPr/>
    </dgm:pt>
    <dgm:pt modelId="{EE5009C8-623D-416C-8DEB-BA42F195E9E2}" type="pres">
      <dgm:prSet presAssocID="{BA8D38A2-59A0-46C7-BE99-780471A08B2D}" presName="hierChild5" presStyleCnt="0"/>
      <dgm:spPr/>
    </dgm:pt>
    <dgm:pt modelId="{46DC40B0-B060-4EED-A5AF-5D11FCE2DDEC}" type="pres">
      <dgm:prSet presAssocID="{74E9951A-17F0-4970-8784-B2A66DF2B255}" presName="Name37" presStyleLbl="parChTrans1D3" presStyleIdx="8" presStyleCnt="24"/>
      <dgm:spPr/>
    </dgm:pt>
    <dgm:pt modelId="{456217FB-55EE-4910-89F0-E3195A018D5C}" type="pres">
      <dgm:prSet presAssocID="{0D7D4D22-406B-4963-AFAF-192229BE0AC1}" presName="hierRoot2" presStyleCnt="0">
        <dgm:presLayoutVars>
          <dgm:hierBranch val="init"/>
        </dgm:presLayoutVars>
      </dgm:prSet>
      <dgm:spPr/>
    </dgm:pt>
    <dgm:pt modelId="{23AEBC75-7C40-439B-8DEE-568C398E5F8D}" type="pres">
      <dgm:prSet presAssocID="{0D7D4D22-406B-4963-AFAF-192229BE0AC1}" presName="rootComposite" presStyleCnt="0"/>
      <dgm:spPr/>
    </dgm:pt>
    <dgm:pt modelId="{8AE3A5F9-5E1C-4FB7-93C1-31332B420914}" type="pres">
      <dgm:prSet presAssocID="{0D7D4D22-406B-4963-AFAF-192229BE0AC1}" presName="rootText" presStyleLbl="node3" presStyleIdx="8" presStyleCnt="24">
        <dgm:presLayoutVars>
          <dgm:chPref val="3"/>
        </dgm:presLayoutVars>
      </dgm:prSet>
      <dgm:spPr/>
    </dgm:pt>
    <dgm:pt modelId="{942B81B0-A67E-4F01-93CF-96399D28C933}" type="pres">
      <dgm:prSet presAssocID="{0D7D4D22-406B-4963-AFAF-192229BE0AC1}" presName="rootConnector" presStyleLbl="node3" presStyleIdx="8" presStyleCnt="24"/>
      <dgm:spPr/>
    </dgm:pt>
    <dgm:pt modelId="{BC380A48-7269-4CF3-AED2-3F8038214C3C}" type="pres">
      <dgm:prSet presAssocID="{0D7D4D22-406B-4963-AFAF-192229BE0AC1}" presName="hierChild4" presStyleCnt="0"/>
      <dgm:spPr/>
    </dgm:pt>
    <dgm:pt modelId="{C35553DB-4E43-4B67-B583-301A7217E3FC}" type="pres">
      <dgm:prSet presAssocID="{0D7D4D22-406B-4963-AFAF-192229BE0AC1}" presName="hierChild5" presStyleCnt="0"/>
      <dgm:spPr/>
    </dgm:pt>
    <dgm:pt modelId="{84DA7BF8-84C7-40D8-9E56-B3282B5E7C39}" type="pres">
      <dgm:prSet presAssocID="{E61025B5-104F-490C-A379-CB4F0C12FDBB}" presName="Name37" presStyleLbl="parChTrans1D3" presStyleIdx="9" presStyleCnt="24"/>
      <dgm:spPr/>
    </dgm:pt>
    <dgm:pt modelId="{85355800-1C9A-4A79-92C6-674A32FE379A}" type="pres">
      <dgm:prSet presAssocID="{06731728-D083-44F4-9240-A6971AFA37AF}" presName="hierRoot2" presStyleCnt="0">
        <dgm:presLayoutVars>
          <dgm:hierBranch val="init"/>
        </dgm:presLayoutVars>
      </dgm:prSet>
      <dgm:spPr/>
    </dgm:pt>
    <dgm:pt modelId="{96D76A36-8B5C-4793-8A4C-BB634D59B65E}" type="pres">
      <dgm:prSet presAssocID="{06731728-D083-44F4-9240-A6971AFA37AF}" presName="rootComposite" presStyleCnt="0"/>
      <dgm:spPr/>
    </dgm:pt>
    <dgm:pt modelId="{18B68CA1-80F9-4FD0-9494-76C9FFCDFAE7}" type="pres">
      <dgm:prSet presAssocID="{06731728-D083-44F4-9240-A6971AFA37AF}" presName="rootText" presStyleLbl="node3" presStyleIdx="9" presStyleCnt="24">
        <dgm:presLayoutVars>
          <dgm:chPref val="3"/>
        </dgm:presLayoutVars>
      </dgm:prSet>
      <dgm:spPr/>
    </dgm:pt>
    <dgm:pt modelId="{7EEA8D93-0C55-4E39-AFF9-E98643375540}" type="pres">
      <dgm:prSet presAssocID="{06731728-D083-44F4-9240-A6971AFA37AF}" presName="rootConnector" presStyleLbl="node3" presStyleIdx="9" presStyleCnt="24"/>
      <dgm:spPr/>
    </dgm:pt>
    <dgm:pt modelId="{DA9BA8DD-9C1B-47AD-8EF2-A1EECD3FE57A}" type="pres">
      <dgm:prSet presAssocID="{06731728-D083-44F4-9240-A6971AFA37AF}" presName="hierChild4" presStyleCnt="0"/>
      <dgm:spPr/>
    </dgm:pt>
    <dgm:pt modelId="{948E36AC-C0F8-4315-A49D-30477B893094}" type="pres">
      <dgm:prSet presAssocID="{06731728-D083-44F4-9240-A6971AFA37AF}" presName="hierChild5" presStyleCnt="0"/>
      <dgm:spPr/>
    </dgm:pt>
    <dgm:pt modelId="{2532CD47-44BC-403F-BF24-4F38151E29B9}" type="pres">
      <dgm:prSet presAssocID="{285E577D-EDAE-4159-BEEF-3B3E7E8CE18F}" presName="hierChild5" presStyleCnt="0"/>
      <dgm:spPr/>
    </dgm:pt>
    <dgm:pt modelId="{915C2FC4-DAB9-43F0-9B9C-43EDD7D51ABF}" type="pres">
      <dgm:prSet presAssocID="{A76094BB-7A25-4313-9946-53EEF095F9B8}" presName="Name37" presStyleLbl="parChTrans1D2" presStyleIdx="2" presStyleCnt="8"/>
      <dgm:spPr/>
    </dgm:pt>
    <dgm:pt modelId="{42A801E5-EC04-45F3-99BF-A5FDFC12DF63}" type="pres">
      <dgm:prSet presAssocID="{9B28AEDB-39B5-480E-9B9A-1E9F30CE8E17}" presName="hierRoot2" presStyleCnt="0">
        <dgm:presLayoutVars>
          <dgm:hierBranch val="init"/>
        </dgm:presLayoutVars>
      </dgm:prSet>
      <dgm:spPr/>
    </dgm:pt>
    <dgm:pt modelId="{DC233ED2-BD94-4F83-A312-D0AE1CDA58D6}" type="pres">
      <dgm:prSet presAssocID="{9B28AEDB-39B5-480E-9B9A-1E9F30CE8E17}" presName="rootComposite" presStyleCnt="0"/>
      <dgm:spPr/>
    </dgm:pt>
    <dgm:pt modelId="{21047A20-5947-4397-80AE-7E2F82E56BEA}" type="pres">
      <dgm:prSet presAssocID="{9B28AEDB-39B5-480E-9B9A-1E9F30CE8E17}" presName="rootText" presStyleLbl="node2" presStyleIdx="2" presStyleCnt="6">
        <dgm:presLayoutVars>
          <dgm:chPref val="3"/>
        </dgm:presLayoutVars>
      </dgm:prSet>
      <dgm:spPr/>
    </dgm:pt>
    <dgm:pt modelId="{78CA6E4E-9BE9-498B-8805-E3BA7E9897CE}" type="pres">
      <dgm:prSet presAssocID="{9B28AEDB-39B5-480E-9B9A-1E9F30CE8E17}" presName="rootConnector" presStyleLbl="node2" presStyleIdx="2" presStyleCnt="6"/>
      <dgm:spPr/>
    </dgm:pt>
    <dgm:pt modelId="{C328BF79-5908-43B7-A1B5-DEAFD06545BA}" type="pres">
      <dgm:prSet presAssocID="{9B28AEDB-39B5-480E-9B9A-1E9F30CE8E17}" presName="hierChild4" presStyleCnt="0"/>
      <dgm:spPr/>
    </dgm:pt>
    <dgm:pt modelId="{F1B72B53-20E2-4085-81B0-7064BB0B18F2}" type="pres">
      <dgm:prSet presAssocID="{B2384D48-D6E3-4D20-A279-AEB20E15A82C}" presName="Name37" presStyleLbl="parChTrans1D3" presStyleIdx="10" presStyleCnt="24"/>
      <dgm:spPr/>
    </dgm:pt>
    <dgm:pt modelId="{A84C4193-F185-45C9-BCA6-DBBA5FDD2A46}" type="pres">
      <dgm:prSet presAssocID="{BF7E58D9-2DBB-4B95-9BCB-2AA1A8D192B6}" presName="hierRoot2" presStyleCnt="0">
        <dgm:presLayoutVars>
          <dgm:hierBranch val="init"/>
        </dgm:presLayoutVars>
      </dgm:prSet>
      <dgm:spPr/>
    </dgm:pt>
    <dgm:pt modelId="{C058A560-A98C-4D52-AC8A-310CE8969B4E}" type="pres">
      <dgm:prSet presAssocID="{BF7E58D9-2DBB-4B95-9BCB-2AA1A8D192B6}" presName="rootComposite" presStyleCnt="0"/>
      <dgm:spPr/>
    </dgm:pt>
    <dgm:pt modelId="{0D7A1546-A862-4E67-BDF9-8388B7970EB7}" type="pres">
      <dgm:prSet presAssocID="{BF7E58D9-2DBB-4B95-9BCB-2AA1A8D192B6}" presName="rootText" presStyleLbl="node3" presStyleIdx="10" presStyleCnt="24">
        <dgm:presLayoutVars>
          <dgm:chPref val="3"/>
        </dgm:presLayoutVars>
      </dgm:prSet>
      <dgm:spPr/>
    </dgm:pt>
    <dgm:pt modelId="{5796D372-BF3F-458D-86C4-DDC874018261}" type="pres">
      <dgm:prSet presAssocID="{BF7E58D9-2DBB-4B95-9BCB-2AA1A8D192B6}" presName="rootConnector" presStyleLbl="node3" presStyleIdx="10" presStyleCnt="24"/>
      <dgm:spPr/>
    </dgm:pt>
    <dgm:pt modelId="{B7E982F3-0A52-4D7D-8CD1-4AED2CFBDEE3}" type="pres">
      <dgm:prSet presAssocID="{BF7E58D9-2DBB-4B95-9BCB-2AA1A8D192B6}" presName="hierChild4" presStyleCnt="0"/>
      <dgm:spPr/>
    </dgm:pt>
    <dgm:pt modelId="{D0A0F371-AA25-446D-9B14-55D0912C670C}" type="pres">
      <dgm:prSet presAssocID="{BF7E58D9-2DBB-4B95-9BCB-2AA1A8D192B6}" presName="hierChild5" presStyleCnt="0"/>
      <dgm:spPr/>
    </dgm:pt>
    <dgm:pt modelId="{5BB6B059-4B0B-435B-8A04-A00EED9C9AE6}" type="pres">
      <dgm:prSet presAssocID="{C368CC06-4C9F-4167-82C8-4DE4479C3557}" presName="Name37" presStyleLbl="parChTrans1D3" presStyleIdx="11" presStyleCnt="24"/>
      <dgm:spPr/>
    </dgm:pt>
    <dgm:pt modelId="{2A2BFFED-D7F4-49BA-944D-DE0F5DED13FB}" type="pres">
      <dgm:prSet presAssocID="{8CD56C2F-7DEA-4E2E-9142-DA8522B6B136}" presName="hierRoot2" presStyleCnt="0">
        <dgm:presLayoutVars>
          <dgm:hierBranch val="init"/>
        </dgm:presLayoutVars>
      </dgm:prSet>
      <dgm:spPr/>
    </dgm:pt>
    <dgm:pt modelId="{C37BDE7A-5546-47A2-8ED5-FB660964DB58}" type="pres">
      <dgm:prSet presAssocID="{8CD56C2F-7DEA-4E2E-9142-DA8522B6B136}" presName="rootComposite" presStyleCnt="0"/>
      <dgm:spPr/>
    </dgm:pt>
    <dgm:pt modelId="{DD7070AE-50FD-4233-A865-695B1A2B0465}" type="pres">
      <dgm:prSet presAssocID="{8CD56C2F-7DEA-4E2E-9142-DA8522B6B136}" presName="rootText" presStyleLbl="node3" presStyleIdx="11" presStyleCnt="24">
        <dgm:presLayoutVars>
          <dgm:chPref val="3"/>
        </dgm:presLayoutVars>
      </dgm:prSet>
      <dgm:spPr/>
    </dgm:pt>
    <dgm:pt modelId="{6310AA3D-67A2-4A54-AE4C-F02256EC852C}" type="pres">
      <dgm:prSet presAssocID="{8CD56C2F-7DEA-4E2E-9142-DA8522B6B136}" presName="rootConnector" presStyleLbl="node3" presStyleIdx="11" presStyleCnt="24"/>
      <dgm:spPr/>
    </dgm:pt>
    <dgm:pt modelId="{CF9E5267-FF5C-4DCE-808B-9C0BA4E37230}" type="pres">
      <dgm:prSet presAssocID="{8CD56C2F-7DEA-4E2E-9142-DA8522B6B136}" presName="hierChild4" presStyleCnt="0"/>
      <dgm:spPr/>
    </dgm:pt>
    <dgm:pt modelId="{DE2413DC-03F8-4AA6-81C2-0D4C94EF161B}" type="pres">
      <dgm:prSet presAssocID="{8CD56C2F-7DEA-4E2E-9142-DA8522B6B136}" presName="hierChild5" presStyleCnt="0"/>
      <dgm:spPr/>
    </dgm:pt>
    <dgm:pt modelId="{36993467-C31A-47D4-A281-65338C107EBC}" type="pres">
      <dgm:prSet presAssocID="{9B28AEDB-39B5-480E-9B9A-1E9F30CE8E17}" presName="hierChild5" presStyleCnt="0"/>
      <dgm:spPr/>
    </dgm:pt>
    <dgm:pt modelId="{EC959181-0E93-4BBA-95E8-80AE775B2590}" type="pres">
      <dgm:prSet presAssocID="{08055F3C-7627-4CAD-8D07-E6BF19029AB4}" presName="Name37" presStyleLbl="parChTrans1D2" presStyleIdx="3" presStyleCnt="8"/>
      <dgm:spPr/>
    </dgm:pt>
    <dgm:pt modelId="{AE47662C-28B8-4BD3-9BA0-855FB115DEB3}" type="pres">
      <dgm:prSet presAssocID="{8DD1A03E-5E03-4E11-8D39-0862F7F3FAD8}" presName="hierRoot2" presStyleCnt="0">
        <dgm:presLayoutVars>
          <dgm:hierBranch val="init"/>
        </dgm:presLayoutVars>
      </dgm:prSet>
      <dgm:spPr/>
    </dgm:pt>
    <dgm:pt modelId="{B482D5D5-363F-4144-BD28-43F27C01F8FB}" type="pres">
      <dgm:prSet presAssocID="{8DD1A03E-5E03-4E11-8D39-0862F7F3FAD8}" presName="rootComposite" presStyleCnt="0"/>
      <dgm:spPr/>
    </dgm:pt>
    <dgm:pt modelId="{086816DB-56B1-4FC2-9664-55FD4B4383CE}" type="pres">
      <dgm:prSet presAssocID="{8DD1A03E-5E03-4E11-8D39-0862F7F3FAD8}" presName="rootText" presStyleLbl="node2" presStyleIdx="3" presStyleCnt="6">
        <dgm:presLayoutVars>
          <dgm:chPref val="3"/>
        </dgm:presLayoutVars>
      </dgm:prSet>
      <dgm:spPr/>
    </dgm:pt>
    <dgm:pt modelId="{7B9E4BEC-5613-4627-93C0-4CC581DFA7FB}" type="pres">
      <dgm:prSet presAssocID="{8DD1A03E-5E03-4E11-8D39-0862F7F3FAD8}" presName="rootConnector" presStyleLbl="node2" presStyleIdx="3" presStyleCnt="6"/>
      <dgm:spPr/>
    </dgm:pt>
    <dgm:pt modelId="{11DF20D6-E571-4A5E-AF3F-0A02450A5931}" type="pres">
      <dgm:prSet presAssocID="{8DD1A03E-5E03-4E11-8D39-0862F7F3FAD8}" presName="hierChild4" presStyleCnt="0"/>
      <dgm:spPr/>
    </dgm:pt>
    <dgm:pt modelId="{E9E113E4-E206-4692-BA95-03CD91453264}" type="pres">
      <dgm:prSet presAssocID="{960F9530-A74E-47AB-9AB3-31AB840D3AAA}" presName="Name37" presStyleLbl="parChTrans1D3" presStyleIdx="12" presStyleCnt="24"/>
      <dgm:spPr/>
    </dgm:pt>
    <dgm:pt modelId="{FA6B57C2-D5D0-4A68-8AC6-BF3AFBFC931C}" type="pres">
      <dgm:prSet presAssocID="{EA2F2B19-4D11-4104-A0D7-B90721BF6731}" presName="hierRoot2" presStyleCnt="0">
        <dgm:presLayoutVars>
          <dgm:hierBranch val="init"/>
        </dgm:presLayoutVars>
      </dgm:prSet>
      <dgm:spPr/>
    </dgm:pt>
    <dgm:pt modelId="{E181FDB1-497B-49AC-83DE-BC6651BEED18}" type="pres">
      <dgm:prSet presAssocID="{EA2F2B19-4D11-4104-A0D7-B90721BF6731}" presName="rootComposite" presStyleCnt="0"/>
      <dgm:spPr/>
    </dgm:pt>
    <dgm:pt modelId="{2C025EB1-8D7F-481C-8B6A-4C4F64FE817A}" type="pres">
      <dgm:prSet presAssocID="{EA2F2B19-4D11-4104-A0D7-B90721BF6731}" presName="rootText" presStyleLbl="node3" presStyleIdx="12" presStyleCnt="24">
        <dgm:presLayoutVars>
          <dgm:chPref val="3"/>
        </dgm:presLayoutVars>
      </dgm:prSet>
      <dgm:spPr/>
    </dgm:pt>
    <dgm:pt modelId="{349C6EAA-28E4-4940-BAC2-B9381E462C98}" type="pres">
      <dgm:prSet presAssocID="{EA2F2B19-4D11-4104-A0D7-B90721BF6731}" presName="rootConnector" presStyleLbl="node3" presStyleIdx="12" presStyleCnt="24"/>
      <dgm:spPr/>
    </dgm:pt>
    <dgm:pt modelId="{102BBDB4-0808-4661-9327-0319CC1FD354}" type="pres">
      <dgm:prSet presAssocID="{EA2F2B19-4D11-4104-A0D7-B90721BF6731}" presName="hierChild4" presStyleCnt="0"/>
      <dgm:spPr/>
    </dgm:pt>
    <dgm:pt modelId="{06FA4E2D-6E09-43B1-A0E8-08BF0D62A444}" type="pres">
      <dgm:prSet presAssocID="{EA2F2B19-4D11-4104-A0D7-B90721BF6731}" presName="hierChild5" presStyleCnt="0"/>
      <dgm:spPr/>
    </dgm:pt>
    <dgm:pt modelId="{72EA6416-E8A1-43BA-A11D-36FDA113E4AA}" type="pres">
      <dgm:prSet presAssocID="{2D862BF9-C492-4F32-BF3D-51971138D265}" presName="Name37" presStyleLbl="parChTrans1D3" presStyleIdx="13" presStyleCnt="24"/>
      <dgm:spPr/>
    </dgm:pt>
    <dgm:pt modelId="{9FBE2E9C-01C7-4E0A-8CED-CC950A596C13}" type="pres">
      <dgm:prSet presAssocID="{CB96D64E-D639-4C01-A2E7-6AEEC61F01C7}" presName="hierRoot2" presStyleCnt="0">
        <dgm:presLayoutVars>
          <dgm:hierBranch val="init"/>
        </dgm:presLayoutVars>
      </dgm:prSet>
      <dgm:spPr/>
    </dgm:pt>
    <dgm:pt modelId="{990B2D61-91AD-4B46-8E34-C50C7C3D1127}" type="pres">
      <dgm:prSet presAssocID="{CB96D64E-D639-4C01-A2E7-6AEEC61F01C7}" presName="rootComposite" presStyleCnt="0"/>
      <dgm:spPr/>
    </dgm:pt>
    <dgm:pt modelId="{3FC77A6A-313E-4FC9-8293-F344CC7E0A7E}" type="pres">
      <dgm:prSet presAssocID="{CB96D64E-D639-4C01-A2E7-6AEEC61F01C7}" presName="rootText" presStyleLbl="node3" presStyleIdx="13" presStyleCnt="24">
        <dgm:presLayoutVars>
          <dgm:chPref val="3"/>
        </dgm:presLayoutVars>
      </dgm:prSet>
      <dgm:spPr/>
    </dgm:pt>
    <dgm:pt modelId="{1DD18A27-097E-48A4-ADB2-FFB658350794}" type="pres">
      <dgm:prSet presAssocID="{CB96D64E-D639-4C01-A2E7-6AEEC61F01C7}" presName="rootConnector" presStyleLbl="node3" presStyleIdx="13" presStyleCnt="24"/>
      <dgm:spPr/>
    </dgm:pt>
    <dgm:pt modelId="{8D15FF59-81DB-4938-8850-1E3EF19A0F41}" type="pres">
      <dgm:prSet presAssocID="{CB96D64E-D639-4C01-A2E7-6AEEC61F01C7}" presName="hierChild4" presStyleCnt="0"/>
      <dgm:spPr/>
    </dgm:pt>
    <dgm:pt modelId="{F8B2ED62-B78E-45B4-B383-E6EC4E36B16F}" type="pres">
      <dgm:prSet presAssocID="{CB96D64E-D639-4C01-A2E7-6AEEC61F01C7}" presName="hierChild5" presStyleCnt="0"/>
      <dgm:spPr/>
    </dgm:pt>
    <dgm:pt modelId="{99BADD9B-9223-429D-B416-6C396E2D827B}" type="pres">
      <dgm:prSet presAssocID="{33097071-37EF-420D-A8AF-E89B117305E6}" presName="Name37" presStyleLbl="parChTrans1D3" presStyleIdx="14" presStyleCnt="24"/>
      <dgm:spPr/>
    </dgm:pt>
    <dgm:pt modelId="{9424BCB8-C28F-405F-A018-ECFB30E05E31}" type="pres">
      <dgm:prSet presAssocID="{E5275C10-4846-4C49-9D34-35995F777EC1}" presName="hierRoot2" presStyleCnt="0">
        <dgm:presLayoutVars>
          <dgm:hierBranch val="init"/>
        </dgm:presLayoutVars>
      </dgm:prSet>
      <dgm:spPr/>
    </dgm:pt>
    <dgm:pt modelId="{177881C4-618A-4A1F-A7EE-B7483A0F0102}" type="pres">
      <dgm:prSet presAssocID="{E5275C10-4846-4C49-9D34-35995F777EC1}" presName="rootComposite" presStyleCnt="0"/>
      <dgm:spPr/>
    </dgm:pt>
    <dgm:pt modelId="{12F7045B-D1DD-499C-BE6B-8B4D08BC144D}" type="pres">
      <dgm:prSet presAssocID="{E5275C10-4846-4C49-9D34-35995F777EC1}" presName="rootText" presStyleLbl="node3" presStyleIdx="14" presStyleCnt="24">
        <dgm:presLayoutVars>
          <dgm:chPref val="3"/>
        </dgm:presLayoutVars>
      </dgm:prSet>
      <dgm:spPr/>
    </dgm:pt>
    <dgm:pt modelId="{BF3B21B5-8FC0-4981-8C67-30ADDA7386DA}" type="pres">
      <dgm:prSet presAssocID="{E5275C10-4846-4C49-9D34-35995F777EC1}" presName="rootConnector" presStyleLbl="node3" presStyleIdx="14" presStyleCnt="24"/>
      <dgm:spPr/>
    </dgm:pt>
    <dgm:pt modelId="{9198DDA7-A87C-4A49-9775-326AC016A42D}" type="pres">
      <dgm:prSet presAssocID="{E5275C10-4846-4C49-9D34-35995F777EC1}" presName="hierChild4" presStyleCnt="0"/>
      <dgm:spPr/>
    </dgm:pt>
    <dgm:pt modelId="{7C5A4E3E-4876-4CF3-8438-13B05B238FC2}" type="pres">
      <dgm:prSet presAssocID="{E5275C10-4846-4C49-9D34-35995F777EC1}" presName="hierChild5" presStyleCnt="0"/>
      <dgm:spPr/>
    </dgm:pt>
    <dgm:pt modelId="{2A447E14-2F08-4EBB-BEA0-1241997FE798}" type="pres">
      <dgm:prSet presAssocID="{9AFCB26A-0095-4AE3-9852-73A86A92626B}" presName="Name37" presStyleLbl="parChTrans1D3" presStyleIdx="15" presStyleCnt="24"/>
      <dgm:spPr/>
    </dgm:pt>
    <dgm:pt modelId="{3BAA8F16-51C6-4B50-882B-826F86350635}" type="pres">
      <dgm:prSet presAssocID="{BD1C3D87-D13A-4C1A-8C54-C04298DDE1BA}" presName="hierRoot2" presStyleCnt="0">
        <dgm:presLayoutVars>
          <dgm:hierBranch val="init"/>
        </dgm:presLayoutVars>
      </dgm:prSet>
      <dgm:spPr/>
    </dgm:pt>
    <dgm:pt modelId="{FB5A6DC3-E918-4064-90BA-72BDA9429547}" type="pres">
      <dgm:prSet presAssocID="{BD1C3D87-D13A-4C1A-8C54-C04298DDE1BA}" presName="rootComposite" presStyleCnt="0"/>
      <dgm:spPr/>
    </dgm:pt>
    <dgm:pt modelId="{39E10D2F-C66F-41A8-9133-5FDC4E8CE0BF}" type="pres">
      <dgm:prSet presAssocID="{BD1C3D87-D13A-4C1A-8C54-C04298DDE1BA}" presName="rootText" presStyleLbl="node3" presStyleIdx="15" presStyleCnt="24">
        <dgm:presLayoutVars>
          <dgm:chPref val="3"/>
        </dgm:presLayoutVars>
      </dgm:prSet>
      <dgm:spPr/>
    </dgm:pt>
    <dgm:pt modelId="{06BE936D-E176-445E-871C-5FE244E07361}" type="pres">
      <dgm:prSet presAssocID="{BD1C3D87-D13A-4C1A-8C54-C04298DDE1BA}" presName="rootConnector" presStyleLbl="node3" presStyleIdx="15" presStyleCnt="24"/>
      <dgm:spPr/>
    </dgm:pt>
    <dgm:pt modelId="{40C2290D-AC6D-47E8-AA5F-0465D429C76E}" type="pres">
      <dgm:prSet presAssocID="{BD1C3D87-D13A-4C1A-8C54-C04298DDE1BA}" presName="hierChild4" presStyleCnt="0"/>
      <dgm:spPr/>
    </dgm:pt>
    <dgm:pt modelId="{41A05683-0FEA-47FB-9F13-AADD849E0C88}" type="pres">
      <dgm:prSet presAssocID="{BD1C3D87-D13A-4C1A-8C54-C04298DDE1BA}" presName="hierChild5" presStyleCnt="0"/>
      <dgm:spPr/>
    </dgm:pt>
    <dgm:pt modelId="{28494A9F-60C0-4665-9A88-D294E7C2600C}" type="pres">
      <dgm:prSet presAssocID="{22172AF2-9E8B-4BB7-A0B5-62171B438322}" presName="Name37" presStyleLbl="parChTrans1D3" presStyleIdx="16" presStyleCnt="24"/>
      <dgm:spPr/>
    </dgm:pt>
    <dgm:pt modelId="{94687C4B-3F38-4502-9B8B-EFFB8A35AAF9}" type="pres">
      <dgm:prSet presAssocID="{520C09B3-D51A-4DF8-8491-875B196D173C}" presName="hierRoot2" presStyleCnt="0">
        <dgm:presLayoutVars>
          <dgm:hierBranch val="init"/>
        </dgm:presLayoutVars>
      </dgm:prSet>
      <dgm:spPr/>
    </dgm:pt>
    <dgm:pt modelId="{972A93E5-8317-4AF2-804C-F684BD68A85C}" type="pres">
      <dgm:prSet presAssocID="{520C09B3-D51A-4DF8-8491-875B196D173C}" presName="rootComposite" presStyleCnt="0"/>
      <dgm:spPr/>
    </dgm:pt>
    <dgm:pt modelId="{2289CF40-053C-45D4-8F6D-C74CF0C6F25C}" type="pres">
      <dgm:prSet presAssocID="{520C09B3-D51A-4DF8-8491-875B196D173C}" presName="rootText" presStyleLbl="node3" presStyleIdx="16" presStyleCnt="24">
        <dgm:presLayoutVars>
          <dgm:chPref val="3"/>
        </dgm:presLayoutVars>
      </dgm:prSet>
      <dgm:spPr/>
    </dgm:pt>
    <dgm:pt modelId="{591FA827-4F0A-4E63-A8FE-A36AB4D7EBB8}" type="pres">
      <dgm:prSet presAssocID="{520C09B3-D51A-4DF8-8491-875B196D173C}" presName="rootConnector" presStyleLbl="node3" presStyleIdx="16" presStyleCnt="24"/>
      <dgm:spPr/>
    </dgm:pt>
    <dgm:pt modelId="{13F090CB-6588-4E7D-954B-62DD6EB5131D}" type="pres">
      <dgm:prSet presAssocID="{520C09B3-D51A-4DF8-8491-875B196D173C}" presName="hierChild4" presStyleCnt="0"/>
      <dgm:spPr/>
    </dgm:pt>
    <dgm:pt modelId="{4055C2CB-70C4-45B6-A80F-40944D46B2B1}" type="pres">
      <dgm:prSet presAssocID="{520C09B3-D51A-4DF8-8491-875B196D173C}" presName="hierChild5" presStyleCnt="0"/>
      <dgm:spPr/>
    </dgm:pt>
    <dgm:pt modelId="{50911081-3A43-4E78-B33B-CAA935D017D7}" type="pres">
      <dgm:prSet presAssocID="{8DD1A03E-5E03-4E11-8D39-0862F7F3FAD8}" presName="hierChild5" presStyleCnt="0"/>
      <dgm:spPr/>
    </dgm:pt>
    <dgm:pt modelId="{3C389414-BB8A-41A7-A198-E21DC9692E3F}" type="pres">
      <dgm:prSet presAssocID="{A32116A0-22A1-4CBB-A283-9587484F481E}" presName="Name37" presStyleLbl="parChTrans1D2" presStyleIdx="4" presStyleCnt="8"/>
      <dgm:spPr/>
    </dgm:pt>
    <dgm:pt modelId="{5CB0B05A-3280-41AF-A4B3-A4DAEA62672C}" type="pres">
      <dgm:prSet presAssocID="{C0C60DE7-2EE2-4F4D-BF44-2928A88500D8}" presName="hierRoot2" presStyleCnt="0">
        <dgm:presLayoutVars>
          <dgm:hierBranch val="init"/>
        </dgm:presLayoutVars>
      </dgm:prSet>
      <dgm:spPr/>
    </dgm:pt>
    <dgm:pt modelId="{7218C729-DB36-411C-99A8-D7B8A3D5E807}" type="pres">
      <dgm:prSet presAssocID="{C0C60DE7-2EE2-4F4D-BF44-2928A88500D8}" presName="rootComposite" presStyleCnt="0"/>
      <dgm:spPr/>
    </dgm:pt>
    <dgm:pt modelId="{71F7AD06-2612-4C63-9296-5677B794F691}" type="pres">
      <dgm:prSet presAssocID="{C0C60DE7-2EE2-4F4D-BF44-2928A88500D8}" presName="rootText" presStyleLbl="node2" presStyleIdx="4" presStyleCnt="6">
        <dgm:presLayoutVars>
          <dgm:chPref val="3"/>
        </dgm:presLayoutVars>
      </dgm:prSet>
      <dgm:spPr/>
    </dgm:pt>
    <dgm:pt modelId="{5867A5EB-E61E-4118-AB6A-38B39534574A}" type="pres">
      <dgm:prSet presAssocID="{C0C60DE7-2EE2-4F4D-BF44-2928A88500D8}" presName="rootConnector" presStyleLbl="node2" presStyleIdx="4" presStyleCnt="6"/>
      <dgm:spPr/>
    </dgm:pt>
    <dgm:pt modelId="{60F4EB96-6338-4D2E-9874-7038964ABA2D}" type="pres">
      <dgm:prSet presAssocID="{C0C60DE7-2EE2-4F4D-BF44-2928A88500D8}" presName="hierChild4" presStyleCnt="0"/>
      <dgm:spPr/>
    </dgm:pt>
    <dgm:pt modelId="{51D577C2-EFCF-4F2E-9BA8-558867703CDB}" type="pres">
      <dgm:prSet presAssocID="{75FD2716-6B91-40BE-B77A-CB5BFFCDE11E}" presName="Name37" presStyleLbl="parChTrans1D3" presStyleIdx="17" presStyleCnt="24"/>
      <dgm:spPr/>
    </dgm:pt>
    <dgm:pt modelId="{12349469-6F7B-4439-9DC9-11F7E6FD9633}" type="pres">
      <dgm:prSet presAssocID="{DFBCB461-8FD6-4D4A-841F-2C367FA656EE}" presName="hierRoot2" presStyleCnt="0">
        <dgm:presLayoutVars>
          <dgm:hierBranch val="init"/>
        </dgm:presLayoutVars>
      </dgm:prSet>
      <dgm:spPr/>
    </dgm:pt>
    <dgm:pt modelId="{7FDA525D-4029-4113-AC01-AD337E39F7F0}" type="pres">
      <dgm:prSet presAssocID="{DFBCB461-8FD6-4D4A-841F-2C367FA656EE}" presName="rootComposite" presStyleCnt="0"/>
      <dgm:spPr/>
    </dgm:pt>
    <dgm:pt modelId="{1AC2E6CF-F741-44D1-8663-823342D7E669}" type="pres">
      <dgm:prSet presAssocID="{DFBCB461-8FD6-4D4A-841F-2C367FA656EE}" presName="rootText" presStyleLbl="node3" presStyleIdx="17" presStyleCnt="24">
        <dgm:presLayoutVars>
          <dgm:chPref val="3"/>
        </dgm:presLayoutVars>
      </dgm:prSet>
      <dgm:spPr/>
    </dgm:pt>
    <dgm:pt modelId="{19C4D97B-5D0A-442B-9F21-F8C72F8BA117}" type="pres">
      <dgm:prSet presAssocID="{DFBCB461-8FD6-4D4A-841F-2C367FA656EE}" presName="rootConnector" presStyleLbl="node3" presStyleIdx="17" presStyleCnt="24"/>
      <dgm:spPr/>
    </dgm:pt>
    <dgm:pt modelId="{F5CEEBC3-4555-4910-A53F-B93E9EC92204}" type="pres">
      <dgm:prSet presAssocID="{DFBCB461-8FD6-4D4A-841F-2C367FA656EE}" presName="hierChild4" presStyleCnt="0"/>
      <dgm:spPr/>
    </dgm:pt>
    <dgm:pt modelId="{129A08BE-F4E8-4BD0-8CDF-8551E2244782}" type="pres">
      <dgm:prSet presAssocID="{DFBCB461-8FD6-4D4A-841F-2C367FA656EE}" presName="hierChild5" presStyleCnt="0"/>
      <dgm:spPr/>
    </dgm:pt>
    <dgm:pt modelId="{8C2C9835-A5BA-4C7D-8334-550DA6034CAE}" type="pres">
      <dgm:prSet presAssocID="{2DBAC3C4-86A3-4E98-AF94-6300D700354B}" presName="Name37" presStyleLbl="parChTrans1D3" presStyleIdx="18" presStyleCnt="24"/>
      <dgm:spPr/>
    </dgm:pt>
    <dgm:pt modelId="{F843BCCF-88E6-490D-8EED-D9A324594A82}" type="pres">
      <dgm:prSet presAssocID="{9462B31D-0890-4A37-B32C-2C8021EBA4E8}" presName="hierRoot2" presStyleCnt="0">
        <dgm:presLayoutVars>
          <dgm:hierBranch val="init"/>
        </dgm:presLayoutVars>
      </dgm:prSet>
      <dgm:spPr/>
    </dgm:pt>
    <dgm:pt modelId="{E96CFFC8-CDDE-4F24-A58A-3F8B3A82E7B3}" type="pres">
      <dgm:prSet presAssocID="{9462B31D-0890-4A37-B32C-2C8021EBA4E8}" presName="rootComposite" presStyleCnt="0"/>
      <dgm:spPr/>
    </dgm:pt>
    <dgm:pt modelId="{DC80687B-3E02-49FF-8ABD-90DE084B3475}" type="pres">
      <dgm:prSet presAssocID="{9462B31D-0890-4A37-B32C-2C8021EBA4E8}" presName="rootText" presStyleLbl="node3" presStyleIdx="18" presStyleCnt="24">
        <dgm:presLayoutVars>
          <dgm:chPref val="3"/>
        </dgm:presLayoutVars>
      </dgm:prSet>
      <dgm:spPr/>
    </dgm:pt>
    <dgm:pt modelId="{C7FBC40F-C49F-4AC7-AAC5-613EEC5824C8}" type="pres">
      <dgm:prSet presAssocID="{9462B31D-0890-4A37-B32C-2C8021EBA4E8}" presName="rootConnector" presStyleLbl="node3" presStyleIdx="18" presStyleCnt="24"/>
      <dgm:spPr/>
    </dgm:pt>
    <dgm:pt modelId="{179570A9-4DB6-4464-AED7-9EE4EC070754}" type="pres">
      <dgm:prSet presAssocID="{9462B31D-0890-4A37-B32C-2C8021EBA4E8}" presName="hierChild4" presStyleCnt="0"/>
      <dgm:spPr/>
    </dgm:pt>
    <dgm:pt modelId="{7CF52CB3-DBF2-4C1F-A9DB-B078198955CF}" type="pres">
      <dgm:prSet presAssocID="{9462B31D-0890-4A37-B32C-2C8021EBA4E8}" presName="hierChild5" presStyleCnt="0"/>
      <dgm:spPr/>
    </dgm:pt>
    <dgm:pt modelId="{15C0041F-7665-4C90-99E2-B0BCBA1ED536}" type="pres">
      <dgm:prSet presAssocID="{89BA5BE6-C68E-497C-BE5E-8D5E1B81BBA2}" presName="Name37" presStyleLbl="parChTrans1D3" presStyleIdx="19" presStyleCnt="24"/>
      <dgm:spPr/>
    </dgm:pt>
    <dgm:pt modelId="{398CE73B-C00F-4671-BE62-BA7D858E7FFF}" type="pres">
      <dgm:prSet presAssocID="{290B1B78-C5D7-42D2-BC81-683FDCA071C0}" presName="hierRoot2" presStyleCnt="0">
        <dgm:presLayoutVars>
          <dgm:hierBranch val="init"/>
        </dgm:presLayoutVars>
      </dgm:prSet>
      <dgm:spPr/>
    </dgm:pt>
    <dgm:pt modelId="{94540A9A-7CBF-4216-A807-492DE7E0043D}" type="pres">
      <dgm:prSet presAssocID="{290B1B78-C5D7-42D2-BC81-683FDCA071C0}" presName="rootComposite" presStyleCnt="0"/>
      <dgm:spPr/>
    </dgm:pt>
    <dgm:pt modelId="{545B6EF7-ACF4-49C2-B4AB-FAC4CC027713}" type="pres">
      <dgm:prSet presAssocID="{290B1B78-C5D7-42D2-BC81-683FDCA071C0}" presName="rootText" presStyleLbl="node3" presStyleIdx="19" presStyleCnt="24">
        <dgm:presLayoutVars>
          <dgm:chPref val="3"/>
        </dgm:presLayoutVars>
      </dgm:prSet>
      <dgm:spPr/>
    </dgm:pt>
    <dgm:pt modelId="{862826EA-F6EA-4F14-AF13-2717BA4E26DD}" type="pres">
      <dgm:prSet presAssocID="{290B1B78-C5D7-42D2-BC81-683FDCA071C0}" presName="rootConnector" presStyleLbl="node3" presStyleIdx="19" presStyleCnt="24"/>
      <dgm:spPr/>
    </dgm:pt>
    <dgm:pt modelId="{B47DAD0C-6FA1-4B3F-8F3F-CF2100DF7009}" type="pres">
      <dgm:prSet presAssocID="{290B1B78-C5D7-42D2-BC81-683FDCA071C0}" presName="hierChild4" presStyleCnt="0"/>
      <dgm:spPr/>
    </dgm:pt>
    <dgm:pt modelId="{683F505A-B75E-4789-9AB1-47520FA57A80}" type="pres">
      <dgm:prSet presAssocID="{290B1B78-C5D7-42D2-BC81-683FDCA071C0}" presName="hierChild5" presStyleCnt="0"/>
      <dgm:spPr/>
    </dgm:pt>
    <dgm:pt modelId="{1299D9C6-6F64-4A69-BB1B-98EE11F94608}" type="pres">
      <dgm:prSet presAssocID="{C0C60DE7-2EE2-4F4D-BF44-2928A88500D8}" presName="hierChild5" presStyleCnt="0"/>
      <dgm:spPr/>
    </dgm:pt>
    <dgm:pt modelId="{1BC66E7D-152B-4188-8489-F0C5160B57A3}" type="pres">
      <dgm:prSet presAssocID="{C73B40AC-F6E5-42F8-B4E2-08BA20DFB2B3}" presName="Name37" presStyleLbl="parChTrans1D2" presStyleIdx="5" presStyleCnt="8"/>
      <dgm:spPr/>
    </dgm:pt>
    <dgm:pt modelId="{3C839F8F-53A3-4CFC-8993-6930047337CC}" type="pres">
      <dgm:prSet presAssocID="{816F59EE-32DF-4110-BFD0-3E25AD84BB25}" presName="hierRoot2" presStyleCnt="0">
        <dgm:presLayoutVars>
          <dgm:hierBranch val="init"/>
        </dgm:presLayoutVars>
      </dgm:prSet>
      <dgm:spPr/>
    </dgm:pt>
    <dgm:pt modelId="{14C50E91-AF0C-4012-81D1-48B031EA475B}" type="pres">
      <dgm:prSet presAssocID="{816F59EE-32DF-4110-BFD0-3E25AD84BB25}" presName="rootComposite" presStyleCnt="0"/>
      <dgm:spPr/>
    </dgm:pt>
    <dgm:pt modelId="{533DDE74-32C4-4F1B-9C2A-874EBB77C39A}" type="pres">
      <dgm:prSet presAssocID="{816F59EE-32DF-4110-BFD0-3E25AD84BB25}" presName="rootText" presStyleLbl="node2" presStyleIdx="5" presStyleCnt="6">
        <dgm:presLayoutVars>
          <dgm:chPref val="3"/>
        </dgm:presLayoutVars>
      </dgm:prSet>
      <dgm:spPr/>
    </dgm:pt>
    <dgm:pt modelId="{8ADA12FF-DE49-4C2B-802C-DE15ED33C5BF}" type="pres">
      <dgm:prSet presAssocID="{816F59EE-32DF-4110-BFD0-3E25AD84BB25}" presName="rootConnector" presStyleLbl="node2" presStyleIdx="5" presStyleCnt="6"/>
      <dgm:spPr/>
    </dgm:pt>
    <dgm:pt modelId="{491B0013-D1F0-4A19-B79F-BC2FE0A71054}" type="pres">
      <dgm:prSet presAssocID="{816F59EE-32DF-4110-BFD0-3E25AD84BB25}" presName="hierChild4" presStyleCnt="0"/>
      <dgm:spPr/>
    </dgm:pt>
    <dgm:pt modelId="{56DDD350-7D93-4812-9460-C85CEC1D71BD}" type="pres">
      <dgm:prSet presAssocID="{ADABDC82-BBE4-4E70-AFE5-5E33DE4E984F}" presName="Name37" presStyleLbl="parChTrans1D3" presStyleIdx="20" presStyleCnt="24"/>
      <dgm:spPr/>
    </dgm:pt>
    <dgm:pt modelId="{186C2BB7-0F8E-44D4-A765-AB6CEA9C6F92}" type="pres">
      <dgm:prSet presAssocID="{F2B96077-630A-4259-82B0-8F860C2A8739}" presName="hierRoot2" presStyleCnt="0">
        <dgm:presLayoutVars>
          <dgm:hierBranch val="init"/>
        </dgm:presLayoutVars>
      </dgm:prSet>
      <dgm:spPr/>
    </dgm:pt>
    <dgm:pt modelId="{D9ED0764-298C-44FB-B0AD-35FB3EA79C56}" type="pres">
      <dgm:prSet presAssocID="{F2B96077-630A-4259-82B0-8F860C2A8739}" presName="rootComposite" presStyleCnt="0"/>
      <dgm:spPr/>
    </dgm:pt>
    <dgm:pt modelId="{8703BE8A-11CC-4C0A-AF57-FB7CC02B80EF}" type="pres">
      <dgm:prSet presAssocID="{F2B96077-630A-4259-82B0-8F860C2A8739}" presName="rootText" presStyleLbl="node3" presStyleIdx="20" presStyleCnt="24">
        <dgm:presLayoutVars>
          <dgm:chPref val="3"/>
        </dgm:presLayoutVars>
      </dgm:prSet>
      <dgm:spPr/>
    </dgm:pt>
    <dgm:pt modelId="{AEED1630-C932-4E24-9303-0086F3D6F56D}" type="pres">
      <dgm:prSet presAssocID="{F2B96077-630A-4259-82B0-8F860C2A8739}" presName="rootConnector" presStyleLbl="node3" presStyleIdx="20" presStyleCnt="24"/>
      <dgm:spPr/>
    </dgm:pt>
    <dgm:pt modelId="{06371CC5-95F1-41B4-B71C-D0A73D4C88DE}" type="pres">
      <dgm:prSet presAssocID="{F2B96077-630A-4259-82B0-8F860C2A8739}" presName="hierChild4" presStyleCnt="0"/>
      <dgm:spPr/>
    </dgm:pt>
    <dgm:pt modelId="{DFFDEF15-3E4C-447C-AEC3-D239C095A926}" type="pres">
      <dgm:prSet presAssocID="{F2B96077-630A-4259-82B0-8F860C2A8739}" presName="hierChild5" presStyleCnt="0"/>
      <dgm:spPr/>
    </dgm:pt>
    <dgm:pt modelId="{04D6CA75-9490-42A4-A2E0-133144DFE510}" type="pres">
      <dgm:prSet presAssocID="{BC9E5246-B3A3-4DDF-BD7F-85BD46DF8418}" presName="Name37" presStyleLbl="parChTrans1D3" presStyleIdx="21" presStyleCnt="24"/>
      <dgm:spPr/>
    </dgm:pt>
    <dgm:pt modelId="{993CB5AD-DED0-404E-AFEF-6A464BF75D72}" type="pres">
      <dgm:prSet presAssocID="{E3AC0DD6-A1E2-473C-ACE1-B9BF22A68C00}" presName="hierRoot2" presStyleCnt="0">
        <dgm:presLayoutVars>
          <dgm:hierBranch val="init"/>
        </dgm:presLayoutVars>
      </dgm:prSet>
      <dgm:spPr/>
    </dgm:pt>
    <dgm:pt modelId="{2B800F58-1186-4A17-B8A6-E49753CB6ECF}" type="pres">
      <dgm:prSet presAssocID="{E3AC0DD6-A1E2-473C-ACE1-B9BF22A68C00}" presName="rootComposite" presStyleCnt="0"/>
      <dgm:spPr/>
    </dgm:pt>
    <dgm:pt modelId="{99CB4241-05B8-4681-B2CE-0C187BD124CA}" type="pres">
      <dgm:prSet presAssocID="{E3AC0DD6-A1E2-473C-ACE1-B9BF22A68C00}" presName="rootText" presStyleLbl="node3" presStyleIdx="21" presStyleCnt="24">
        <dgm:presLayoutVars>
          <dgm:chPref val="3"/>
        </dgm:presLayoutVars>
      </dgm:prSet>
      <dgm:spPr/>
    </dgm:pt>
    <dgm:pt modelId="{C31DEDC8-8234-4FC8-850F-12651FDAD604}" type="pres">
      <dgm:prSet presAssocID="{E3AC0DD6-A1E2-473C-ACE1-B9BF22A68C00}" presName="rootConnector" presStyleLbl="node3" presStyleIdx="21" presStyleCnt="24"/>
      <dgm:spPr/>
    </dgm:pt>
    <dgm:pt modelId="{CC5D1C83-60D3-4385-9831-6EF59F3B6F5C}" type="pres">
      <dgm:prSet presAssocID="{E3AC0DD6-A1E2-473C-ACE1-B9BF22A68C00}" presName="hierChild4" presStyleCnt="0"/>
      <dgm:spPr/>
    </dgm:pt>
    <dgm:pt modelId="{D1A1564F-80D1-45A6-A206-96EB908DE024}" type="pres">
      <dgm:prSet presAssocID="{E3AC0DD6-A1E2-473C-ACE1-B9BF22A68C00}" presName="hierChild5" presStyleCnt="0"/>
      <dgm:spPr/>
    </dgm:pt>
    <dgm:pt modelId="{809508DF-EE29-4290-8DA5-65BAE1786F0E}" type="pres">
      <dgm:prSet presAssocID="{6D3F6E15-DB75-41EC-B29A-4007F8D4F462}" presName="Name37" presStyleLbl="parChTrans1D3" presStyleIdx="22" presStyleCnt="24"/>
      <dgm:spPr/>
    </dgm:pt>
    <dgm:pt modelId="{978371B4-27AF-4360-8449-3049FD27DC33}" type="pres">
      <dgm:prSet presAssocID="{3BF71550-AACE-4C85-82F9-E1DC3213292D}" presName="hierRoot2" presStyleCnt="0">
        <dgm:presLayoutVars>
          <dgm:hierBranch val="init"/>
        </dgm:presLayoutVars>
      </dgm:prSet>
      <dgm:spPr/>
    </dgm:pt>
    <dgm:pt modelId="{7B456DA5-EBF6-467E-B12C-99824FAD1F2E}" type="pres">
      <dgm:prSet presAssocID="{3BF71550-AACE-4C85-82F9-E1DC3213292D}" presName="rootComposite" presStyleCnt="0"/>
      <dgm:spPr/>
    </dgm:pt>
    <dgm:pt modelId="{C5AF68A1-818B-4DF3-A475-48CD05597004}" type="pres">
      <dgm:prSet presAssocID="{3BF71550-AACE-4C85-82F9-E1DC3213292D}" presName="rootText" presStyleLbl="node3" presStyleIdx="22" presStyleCnt="24">
        <dgm:presLayoutVars>
          <dgm:chPref val="3"/>
        </dgm:presLayoutVars>
      </dgm:prSet>
      <dgm:spPr/>
    </dgm:pt>
    <dgm:pt modelId="{001AA752-A6F2-4985-B346-27BA8CCCB3B0}" type="pres">
      <dgm:prSet presAssocID="{3BF71550-AACE-4C85-82F9-E1DC3213292D}" presName="rootConnector" presStyleLbl="node3" presStyleIdx="22" presStyleCnt="24"/>
      <dgm:spPr/>
    </dgm:pt>
    <dgm:pt modelId="{B38037AA-B880-4550-9ABC-479BFC136A25}" type="pres">
      <dgm:prSet presAssocID="{3BF71550-AACE-4C85-82F9-E1DC3213292D}" presName="hierChild4" presStyleCnt="0"/>
      <dgm:spPr/>
    </dgm:pt>
    <dgm:pt modelId="{E62E7A84-1EBD-44BC-8044-FC02A13455B2}" type="pres">
      <dgm:prSet presAssocID="{3BF71550-AACE-4C85-82F9-E1DC3213292D}" presName="hierChild5" presStyleCnt="0"/>
      <dgm:spPr/>
    </dgm:pt>
    <dgm:pt modelId="{40894277-389B-4E3F-97D8-550E2BC1F85B}" type="pres">
      <dgm:prSet presAssocID="{67810A30-6EAD-4837-ABC0-9C84DF082357}" presName="Name37" presStyleLbl="parChTrans1D3" presStyleIdx="23" presStyleCnt="24"/>
      <dgm:spPr/>
    </dgm:pt>
    <dgm:pt modelId="{F57A8BFB-52F1-4B6C-9020-663968222D17}" type="pres">
      <dgm:prSet presAssocID="{DE46B536-7969-43ED-816C-F2EEBDFC5139}" presName="hierRoot2" presStyleCnt="0">
        <dgm:presLayoutVars>
          <dgm:hierBranch val="init"/>
        </dgm:presLayoutVars>
      </dgm:prSet>
      <dgm:spPr/>
    </dgm:pt>
    <dgm:pt modelId="{7CD9FF10-8A04-4088-A2AC-E3937D6EC37C}" type="pres">
      <dgm:prSet presAssocID="{DE46B536-7969-43ED-816C-F2EEBDFC5139}" presName="rootComposite" presStyleCnt="0"/>
      <dgm:spPr/>
    </dgm:pt>
    <dgm:pt modelId="{ACA398CC-A013-4831-89C8-4573D35F3BEE}" type="pres">
      <dgm:prSet presAssocID="{DE46B536-7969-43ED-816C-F2EEBDFC5139}" presName="rootText" presStyleLbl="node3" presStyleIdx="23" presStyleCnt="24">
        <dgm:presLayoutVars>
          <dgm:chPref val="3"/>
        </dgm:presLayoutVars>
      </dgm:prSet>
      <dgm:spPr/>
    </dgm:pt>
    <dgm:pt modelId="{37A99038-30C0-455E-B84D-42F0B8997FAB}" type="pres">
      <dgm:prSet presAssocID="{DE46B536-7969-43ED-816C-F2EEBDFC5139}" presName="rootConnector" presStyleLbl="node3" presStyleIdx="23" presStyleCnt="24"/>
      <dgm:spPr/>
    </dgm:pt>
    <dgm:pt modelId="{C0FC4E8F-10C3-4FEE-BFCE-360D09272EEA}" type="pres">
      <dgm:prSet presAssocID="{DE46B536-7969-43ED-816C-F2EEBDFC5139}" presName="hierChild4" presStyleCnt="0"/>
      <dgm:spPr/>
    </dgm:pt>
    <dgm:pt modelId="{B1F25642-306F-42F9-A9B9-5BF45905CAB9}" type="pres">
      <dgm:prSet presAssocID="{DE46B536-7969-43ED-816C-F2EEBDFC5139}" presName="hierChild5" presStyleCnt="0"/>
      <dgm:spPr/>
    </dgm:pt>
    <dgm:pt modelId="{C6ECE2E8-9027-43F2-9675-A2ED8B53928E}" type="pres">
      <dgm:prSet presAssocID="{816F59EE-32DF-4110-BFD0-3E25AD84BB25}" presName="hierChild5" presStyleCnt="0"/>
      <dgm:spPr/>
    </dgm:pt>
    <dgm:pt modelId="{E8D53C46-1B45-4F47-AC55-C9B1B3B77BD1}" type="pres">
      <dgm:prSet presAssocID="{0C3DA724-FF36-4713-A059-9C8523362FD8}" presName="hierChild3" presStyleCnt="0"/>
      <dgm:spPr/>
    </dgm:pt>
    <dgm:pt modelId="{DE344797-5FF1-40A8-BD93-7E133A07305D}" type="pres">
      <dgm:prSet presAssocID="{9E5A4BB6-A03F-477D-B905-421DA920178A}" presName="Name111" presStyleLbl="parChTrans1D2" presStyleIdx="6" presStyleCnt="8"/>
      <dgm:spPr/>
    </dgm:pt>
    <dgm:pt modelId="{9EA82107-44EC-4968-9378-061164E30CD0}" type="pres">
      <dgm:prSet presAssocID="{AD52737C-392D-4554-A8B4-EE315F64800B}" presName="hierRoot3" presStyleCnt="0">
        <dgm:presLayoutVars>
          <dgm:hierBranch val="init"/>
        </dgm:presLayoutVars>
      </dgm:prSet>
      <dgm:spPr/>
    </dgm:pt>
    <dgm:pt modelId="{C065BA3B-6DC4-45DC-BBFB-79166B113C1E}" type="pres">
      <dgm:prSet presAssocID="{AD52737C-392D-4554-A8B4-EE315F64800B}" presName="rootComposite3" presStyleCnt="0"/>
      <dgm:spPr/>
    </dgm:pt>
    <dgm:pt modelId="{45E78246-C110-4B72-94EA-93603693C8B0}" type="pres">
      <dgm:prSet presAssocID="{AD52737C-392D-4554-A8B4-EE315F64800B}" presName="rootText3" presStyleLbl="asst1" presStyleIdx="0" presStyleCnt="2">
        <dgm:presLayoutVars>
          <dgm:chPref val="3"/>
        </dgm:presLayoutVars>
      </dgm:prSet>
      <dgm:spPr/>
    </dgm:pt>
    <dgm:pt modelId="{3818E9C0-FA51-4261-AC02-79A8D97307CB}" type="pres">
      <dgm:prSet presAssocID="{AD52737C-392D-4554-A8B4-EE315F64800B}" presName="rootConnector3" presStyleLbl="asst1" presStyleIdx="0" presStyleCnt="2"/>
      <dgm:spPr/>
    </dgm:pt>
    <dgm:pt modelId="{4DD90C2D-006F-4A31-AB34-D193CE2B7F44}" type="pres">
      <dgm:prSet presAssocID="{AD52737C-392D-4554-A8B4-EE315F64800B}" presName="hierChild6" presStyleCnt="0"/>
      <dgm:spPr/>
    </dgm:pt>
    <dgm:pt modelId="{1E907144-92E2-41CB-9B94-016F5D2E010C}" type="pres">
      <dgm:prSet presAssocID="{AD52737C-392D-4554-A8B4-EE315F64800B}" presName="hierChild7" presStyleCnt="0"/>
      <dgm:spPr/>
    </dgm:pt>
    <dgm:pt modelId="{34F931CA-E86E-4A00-BED8-7AE5A1E5AFDA}" type="pres">
      <dgm:prSet presAssocID="{BD0D72F4-33B7-48A6-A3CA-8164802B2E2E}" presName="Name111" presStyleLbl="parChTrans1D2" presStyleIdx="7" presStyleCnt="8"/>
      <dgm:spPr/>
    </dgm:pt>
    <dgm:pt modelId="{FBC583D5-2761-4E19-85A5-3FAC6BEF2CBB}" type="pres">
      <dgm:prSet presAssocID="{F6E35275-20F6-4FFB-A3E8-12316AB61E88}" presName="hierRoot3" presStyleCnt="0">
        <dgm:presLayoutVars>
          <dgm:hierBranch val="init"/>
        </dgm:presLayoutVars>
      </dgm:prSet>
      <dgm:spPr/>
    </dgm:pt>
    <dgm:pt modelId="{42B4B6F0-277D-44B9-8B61-F64AE87038BF}" type="pres">
      <dgm:prSet presAssocID="{F6E35275-20F6-4FFB-A3E8-12316AB61E88}" presName="rootComposite3" presStyleCnt="0"/>
      <dgm:spPr/>
    </dgm:pt>
    <dgm:pt modelId="{4498F46E-1381-4399-92CD-27A46E618F77}" type="pres">
      <dgm:prSet presAssocID="{F6E35275-20F6-4FFB-A3E8-12316AB61E88}" presName="rootText3" presStyleLbl="asst1" presStyleIdx="1" presStyleCnt="2">
        <dgm:presLayoutVars>
          <dgm:chPref val="3"/>
        </dgm:presLayoutVars>
      </dgm:prSet>
      <dgm:spPr/>
    </dgm:pt>
    <dgm:pt modelId="{2BA5118B-7AF8-4613-BA20-702D6BFF9BB4}" type="pres">
      <dgm:prSet presAssocID="{F6E35275-20F6-4FFB-A3E8-12316AB61E88}" presName="rootConnector3" presStyleLbl="asst1" presStyleIdx="1" presStyleCnt="2"/>
      <dgm:spPr/>
    </dgm:pt>
    <dgm:pt modelId="{DE7F4C4B-A05C-4915-8883-68CE4F3525E8}" type="pres">
      <dgm:prSet presAssocID="{F6E35275-20F6-4FFB-A3E8-12316AB61E88}" presName="hierChild6" presStyleCnt="0"/>
      <dgm:spPr/>
    </dgm:pt>
    <dgm:pt modelId="{44DDB1FB-5F02-42C7-8CD7-BE3B81D1F60E}" type="pres">
      <dgm:prSet presAssocID="{F6E35275-20F6-4FFB-A3E8-12316AB61E88}" presName="hierChild7" presStyleCnt="0"/>
      <dgm:spPr/>
    </dgm:pt>
  </dgm:ptLst>
  <dgm:cxnLst>
    <dgm:cxn modelId="{6B3B7D02-9462-40F0-8E81-20154D73711B}" srcId="{0C3DA724-FF36-4713-A059-9C8523362FD8}" destId="{7F22DB12-B884-4BD6-BC76-A2F4C66245CA}" srcOrd="1" destOrd="0" parTransId="{ED53AF96-8959-4D7F-BBD7-09E4230C1DE8}" sibTransId="{6B674AC1-223D-43BB-92DD-45170280DC7C}"/>
    <dgm:cxn modelId="{B649DD04-D119-455B-8113-A0F56158AA5C}" type="presOf" srcId="{CB96D64E-D639-4C01-A2E7-6AEEC61F01C7}" destId="{3FC77A6A-313E-4FC9-8293-F344CC7E0A7E}" srcOrd="0" destOrd="0" presId="urn:microsoft.com/office/officeart/2005/8/layout/orgChart1"/>
    <dgm:cxn modelId="{A9B8AC07-C59D-47CC-B2FB-BCE48CF31859}" type="presOf" srcId="{ABD8FFB7-9EC5-41A4-95FB-2772A5AAFE40}" destId="{46E65E85-21C8-45DD-80F7-0C545F0D4CFC}" srcOrd="0" destOrd="0" presId="urn:microsoft.com/office/officeart/2005/8/layout/orgChart1"/>
    <dgm:cxn modelId="{2946AE09-09E6-46EE-8B0F-F268AEE7DFCD}" srcId="{8DD1A03E-5E03-4E11-8D39-0862F7F3FAD8}" destId="{E5275C10-4846-4C49-9D34-35995F777EC1}" srcOrd="2" destOrd="0" parTransId="{33097071-37EF-420D-A8AF-E89B117305E6}" sibTransId="{9EA3BBC0-0C76-4C39-A902-360AE21BD827}"/>
    <dgm:cxn modelId="{D988EA09-2B37-4E15-9B7C-4DB8F2794862}" type="presOf" srcId="{B2384D48-D6E3-4D20-A279-AEB20E15A82C}" destId="{F1B72B53-20E2-4085-81B0-7064BB0B18F2}" srcOrd="0" destOrd="0" presId="urn:microsoft.com/office/officeart/2005/8/layout/orgChart1"/>
    <dgm:cxn modelId="{8B57E10A-FE27-4AD2-8635-870F699BE503}" type="presOf" srcId="{08055F3C-7627-4CAD-8D07-E6BF19029AB4}" destId="{EC959181-0E93-4BBA-95E8-80AE775B2590}" srcOrd="0" destOrd="0" presId="urn:microsoft.com/office/officeart/2005/8/layout/orgChart1"/>
    <dgm:cxn modelId="{66C11E0D-7189-41E5-81DF-B0BAAA13A9EE}" type="presOf" srcId="{EA2F2B19-4D11-4104-A0D7-B90721BF6731}" destId="{349C6EAA-28E4-4940-BAC2-B9381E462C98}" srcOrd="1" destOrd="0" presId="urn:microsoft.com/office/officeart/2005/8/layout/orgChart1"/>
    <dgm:cxn modelId="{01E0D90D-EEFF-48D6-83AB-9A892167491F}" type="presOf" srcId="{63B7BAD5-5C4C-4251-B26D-5A626E404D86}" destId="{3DFF115F-DDC7-4B41-89B0-B7FCCD0819B4}" srcOrd="0" destOrd="0" presId="urn:microsoft.com/office/officeart/2005/8/layout/orgChart1"/>
    <dgm:cxn modelId="{4B1FE00D-3041-4B8F-8B09-83850DCEFEEE}" type="presOf" srcId="{C0C60DE7-2EE2-4F4D-BF44-2928A88500D8}" destId="{5867A5EB-E61E-4118-AB6A-38B39534574A}" srcOrd="1" destOrd="0" presId="urn:microsoft.com/office/officeart/2005/8/layout/orgChart1"/>
    <dgm:cxn modelId="{A13D500F-3D77-4DA3-9CD5-C042E8178190}" type="presOf" srcId="{816F59EE-32DF-4110-BFD0-3E25AD84BB25}" destId="{8ADA12FF-DE49-4C2B-802C-DE15ED33C5BF}" srcOrd="1" destOrd="0" presId="urn:microsoft.com/office/officeart/2005/8/layout/orgChart1"/>
    <dgm:cxn modelId="{AA52C90F-04B6-4C88-B2CA-44464D1E7D9A}" type="presOf" srcId="{3BF71550-AACE-4C85-82F9-E1DC3213292D}" destId="{001AA752-A6F2-4985-B346-27BA8CCCB3B0}" srcOrd="1" destOrd="0" presId="urn:microsoft.com/office/officeart/2005/8/layout/orgChart1"/>
    <dgm:cxn modelId="{A6CEE310-259B-4FE4-954C-5D438A87C3B8}" type="presOf" srcId="{E61025B5-104F-490C-A379-CB4F0C12FDBB}" destId="{84DA7BF8-84C7-40D8-9E56-B3282B5E7C39}" srcOrd="0" destOrd="0" presId="urn:microsoft.com/office/officeart/2005/8/layout/orgChart1"/>
    <dgm:cxn modelId="{B5995D11-DD15-4BA8-B0EA-1801533C00FF}" type="presOf" srcId="{E3AC0DD6-A1E2-473C-ACE1-B9BF22A68C00}" destId="{99CB4241-05B8-4681-B2CE-0C187BD124CA}" srcOrd="0" destOrd="0" presId="urn:microsoft.com/office/officeart/2005/8/layout/orgChart1"/>
    <dgm:cxn modelId="{AE76A712-BFD5-4C64-A88C-52B5CDE33ED1}" type="presOf" srcId="{A76094BB-7A25-4313-9946-53EEF095F9B8}" destId="{915C2FC4-DAB9-43F0-9B9C-43EDD7D51ABF}" srcOrd="0" destOrd="0" presId="urn:microsoft.com/office/officeart/2005/8/layout/orgChart1"/>
    <dgm:cxn modelId="{B7E28614-88F7-49ED-A8E3-A63E848B2115}" srcId="{42A30C87-F5B7-49A1-928B-BE51E432A857}" destId="{0C3DA724-FF36-4713-A059-9C8523362FD8}" srcOrd="0" destOrd="0" parTransId="{5501A329-4000-4676-9B35-1D983B32EDB1}" sibTransId="{4B9B026A-F298-4898-B3DE-319EB7CE76DC}"/>
    <dgm:cxn modelId="{1529871A-519F-4DA3-90E7-99D7B6745AB5}" type="presOf" srcId="{BD0D72F4-33B7-48A6-A3CA-8164802B2E2E}" destId="{34F931CA-E86E-4A00-BED8-7AE5A1E5AFDA}" srcOrd="0" destOrd="0" presId="urn:microsoft.com/office/officeart/2005/8/layout/orgChart1"/>
    <dgm:cxn modelId="{1F56DD1A-997D-4546-AED8-37E04CC27881}" type="presOf" srcId="{DE46B536-7969-43ED-816C-F2EEBDFC5139}" destId="{ACA398CC-A013-4831-89C8-4573D35F3BEE}" srcOrd="0" destOrd="0" presId="urn:microsoft.com/office/officeart/2005/8/layout/orgChart1"/>
    <dgm:cxn modelId="{0FD3841D-7C12-4472-90FD-806948FB8EA5}" srcId="{816F59EE-32DF-4110-BFD0-3E25AD84BB25}" destId="{E3AC0DD6-A1E2-473C-ACE1-B9BF22A68C00}" srcOrd="1" destOrd="0" parTransId="{BC9E5246-B3A3-4DDF-BD7F-85BD46DF8418}" sibTransId="{4898232C-500C-46C8-A4E6-CFDA1D31384A}"/>
    <dgm:cxn modelId="{4E5E211F-E025-4641-8DC9-459309F20236}" srcId="{816F59EE-32DF-4110-BFD0-3E25AD84BB25}" destId="{F2B96077-630A-4259-82B0-8F860C2A8739}" srcOrd="0" destOrd="0" parTransId="{ADABDC82-BBE4-4E70-AFE5-5E33DE4E984F}" sibTransId="{5A8DDF7E-CDB1-4A77-8C99-22C517C3EB31}"/>
    <dgm:cxn modelId="{0B63541F-8E14-441F-B0CA-03C7403114E0}" srcId="{7F22DB12-B884-4BD6-BC76-A2F4C66245CA}" destId="{DB3FA01F-3913-4D96-9A31-543D547D8102}" srcOrd="1" destOrd="0" parTransId="{FA7B63AE-6E5C-4253-BCC0-F38AAA3DD193}" sibTransId="{4A26469E-FB59-4678-868A-8037F568D9AC}"/>
    <dgm:cxn modelId="{C637BC21-F36A-415D-81B0-C5EFD82519C7}" srcId="{816F59EE-32DF-4110-BFD0-3E25AD84BB25}" destId="{3BF71550-AACE-4C85-82F9-E1DC3213292D}" srcOrd="2" destOrd="0" parTransId="{6D3F6E15-DB75-41EC-B29A-4007F8D4F462}" sibTransId="{625920F5-929C-47B9-82CF-D1042AF97936}"/>
    <dgm:cxn modelId="{036D4A23-1A56-4EA6-91AD-43DD88D0C458}" type="presOf" srcId="{82C30B6F-A557-4E06-A881-2887EB906FD5}" destId="{F59DFCD8-97D6-45CD-9459-C7CC21672025}" srcOrd="0" destOrd="0" presId="urn:microsoft.com/office/officeart/2005/8/layout/orgChart1"/>
    <dgm:cxn modelId="{60724725-34AD-4D4A-A383-12F8A2E4654D}" type="presOf" srcId="{F6E35275-20F6-4FFB-A3E8-12316AB61E88}" destId="{2BA5118B-7AF8-4613-BA20-702D6BFF9BB4}" srcOrd="1" destOrd="0" presId="urn:microsoft.com/office/officeart/2005/8/layout/orgChart1"/>
    <dgm:cxn modelId="{65619627-DF14-4C8E-BFC6-A7697FE6C55C}" type="presOf" srcId="{C73B40AC-F6E5-42F8-B4E2-08BA20DFB2B3}" destId="{1BC66E7D-152B-4188-8489-F0C5160B57A3}" srcOrd="0" destOrd="0" presId="urn:microsoft.com/office/officeart/2005/8/layout/orgChart1"/>
    <dgm:cxn modelId="{CDB89727-B990-443D-9F70-C59F63559D78}" type="presOf" srcId="{DE46B536-7969-43ED-816C-F2EEBDFC5139}" destId="{37A99038-30C0-455E-B84D-42F0B8997FAB}" srcOrd="1" destOrd="0" presId="urn:microsoft.com/office/officeart/2005/8/layout/orgChart1"/>
    <dgm:cxn modelId="{DA39B729-ED40-4129-9980-C8B6A9776B17}" srcId="{8DD1A03E-5E03-4E11-8D39-0862F7F3FAD8}" destId="{CB96D64E-D639-4C01-A2E7-6AEEC61F01C7}" srcOrd="1" destOrd="0" parTransId="{2D862BF9-C492-4F32-BF3D-51971138D265}" sibTransId="{34579C1F-7711-4174-BB8E-A927E3FDC84B}"/>
    <dgm:cxn modelId="{FBF7AD2A-ABFE-4496-941E-9FC96CA499FB}" type="presOf" srcId="{290B1B78-C5D7-42D2-BC81-683FDCA071C0}" destId="{545B6EF7-ACF4-49C2-B4AB-FAC4CC027713}" srcOrd="0" destOrd="0" presId="urn:microsoft.com/office/officeart/2005/8/layout/orgChart1"/>
    <dgm:cxn modelId="{A06C742E-AB6E-42D1-8203-830F9B845138}" srcId="{0C3DA724-FF36-4713-A059-9C8523362FD8}" destId="{C0C60DE7-2EE2-4F4D-BF44-2928A88500D8}" srcOrd="5" destOrd="0" parTransId="{A32116A0-22A1-4CBB-A283-9587484F481E}" sibTransId="{0A62068C-6533-42C3-8086-C370DAAD0C92}"/>
    <dgm:cxn modelId="{6549BD2E-EEE4-4CDB-813B-9EDEB448B225}" type="presOf" srcId="{8DD1A03E-5E03-4E11-8D39-0862F7F3FAD8}" destId="{7B9E4BEC-5613-4627-93C0-4CC581DFA7FB}" srcOrd="1" destOrd="0" presId="urn:microsoft.com/office/officeart/2005/8/layout/orgChart1"/>
    <dgm:cxn modelId="{ACB0D12F-3878-4E02-A5F6-C84E2150A439}" type="presOf" srcId="{7F22DB12-B884-4BD6-BC76-A2F4C66245CA}" destId="{A668F3F1-5D3A-47C7-BDC7-AFE228F82B67}" srcOrd="1" destOrd="0" presId="urn:microsoft.com/office/officeart/2005/8/layout/orgChart1"/>
    <dgm:cxn modelId="{571C8E33-B698-4A1C-ADDE-E0D6354A3F5D}" type="presOf" srcId="{0C3DA724-FF36-4713-A059-9C8523362FD8}" destId="{A88B4266-9EBC-48E1-8D93-75EA84A0B00B}" srcOrd="0" destOrd="0" presId="urn:microsoft.com/office/officeart/2005/8/layout/orgChart1"/>
    <dgm:cxn modelId="{B34DED33-B5BA-4344-BADB-60D9BDD1BCC4}" type="presOf" srcId="{06731728-D083-44F4-9240-A6971AFA37AF}" destId="{18B68CA1-80F9-4FD0-9494-76C9FFCDFAE7}" srcOrd="0" destOrd="0" presId="urn:microsoft.com/office/officeart/2005/8/layout/orgChart1"/>
    <dgm:cxn modelId="{4782FE35-63FD-4753-B148-F566881844DD}" type="presOf" srcId="{BF7E58D9-2DBB-4B95-9BCB-2AA1A8D192B6}" destId="{0D7A1546-A862-4E67-BDF9-8388B7970EB7}" srcOrd="0" destOrd="0" presId="urn:microsoft.com/office/officeart/2005/8/layout/orgChart1"/>
    <dgm:cxn modelId="{4B9E1B5C-1206-4A20-8F3B-78326EB88765}" type="presOf" srcId="{89BA5BE6-C68E-497C-BE5E-8D5E1B81BBA2}" destId="{15C0041F-7665-4C90-99E2-B0BCBA1ED536}" srcOrd="0" destOrd="0" presId="urn:microsoft.com/office/officeart/2005/8/layout/orgChart1"/>
    <dgm:cxn modelId="{AE8AA65C-0F8B-4844-97F9-ADBBE7C810E8}" type="presOf" srcId="{290B1B78-C5D7-42D2-BC81-683FDCA071C0}" destId="{862826EA-F6EA-4F14-AF13-2717BA4E26DD}" srcOrd="1" destOrd="0" presId="urn:microsoft.com/office/officeart/2005/8/layout/orgChart1"/>
    <dgm:cxn modelId="{D33FFF5C-A9CC-4AB3-B278-BF502B25FDDD}" type="presOf" srcId="{DFBCB461-8FD6-4D4A-841F-2C367FA656EE}" destId="{1AC2E6CF-F741-44D1-8663-823342D7E669}" srcOrd="0" destOrd="0" presId="urn:microsoft.com/office/officeart/2005/8/layout/orgChart1"/>
    <dgm:cxn modelId="{8544065D-C273-42AD-BA4B-0B3769218FA0}" type="presOf" srcId="{DFBCB461-8FD6-4D4A-841F-2C367FA656EE}" destId="{19C4D97B-5D0A-442B-9F21-F8C72F8BA117}" srcOrd="1" destOrd="0" presId="urn:microsoft.com/office/officeart/2005/8/layout/orgChart1"/>
    <dgm:cxn modelId="{B841C65D-A0F9-434A-AB74-02E3D97400A3}" type="presOf" srcId="{7F22DB12-B884-4BD6-BC76-A2F4C66245CA}" destId="{70B79148-B3B5-44E9-AF4A-C29A95EFFC1E}" srcOrd="0" destOrd="0" presId="urn:microsoft.com/office/officeart/2005/8/layout/orgChart1"/>
    <dgm:cxn modelId="{F740695F-A3A8-4704-BCB7-020D042C19AA}" type="presOf" srcId="{ADABDC82-BBE4-4E70-AFE5-5E33DE4E984F}" destId="{56DDD350-7D93-4812-9460-C85CEC1D71BD}" srcOrd="0" destOrd="0" presId="urn:microsoft.com/office/officeart/2005/8/layout/orgChart1"/>
    <dgm:cxn modelId="{727AB95F-0DF6-4A0D-B285-554A37288856}" type="presOf" srcId="{D5724B7B-56E7-448B-BFE1-B8605C01AFB2}" destId="{DC6C6678-C72B-483D-B2A0-7F3EDF968ED3}" srcOrd="1" destOrd="0" presId="urn:microsoft.com/office/officeart/2005/8/layout/orgChart1"/>
    <dgm:cxn modelId="{6495DF62-8BB5-4301-BC62-2B31124F7972}" type="presOf" srcId="{BF7E58D9-2DBB-4B95-9BCB-2AA1A8D192B6}" destId="{5796D372-BF3F-458D-86C4-DDC874018261}" srcOrd="1" destOrd="0" presId="urn:microsoft.com/office/officeart/2005/8/layout/orgChart1"/>
    <dgm:cxn modelId="{30C23663-D753-4453-A544-8D26200CF090}" type="presOf" srcId="{4314B8A9-48BB-439E-A42B-4406F3C6D5F3}" destId="{745BE035-A186-44B0-AC20-1E0D9F94C15F}" srcOrd="1" destOrd="0" presId="urn:microsoft.com/office/officeart/2005/8/layout/orgChart1"/>
    <dgm:cxn modelId="{45A15463-B19F-4EB0-B687-6BA46CD579C8}" type="presOf" srcId="{06731728-D083-44F4-9240-A6971AFA37AF}" destId="{7EEA8D93-0C55-4E39-AFF9-E98643375540}" srcOrd="1" destOrd="0" presId="urn:microsoft.com/office/officeart/2005/8/layout/orgChart1"/>
    <dgm:cxn modelId="{CA138863-22C9-4FA8-853E-6BC47D72BD77}" srcId="{9B28AEDB-39B5-480E-9B9A-1E9F30CE8E17}" destId="{BF7E58D9-2DBB-4B95-9BCB-2AA1A8D192B6}" srcOrd="0" destOrd="0" parTransId="{B2384D48-D6E3-4D20-A279-AEB20E15A82C}" sibTransId="{9787D3CC-43D3-4A8C-B9DF-B266C254D270}"/>
    <dgm:cxn modelId="{4B978A65-524F-46F2-9F5C-FCCF29A5375B}" type="presOf" srcId="{67810A30-6EAD-4837-ABC0-9C84DF082357}" destId="{40894277-389B-4E3F-97D8-550E2BC1F85B}" srcOrd="0" destOrd="0" presId="urn:microsoft.com/office/officeart/2005/8/layout/orgChart1"/>
    <dgm:cxn modelId="{78C3C46A-639F-42D7-B12C-0E09BF82F715}" type="presOf" srcId="{9AFCB26A-0095-4AE3-9852-73A86A92626B}" destId="{2A447E14-2F08-4EBB-BEA0-1241997FE798}" srcOrd="0" destOrd="0" presId="urn:microsoft.com/office/officeart/2005/8/layout/orgChart1"/>
    <dgm:cxn modelId="{A86AC84A-431F-4276-BC56-6F04D2A8011B}" type="presOf" srcId="{3BF71550-AACE-4C85-82F9-E1DC3213292D}" destId="{C5AF68A1-818B-4DF3-A475-48CD05597004}" srcOrd="0" destOrd="0" presId="urn:microsoft.com/office/officeart/2005/8/layout/orgChart1"/>
    <dgm:cxn modelId="{7F08B24B-4AD0-4A57-96C4-F4CEA50B2364}" srcId="{8DD1A03E-5E03-4E11-8D39-0862F7F3FAD8}" destId="{BD1C3D87-D13A-4C1A-8C54-C04298DDE1BA}" srcOrd="3" destOrd="0" parTransId="{9AFCB26A-0095-4AE3-9852-73A86A92626B}" sibTransId="{71A022D1-C610-43AB-8716-F6656B9D5043}"/>
    <dgm:cxn modelId="{C9C3CF6C-AEFD-482A-82F2-582CE18D9186}" type="presOf" srcId="{CB96D64E-D639-4C01-A2E7-6AEEC61F01C7}" destId="{1DD18A27-097E-48A4-ADB2-FFB658350794}" srcOrd="1" destOrd="0" presId="urn:microsoft.com/office/officeart/2005/8/layout/orgChart1"/>
    <dgm:cxn modelId="{3E2A974D-F86C-41FE-B2A9-01F0E6DB63B2}" type="presOf" srcId="{285E577D-EDAE-4159-BEEF-3B3E7E8CE18F}" destId="{D7C0F2CF-07BD-40AD-B2A1-395FEA335FDF}" srcOrd="1" destOrd="0" presId="urn:microsoft.com/office/officeart/2005/8/layout/orgChart1"/>
    <dgm:cxn modelId="{EBF0C44E-1010-4CA7-9688-7D7E5286BF4F}" type="presOf" srcId="{2F991587-6EE8-4224-B77C-E76543D9D285}" destId="{0FDD6C1E-16ED-4EF2-958C-4ADC49C43A6E}" srcOrd="0" destOrd="0" presId="urn:microsoft.com/office/officeart/2005/8/layout/orgChart1"/>
    <dgm:cxn modelId="{9679FA6F-879D-4FBC-B1B5-8BB5E6B1D62C}" type="presOf" srcId="{E3AC0DD6-A1E2-473C-ACE1-B9BF22A68C00}" destId="{C31DEDC8-8234-4FC8-850F-12651FDAD604}" srcOrd="1" destOrd="0" presId="urn:microsoft.com/office/officeart/2005/8/layout/orgChart1"/>
    <dgm:cxn modelId="{2F7C4970-F415-46FA-9C44-5552462E4C7D}" srcId="{7F22DB12-B884-4BD6-BC76-A2F4C66245CA}" destId="{D58EBFF4-543D-4373-A54F-DBCFD9696BAF}" srcOrd="3" destOrd="0" parTransId="{82C30B6F-A557-4E06-A881-2887EB906FD5}" sibTransId="{9875C1DF-9ADD-4862-921E-947ED2E2D184}"/>
    <dgm:cxn modelId="{8DA10E54-F2DA-425E-8A0B-063C5814C882}" type="presOf" srcId="{9E5A4BB6-A03F-477D-B905-421DA920178A}" destId="{DE344797-5FF1-40A8-BD93-7E133A07305D}" srcOrd="0" destOrd="0" presId="urn:microsoft.com/office/officeart/2005/8/layout/orgChart1"/>
    <dgm:cxn modelId="{61749D74-B4B7-44D9-9A77-514D60C89ADC}" srcId="{9B28AEDB-39B5-480E-9B9A-1E9F30CE8E17}" destId="{8CD56C2F-7DEA-4E2E-9142-DA8522B6B136}" srcOrd="1" destOrd="0" parTransId="{C368CC06-4C9F-4167-82C8-4DE4479C3557}" sibTransId="{ABA6E89D-002B-485D-AF21-97EE45752CD5}"/>
    <dgm:cxn modelId="{209A4C56-B673-46BE-A3F7-9661E082A6BE}" type="presOf" srcId="{A32116A0-22A1-4CBB-A283-9587484F481E}" destId="{3C389414-BB8A-41A7-A198-E21DC9692E3F}" srcOrd="0" destOrd="0" presId="urn:microsoft.com/office/officeart/2005/8/layout/orgChart1"/>
    <dgm:cxn modelId="{F2921E58-9CE2-4CFA-A447-8BA27AFF4DF4}" srcId="{7F22DB12-B884-4BD6-BC76-A2F4C66245CA}" destId="{9F2AC7A1-A84C-4AD8-88F0-9820B91F1F68}" srcOrd="2" destOrd="0" parTransId="{ABD8FFB7-9EC5-41A4-95FB-2772A5AAFE40}" sibTransId="{267417B4-5C3F-430D-AABA-69ABE6675B91}"/>
    <dgm:cxn modelId="{860DB558-BFD4-463E-BEEE-6897A43EEB59}" srcId="{0C3DA724-FF36-4713-A059-9C8523362FD8}" destId="{816F59EE-32DF-4110-BFD0-3E25AD84BB25}" srcOrd="6" destOrd="0" parTransId="{C73B40AC-F6E5-42F8-B4E2-08BA20DFB2B3}" sibTransId="{E5AFB52A-9ACF-43A1-8B52-C4EBFBD94C4F}"/>
    <dgm:cxn modelId="{88E1895A-97B0-4A07-A5EF-FC2734D37D26}" type="presOf" srcId="{42A30C87-F5B7-49A1-928B-BE51E432A857}" destId="{38E0F3A7-8C7D-43A6-AF4B-69C0041BA216}" srcOrd="0" destOrd="0" presId="urn:microsoft.com/office/officeart/2005/8/layout/orgChart1"/>
    <dgm:cxn modelId="{3E45D45A-11FE-4F3D-8B05-11AD930B535F}" srcId="{C0C60DE7-2EE2-4F4D-BF44-2928A88500D8}" destId="{9462B31D-0890-4A37-B32C-2C8021EBA4E8}" srcOrd="1" destOrd="0" parTransId="{2DBAC3C4-86A3-4E98-AF94-6300D700354B}" sibTransId="{C72B7E7D-F899-4A89-BDAF-21A306109FD7}"/>
    <dgm:cxn modelId="{1AFEB87B-A0FE-45D2-88F2-925D0CE2A590}" srcId="{285E577D-EDAE-4159-BEEF-3B3E7E8CE18F}" destId="{06731728-D083-44F4-9240-A6971AFA37AF}" srcOrd="4" destOrd="0" parTransId="{E61025B5-104F-490C-A379-CB4F0C12FDBB}" sibTransId="{56E1CDC4-E20A-47BC-93A2-B7E51DBCA24F}"/>
    <dgm:cxn modelId="{9F07DE7B-63A6-4A00-9190-B7D479F92977}" type="presOf" srcId="{9462B31D-0890-4A37-B32C-2C8021EBA4E8}" destId="{C7FBC40F-C49F-4AC7-AAC5-613EEC5824C8}" srcOrd="1" destOrd="0" presId="urn:microsoft.com/office/officeart/2005/8/layout/orgChart1"/>
    <dgm:cxn modelId="{F1C5EB7B-F71E-40D9-B21D-8A5FF414AB62}" type="presOf" srcId="{33097071-37EF-420D-A8AF-E89B117305E6}" destId="{99BADD9B-9223-429D-B416-6C396E2D827B}" srcOrd="0" destOrd="0" presId="urn:microsoft.com/office/officeart/2005/8/layout/orgChart1"/>
    <dgm:cxn modelId="{2858457F-3506-44C1-9E97-98F96420FB50}" type="presOf" srcId="{BA8D38A2-59A0-46C7-BE99-780471A08B2D}" destId="{D632A410-DD5B-4308-84CF-C1581A932950}" srcOrd="0" destOrd="0" presId="urn:microsoft.com/office/officeart/2005/8/layout/orgChart1"/>
    <dgm:cxn modelId="{13526680-1503-4546-B831-573024AC202C}" srcId="{285E577D-EDAE-4159-BEEF-3B3E7E8CE18F}" destId="{19BE9AD5-075D-4528-92E1-977275020ED6}" srcOrd="1" destOrd="0" parTransId="{63B7BAD5-5C4C-4251-B26D-5A626E404D86}" sibTransId="{85A5D51E-50F2-4942-B951-98ED3E5AA704}"/>
    <dgm:cxn modelId="{368E1C86-1EC6-40CD-9004-D5B2E5828D4E}" type="presOf" srcId="{8CD56C2F-7DEA-4E2E-9142-DA8522B6B136}" destId="{6310AA3D-67A2-4A54-AE4C-F02256EC852C}" srcOrd="1" destOrd="0" presId="urn:microsoft.com/office/officeart/2005/8/layout/orgChart1"/>
    <dgm:cxn modelId="{C0A1E786-7D55-4DE4-AD90-6F90A8BDEA9A}" srcId="{8DD1A03E-5E03-4E11-8D39-0862F7F3FAD8}" destId="{520C09B3-D51A-4DF8-8491-875B196D173C}" srcOrd="4" destOrd="0" parTransId="{22172AF2-9E8B-4BB7-A0B5-62171B438322}" sibTransId="{1CC899D5-02B0-43B9-8F35-CFFF48AC6E82}"/>
    <dgm:cxn modelId="{059EC788-F8E0-492A-815F-0408C7AD578D}" type="presOf" srcId="{19BE9AD5-075D-4528-92E1-977275020ED6}" destId="{8E83EFB3-960A-4BB1-A43F-AD6B7BD67B69}" srcOrd="1" destOrd="0" presId="urn:microsoft.com/office/officeart/2005/8/layout/orgChart1"/>
    <dgm:cxn modelId="{A335678D-9B96-4C2E-A2B8-05CE2C15D66E}" type="presOf" srcId="{F2B96077-630A-4259-82B0-8F860C2A8739}" destId="{AEED1630-C932-4E24-9303-0086F3D6F56D}" srcOrd="1" destOrd="0" presId="urn:microsoft.com/office/officeart/2005/8/layout/orgChart1"/>
    <dgm:cxn modelId="{D5814E8F-5754-4D97-89CC-DB782B2923B2}" type="presOf" srcId="{ED53AF96-8959-4D7F-BBD7-09E4230C1DE8}" destId="{B53811B2-CF7A-4EC2-9528-F4CB5FE3DE05}" srcOrd="0" destOrd="0" presId="urn:microsoft.com/office/officeart/2005/8/layout/orgChart1"/>
    <dgm:cxn modelId="{32DFD18F-8922-4ACC-A2DD-ADBA4C0E294E}" type="presOf" srcId="{0D7D4D22-406B-4963-AFAF-192229BE0AC1}" destId="{942B81B0-A67E-4F01-93CF-96399D28C933}" srcOrd="1" destOrd="0" presId="urn:microsoft.com/office/officeart/2005/8/layout/orgChart1"/>
    <dgm:cxn modelId="{BAE10091-F275-4F63-8CCE-8E9C73CBA426}" type="presOf" srcId="{BC9E5246-B3A3-4DDF-BD7F-85BD46DF8418}" destId="{04D6CA75-9490-42A4-A2E0-133144DFE510}" srcOrd="0" destOrd="0" presId="urn:microsoft.com/office/officeart/2005/8/layout/orgChart1"/>
    <dgm:cxn modelId="{6B974C91-A377-4AA9-A076-94636B78AB38}" type="presOf" srcId="{0C3DA724-FF36-4713-A059-9C8523362FD8}" destId="{B68BAB71-957F-4FE6-8A1A-A5101136E849}" srcOrd="1" destOrd="0" presId="urn:microsoft.com/office/officeart/2005/8/layout/orgChart1"/>
    <dgm:cxn modelId="{E640AA92-AA59-4C9B-B60F-0D602E92456F}" srcId="{C0C60DE7-2EE2-4F4D-BF44-2928A88500D8}" destId="{DFBCB461-8FD6-4D4A-841F-2C367FA656EE}" srcOrd="0" destOrd="0" parTransId="{75FD2716-6B91-40BE-B77A-CB5BFFCDE11E}" sibTransId="{93E49525-77E7-45A3-A655-659A187D9065}"/>
    <dgm:cxn modelId="{83334893-CEB4-4A1E-9910-059D66DF2050}" srcId="{0C3DA724-FF36-4713-A059-9C8523362FD8}" destId="{9B28AEDB-39B5-480E-9B9A-1E9F30CE8E17}" srcOrd="3" destOrd="0" parTransId="{A76094BB-7A25-4313-9946-53EEF095F9B8}" sibTransId="{A89C0EB5-1E69-48E3-8709-F5C16DE4A81B}"/>
    <dgm:cxn modelId="{9212A193-3F3D-4C56-A00E-66AC12C9632E}" type="presOf" srcId="{D5724B7B-56E7-448B-BFE1-B8605C01AFB2}" destId="{C676F5E1-16E0-4BFD-A6B5-49DAC5957A0C}" srcOrd="0" destOrd="0" presId="urn:microsoft.com/office/officeart/2005/8/layout/orgChart1"/>
    <dgm:cxn modelId="{EBFEB994-7E30-4B67-A7D3-230D7D87806B}" type="presOf" srcId="{8949DCBB-D81A-49CB-A05B-F3E6FD97169F}" destId="{EDE8CECA-F978-4BB8-AA4B-642C727E55DD}" srcOrd="0" destOrd="0" presId="urn:microsoft.com/office/officeart/2005/8/layout/orgChart1"/>
    <dgm:cxn modelId="{F318719E-D0AC-4655-8838-A62EB5F3A796}" type="presOf" srcId="{8CD56C2F-7DEA-4E2E-9142-DA8522B6B136}" destId="{DD7070AE-50FD-4233-A865-695B1A2B0465}" srcOrd="0" destOrd="0" presId="urn:microsoft.com/office/officeart/2005/8/layout/orgChart1"/>
    <dgm:cxn modelId="{5C29989F-8336-47A1-920C-6A37E0A6D399}" type="presOf" srcId="{6E7DBDE8-533A-40CC-95C0-D0242200685E}" destId="{7C499210-EA07-4701-BF5B-E0A6FD8DCA77}" srcOrd="0" destOrd="0" presId="urn:microsoft.com/office/officeart/2005/8/layout/orgChart1"/>
    <dgm:cxn modelId="{1AECD39F-257F-406D-8E91-E7C68BE0F1C7}" srcId="{285E577D-EDAE-4159-BEEF-3B3E7E8CE18F}" destId="{A7E7444A-2016-44CA-964E-F39FA6955F81}" srcOrd="0" destOrd="0" parTransId="{FA537426-2859-4E80-B0FD-DB5AFF853E88}" sibTransId="{FA6AD22C-395F-4D7B-93A6-62532E4E5AD4}"/>
    <dgm:cxn modelId="{57C3E7A0-166F-4928-B295-A04C326F8D97}" type="presOf" srcId="{75FD2716-6B91-40BE-B77A-CB5BFFCDE11E}" destId="{51D577C2-EFCF-4F2E-9BA8-558867703CDB}" srcOrd="0" destOrd="0" presId="urn:microsoft.com/office/officeart/2005/8/layout/orgChart1"/>
    <dgm:cxn modelId="{754829A3-826A-44A0-84E5-B2920434E6DE}" type="presOf" srcId="{6D3F6E15-DB75-41EC-B29A-4007F8D4F462}" destId="{809508DF-EE29-4290-8DA5-65BAE1786F0E}" srcOrd="0" destOrd="0" presId="urn:microsoft.com/office/officeart/2005/8/layout/orgChart1"/>
    <dgm:cxn modelId="{1EDD31A4-AE51-49DC-8E5A-1D3E510BD139}" type="presOf" srcId="{C368CC06-4C9F-4167-82C8-4DE4479C3557}" destId="{5BB6B059-4B0B-435B-8A04-A00EED9C9AE6}" srcOrd="0" destOrd="0" presId="urn:microsoft.com/office/officeart/2005/8/layout/orgChart1"/>
    <dgm:cxn modelId="{35F7EFA6-676D-4692-9C0C-21CD4DD8E5ED}" type="presOf" srcId="{9F2AC7A1-A84C-4AD8-88F0-9820B91F1F68}" destId="{4D59C50C-234D-42CA-A81A-E3F6837681DC}" srcOrd="1" destOrd="0" presId="urn:microsoft.com/office/officeart/2005/8/layout/orgChart1"/>
    <dgm:cxn modelId="{1F2E8FA8-0F34-4BDA-BAC8-AC1BE80F685B}" type="presOf" srcId="{FA7B63AE-6E5C-4253-BCC0-F38AAA3DD193}" destId="{A67733E0-4FED-4408-8A71-EAF9CF2009AF}" srcOrd="0" destOrd="0" presId="urn:microsoft.com/office/officeart/2005/8/layout/orgChart1"/>
    <dgm:cxn modelId="{30330FA9-86F2-41EE-8FFF-05294DED6545}" type="presOf" srcId="{74E9951A-17F0-4970-8784-B2A66DF2B255}" destId="{46DC40B0-B060-4EED-A5AF-5D11FCE2DDEC}" srcOrd="0" destOrd="0" presId="urn:microsoft.com/office/officeart/2005/8/layout/orgChart1"/>
    <dgm:cxn modelId="{B99BE9AA-5FB2-497C-9CCB-61DDC2A3105F}" type="presOf" srcId="{960F9530-A74E-47AB-9AB3-31AB840D3AAA}" destId="{E9E113E4-E206-4692-BA95-03CD91453264}" srcOrd="0" destOrd="0" presId="urn:microsoft.com/office/officeart/2005/8/layout/orgChart1"/>
    <dgm:cxn modelId="{53904AAC-A763-4573-8551-D0796F4A67C5}" srcId="{0C3DA724-FF36-4713-A059-9C8523362FD8}" destId="{285E577D-EDAE-4159-BEEF-3B3E7E8CE18F}" srcOrd="2" destOrd="0" parTransId="{2F991587-6EE8-4224-B77C-E76543D9D285}" sibTransId="{CCAE62AA-FBA7-4232-8114-4B68CFF39B5D}"/>
    <dgm:cxn modelId="{93B45EAD-E788-4DA8-AAF0-B3EBE26AB769}" type="presOf" srcId="{19BE9AD5-075D-4528-92E1-977275020ED6}" destId="{4360F12F-7E4D-42AA-ADCA-A042E0B64969}" srcOrd="0" destOrd="0" presId="urn:microsoft.com/office/officeart/2005/8/layout/orgChart1"/>
    <dgm:cxn modelId="{81CB98AF-706C-4E2D-93E9-4C6A094BADC8}" type="presOf" srcId="{520C09B3-D51A-4DF8-8491-875B196D173C}" destId="{591FA827-4F0A-4E63-A8FE-A36AB4D7EBB8}" srcOrd="1" destOrd="0" presId="urn:microsoft.com/office/officeart/2005/8/layout/orgChart1"/>
    <dgm:cxn modelId="{031634B2-BB94-4B7B-B157-9E95016937EB}" type="presOf" srcId="{AD52737C-392D-4554-A8B4-EE315F64800B}" destId="{45E78246-C110-4B72-94EA-93603693C8B0}" srcOrd="0" destOrd="0" presId="urn:microsoft.com/office/officeart/2005/8/layout/orgChart1"/>
    <dgm:cxn modelId="{EB790BB3-3F4C-4827-98EA-FBA3D49E07DD}" type="presOf" srcId="{9B28AEDB-39B5-480E-9B9A-1E9F30CE8E17}" destId="{21047A20-5947-4397-80AE-7E2F82E56BEA}" srcOrd="0" destOrd="0" presId="urn:microsoft.com/office/officeart/2005/8/layout/orgChart1"/>
    <dgm:cxn modelId="{4B9728B4-8AD9-4D75-ADD1-7CFB3C50C626}" srcId="{816F59EE-32DF-4110-BFD0-3E25AD84BB25}" destId="{DE46B536-7969-43ED-816C-F2EEBDFC5139}" srcOrd="3" destOrd="0" parTransId="{67810A30-6EAD-4837-ABC0-9C84DF082357}" sibTransId="{5A80635C-78BD-4923-93F4-6B360113F744}"/>
    <dgm:cxn modelId="{B49542B4-5161-4ABA-BA6C-851A35D22809}" type="presOf" srcId="{FA537426-2859-4E80-B0FD-DB5AFF853E88}" destId="{555166CB-3D7D-4676-8CF2-678AEC46FBD3}" srcOrd="0" destOrd="0" presId="urn:microsoft.com/office/officeart/2005/8/layout/orgChart1"/>
    <dgm:cxn modelId="{0C83FFB4-FCA9-46CA-860D-1E6476AD4D13}" type="presOf" srcId="{DB3FA01F-3913-4D96-9A31-543D547D8102}" destId="{30B2A909-296C-4D07-81DE-D4E958380582}" srcOrd="1" destOrd="0" presId="urn:microsoft.com/office/officeart/2005/8/layout/orgChart1"/>
    <dgm:cxn modelId="{32ABCDB8-2EE7-45CB-9E18-342570123B3E}" type="presOf" srcId="{4314B8A9-48BB-439E-A42B-4406F3C6D5F3}" destId="{1F9C31A3-A490-4181-AEBE-91DF12438814}" srcOrd="0" destOrd="0" presId="urn:microsoft.com/office/officeart/2005/8/layout/orgChart1"/>
    <dgm:cxn modelId="{6A08ECBA-A516-46B1-B96C-7A22ADBEE063}" type="presOf" srcId="{C0C60DE7-2EE2-4F4D-BF44-2928A88500D8}" destId="{71F7AD06-2612-4C63-9296-5677B794F691}" srcOrd="0" destOrd="0" presId="urn:microsoft.com/office/officeart/2005/8/layout/orgChart1"/>
    <dgm:cxn modelId="{7DE473BD-18F5-4089-B3AD-33876DEFAF2A}" type="presOf" srcId="{8DD1A03E-5E03-4E11-8D39-0862F7F3FAD8}" destId="{086816DB-56B1-4FC2-9664-55FD4B4383CE}" srcOrd="0" destOrd="0" presId="urn:microsoft.com/office/officeart/2005/8/layout/orgChart1"/>
    <dgm:cxn modelId="{2F7978BE-BF72-4D38-88F3-16FDE60298D9}" srcId="{0C3DA724-FF36-4713-A059-9C8523362FD8}" destId="{F6E35275-20F6-4FFB-A3E8-12316AB61E88}" srcOrd="7" destOrd="0" parTransId="{BD0D72F4-33B7-48A6-A3CA-8164802B2E2E}" sibTransId="{FE408C6C-AF7D-45C0-A1A3-461205151708}"/>
    <dgm:cxn modelId="{C8A4E4C3-CBBE-4DF1-B270-D04B34CC1038}" type="presOf" srcId="{22172AF2-9E8B-4BB7-A0B5-62171B438322}" destId="{28494A9F-60C0-4665-9A88-D294E7C2600C}" srcOrd="0" destOrd="0" presId="urn:microsoft.com/office/officeart/2005/8/layout/orgChart1"/>
    <dgm:cxn modelId="{6E2D6DCC-5B6A-461F-A7D8-5205BC87939E}" srcId="{0C3DA724-FF36-4713-A059-9C8523362FD8}" destId="{8DD1A03E-5E03-4E11-8D39-0862F7F3FAD8}" srcOrd="4" destOrd="0" parTransId="{08055F3C-7627-4CAD-8D07-E6BF19029AB4}" sibTransId="{C80A36F5-01FE-4351-BCA7-A47F70761B3E}"/>
    <dgm:cxn modelId="{20385BD0-8B23-492F-A207-B3671CF78BF4}" type="presOf" srcId="{A7E7444A-2016-44CA-964E-F39FA6955F81}" destId="{046DACD6-98E9-436A-BDFD-0E135B0532B3}" srcOrd="1" destOrd="0" presId="urn:microsoft.com/office/officeart/2005/8/layout/orgChart1"/>
    <dgm:cxn modelId="{988EFAD2-B3D0-405D-9BAE-1C9D3A8BF36B}" srcId="{7F22DB12-B884-4BD6-BC76-A2F4C66245CA}" destId="{D5724B7B-56E7-448B-BFE1-B8605C01AFB2}" srcOrd="4" destOrd="0" parTransId="{C5655A82-7393-40AB-AD0B-6790C7221D64}" sibTransId="{EDCFBBB4-7E59-41E2-94B9-A78F53A9BB63}"/>
    <dgm:cxn modelId="{F5A515D4-81B3-4A75-B971-C9BCB071EE36}" srcId="{7F22DB12-B884-4BD6-BC76-A2F4C66245CA}" destId="{4314B8A9-48BB-439E-A42B-4406F3C6D5F3}" srcOrd="0" destOrd="0" parTransId="{8949DCBB-D81A-49CB-A05B-F3E6FD97169F}" sibTransId="{22CDE9E3-36AB-4DA4-A7FA-6988C38DB38A}"/>
    <dgm:cxn modelId="{5D786DD5-DADB-4940-8C11-43490F13726A}" type="presOf" srcId="{816F59EE-32DF-4110-BFD0-3E25AD84BB25}" destId="{533DDE74-32C4-4F1B-9C2A-874EBB77C39A}" srcOrd="0" destOrd="0" presId="urn:microsoft.com/office/officeart/2005/8/layout/orgChart1"/>
    <dgm:cxn modelId="{D229B7D7-BAF1-4D35-A967-68A4ABEB3E47}" type="presOf" srcId="{285E577D-EDAE-4159-BEEF-3B3E7E8CE18F}" destId="{157EB2B9-AE47-4AB9-B43E-5B64C51AF156}" srcOrd="0" destOrd="0" presId="urn:microsoft.com/office/officeart/2005/8/layout/orgChart1"/>
    <dgm:cxn modelId="{476607D8-6DE8-4378-AACD-BE0947AD13AF}" srcId="{0C3DA724-FF36-4713-A059-9C8523362FD8}" destId="{AD52737C-392D-4554-A8B4-EE315F64800B}" srcOrd="0" destOrd="0" parTransId="{9E5A4BB6-A03F-477D-B905-421DA920178A}" sibTransId="{2EFBB414-1235-4E4D-8106-0CF0601D1902}"/>
    <dgm:cxn modelId="{20A2BAD8-FA2A-4814-B0DF-967C9A5ED430}" srcId="{285E577D-EDAE-4159-BEEF-3B3E7E8CE18F}" destId="{0D7D4D22-406B-4963-AFAF-192229BE0AC1}" srcOrd="3" destOrd="0" parTransId="{74E9951A-17F0-4970-8784-B2A66DF2B255}" sibTransId="{00C9AA70-2B79-4BE8-B217-B2BB209FFCE5}"/>
    <dgm:cxn modelId="{A76A12D9-A775-444C-9936-B4173DCCCCAC}" type="presOf" srcId="{AD52737C-392D-4554-A8B4-EE315F64800B}" destId="{3818E9C0-FA51-4261-AC02-79A8D97307CB}" srcOrd="1" destOrd="0" presId="urn:microsoft.com/office/officeart/2005/8/layout/orgChart1"/>
    <dgm:cxn modelId="{0D3FE1DA-0282-4725-92ED-B00637C72D96}" type="presOf" srcId="{D58EBFF4-543D-4373-A54F-DBCFD9696BAF}" destId="{A284598C-34EC-44BD-8D2A-693240CC1811}" srcOrd="0" destOrd="0" presId="urn:microsoft.com/office/officeart/2005/8/layout/orgChart1"/>
    <dgm:cxn modelId="{3BC464DD-30E2-495D-9D02-729D07C71A9A}" type="presOf" srcId="{9B28AEDB-39B5-480E-9B9A-1E9F30CE8E17}" destId="{78CA6E4E-9BE9-498B-8805-E3BA7E9897CE}" srcOrd="1" destOrd="0" presId="urn:microsoft.com/office/officeart/2005/8/layout/orgChart1"/>
    <dgm:cxn modelId="{523310E0-8CA1-4305-9CBC-3829B388BDC2}" type="presOf" srcId="{E5275C10-4846-4C49-9D34-35995F777EC1}" destId="{BF3B21B5-8FC0-4981-8C67-30ADDA7386DA}" srcOrd="1" destOrd="0" presId="urn:microsoft.com/office/officeart/2005/8/layout/orgChart1"/>
    <dgm:cxn modelId="{81842DE1-2E7E-47A4-BBCA-FE462BBF766A}" srcId="{285E577D-EDAE-4159-BEEF-3B3E7E8CE18F}" destId="{BA8D38A2-59A0-46C7-BE99-780471A08B2D}" srcOrd="2" destOrd="0" parTransId="{6E7DBDE8-533A-40CC-95C0-D0242200685E}" sibTransId="{90D62BA3-6A1C-4831-B298-862A618AE5BF}"/>
    <dgm:cxn modelId="{D0F62DE1-24F2-40B5-B690-6FF14D500622}" type="presOf" srcId="{9462B31D-0890-4A37-B32C-2C8021EBA4E8}" destId="{DC80687B-3E02-49FF-8ABD-90DE084B3475}" srcOrd="0" destOrd="0" presId="urn:microsoft.com/office/officeart/2005/8/layout/orgChart1"/>
    <dgm:cxn modelId="{158D96E4-3FF3-47FE-872A-0B46158DA744}" type="presOf" srcId="{DB3FA01F-3913-4D96-9A31-543D547D8102}" destId="{5144818A-F35F-43F5-A700-79B464241D5A}" srcOrd="0" destOrd="0" presId="urn:microsoft.com/office/officeart/2005/8/layout/orgChart1"/>
    <dgm:cxn modelId="{02E53AE5-F795-4049-8A38-E5A8673702D9}" type="presOf" srcId="{F6E35275-20F6-4FFB-A3E8-12316AB61E88}" destId="{4498F46E-1381-4399-92CD-27A46E618F77}" srcOrd="0" destOrd="0" presId="urn:microsoft.com/office/officeart/2005/8/layout/orgChart1"/>
    <dgm:cxn modelId="{662386E8-70A4-49D8-8394-E89B3F1D1A7F}" type="presOf" srcId="{D58EBFF4-543D-4373-A54F-DBCFD9696BAF}" destId="{FAB70E61-C1B2-4772-9A72-267EDC30A0B4}" srcOrd="1" destOrd="0" presId="urn:microsoft.com/office/officeart/2005/8/layout/orgChart1"/>
    <dgm:cxn modelId="{F531FBE8-C60E-42E8-B274-11779C52EFA0}" type="presOf" srcId="{A7E7444A-2016-44CA-964E-F39FA6955F81}" destId="{20B73C53-0C1F-4244-B92E-4709D284FE19}" srcOrd="0" destOrd="0" presId="urn:microsoft.com/office/officeart/2005/8/layout/orgChart1"/>
    <dgm:cxn modelId="{E38A13EB-C39F-4603-B931-989AD399F668}" type="presOf" srcId="{F2B96077-630A-4259-82B0-8F860C2A8739}" destId="{8703BE8A-11CC-4C0A-AF57-FB7CC02B80EF}" srcOrd="0" destOrd="0" presId="urn:microsoft.com/office/officeart/2005/8/layout/orgChart1"/>
    <dgm:cxn modelId="{80E133ED-E90A-45A2-B809-6D8ABFD5C5AA}" srcId="{8DD1A03E-5E03-4E11-8D39-0862F7F3FAD8}" destId="{EA2F2B19-4D11-4104-A0D7-B90721BF6731}" srcOrd="0" destOrd="0" parTransId="{960F9530-A74E-47AB-9AB3-31AB840D3AAA}" sibTransId="{1860F6DE-8269-408A-B7B6-E0B87A51B4E6}"/>
    <dgm:cxn modelId="{A1DB24EE-F649-4FBC-9AD0-9C60F3A81A0E}" type="presOf" srcId="{9F2AC7A1-A84C-4AD8-88F0-9820B91F1F68}" destId="{7C45A953-91F4-4C49-83BC-189EE7679714}" srcOrd="0" destOrd="0" presId="urn:microsoft.com/office/officeart/2005/8/layout/orgChart1"/>
    <dgm:cxn modelId="{B2DD44EE-31CB-4FEC-8EDB-E502AF24AD89}" type="presOf" srcId="{0D7D4D22-406B-4963-AFAF-192229BE0AC1}" destId="{8AE3A5F9-5E1C-4FB7-93C1-31332B420914}" srcOrd="0" destOrd="0" presId="urn:microsoft.com/office/officeart/2005/8/layout/orgChart1"/>
    <dgm:cxn modelId="{20C5CDEE-ED28-4652-AE9B-D2802B7337D0}" type="presOf" srcId="{BD1C3D87-D13A-4C1A-8C54-C04298DDE1BA}" destId="{39E10D2F-C66F-41A8-9133-5FDC4E8CE0BF}" srcOrd="0" destOrd="0" presId="urn:microsoft.com/office/officeart/2005/8/layout/orgChart1"/>
    <dgm:cxn modelId="{31B0CCEF-C53E-4533-9940-A5EFA1963979}" srcId="{C0C60DE7-2EE2-4F4D-BF44-2928A88500D8}" destId="{290B1B78-C5D7-42D2-BC81-683FDCA071C0}" srcOrd="2" destOrd="0" parTransId="{89BA5BE6-C68E-497C-BE5E-8D5E1B81BBA2}" sibTransId="{48A0FB0F-64D8-4110-9517-D32CB2EFFA49}"/>
    <dgm:cxn modelId="{3EA98DF0-40BB-490D-9FDA-0F4F26163E0D}" type="presOf" srcId="{C5655A82-7393-40AB-AD0B-6790C7221D64}" destId="{DE04825F-F034-44DA-8FDD-72E0505E216D}" srcOrd="0" destOrd="0" presId="urn:microsoft.com/office/officeart/2005/8/layout/orgChart1"/>
    <dgm:cxn modelId="{7347EAF0-9DF8-4411-BF9C-BC8D719BC014}" type="presOf" srcId="{BA8D38A2-59A0-46C7-BE99-780471A08B2D}" destId="{D2B6537B-2D90-4C3D-A133-8D09647220BC}" srcOrd="1" destOrd="0" presId="urn:microsoft.com/office/officeart/2005/8/layout/orgChart1"/>
    <dgm:cxn modelId="{FB50E1F2-21C5-4D19-A771-B49789E6C840}" type="presOf" srcId="{2D862BF9-C492-4F32-BF3D-51971138D265}" destId="{72EA6416-E8A1-43BA-A11D-36FDA113E4AA}" srcOrd="0" destOrd="0" presId="urn:microsoft.com/office/officeart/2005/8/layout/orgChart1"/>
    <dgm:cxn modelId="{D685CEF3-91D8-41E4-B2A3-6C5AA339D54A}" type="presOf" srcId="{E5275C10-4846-4C49-9D34-35995F777EC1}" destId="{12F7045B-D1DD-499C-BE6B-8B4D08BC144D}" srcOrd="0" destOrd="0" presId="urn:microsoft.com/office/officeart/2005/8/layout/orgChart1"/>
    <dgm:cxn modelId="{4FD0E4F3-BEE4-4D90-A21D-06A30734A9D0}" type="presOf" srcId="{BD1C3D87-D13A-4C1A-8C54-C04298DDE1BA}" destId="{06BE936D-E176-445E-871C-5FE244E07361}" srcOrd="1" destOrd="0" presId="urn:microsoft.com/office/officeart/2005/8/layout/orgChart1"/>
    <dgm:cxn modelId="{B477C7F7-6CA8-407F-860F-289EB5C4A781}" type="presOf" srcId="{2DBAC3C4-86A3-4E98-AF94-6300D700354B}" destId="{8C2C9835-A5BA-4C7D-8334-550DA6034CAE}" srcOrd="0" destOrd="0" presId="urn:microsoft.com/office/officeart/2005/8/layout/orgChart1"/>
    <dgm:cxn modelId="{32E6F7F7-C740-4168-A8B2-0C91F92C4C7F}" type="presOf" srcId="{EA2F2B19-4D11-4104-A0D7-B90721BF6731}" destId="{2C025EB1-8D7F-481C-8B6A-4C4F64FE817A}" srcOrd="0" destOrd="0" presId="urn:microsoft.com/office/officeart/2005/8/layout/orgChart1"/>
    <dgm:cxn modelId="{CC8CDBFD-D508-468E-B324-AD4C44348FA7}" type="presOf" srcId="{520C09B3-D51A-4DF8-8491-875B196D173C}" destId="{2289CF40-053C-45D4-8F6D-C74CF0C6F25C}" srcOrd="0" destOrd="0" presId="urn:microsoft.com/office/officeart/2005/8/layout/orgChart1"/>
    <dgm:cxn modelId="{14A046FB-A074-4308-BEDE-8C27CB2A6F44}" type="presParOf" srcId="{38E0F3A7-8C7D-43A6-AF4B-69C0041BA216}" destId="{89AE8617-DF1C-4711-896E-24464FEF29C6}" srcOrd="0" destOrd="0" presId="urn:microsoft.com/office/officeart/2005/8/layout/orgChart1"/>
    <dgm:cxn modelId="{09A3D42C-39C5-4C98-8743-D74C2245D34D}" type="presParOf" srcId="{89AE8617-DF1C-4711-896E-24464FEF29C6}" destId="{56CB693F-10D8-4E2B-9415-EB93FA02CF0C}" srcOrd="0" destOrd="0" presId="urn:microsoft.com/office/officeart/2005/8/layout/orgChart1"/>
    <dgm:cxn modelId="{AF60D303-E868-4F3E-9AF0-6BB1D2419EE5}" type="presParOf" srcId="{56CB693F-10D8-4E2B-9415-EB93FA02CF0C}" destId="{A88B4266-9EBC-48E1-8D93-75EA84A0B00B}" srcOrd="0" destOrd="0" presId="urn:microsoft.com/office/officeart/2005/8/layout/orgChart1"/>
    <dgm:cxn modelId="{082BE7AB-DB05-444A-A236-2A893133397B}" type="presParOf" srcId="{56CB693F-10D8-4E2B-9415-EB93FA02CF0C}" destId="{B68BAB71-957F-4FE6-8A1A-A5101136E849}" srcOrd="1" destOrd="0" presId="urn:microsoft.com/office/officeart/2005/8/layout/orgChart1"/>
    <dgm:cxn modelId="{F5CCA081-8F91-4770-97AE-6EAE3068D48E}" type="presParOf" srcId="{89AE8617-DF1C-4711-896E-24464FEF29C6}" destId="{0F1FFD50-8C79-486F-8ED2-9CFEA708AC00}" srcOrd="1" destOrd="0" presId="urn:microsoft.com/office/officeart/2005/8/layout/orgChart1"/>
    <dgm:cxn modelId="{F6BB11A2-38DE-48B8-A866-D3515E61E983}" type="presParOf" srcId="{0F1FFD50-8C79-486F-8ED2-9CFEA708AC00}" destId="{B53811B2-CF7A-4EC2-9528-F4CB5FE3DE05}" srcOrd="0" destOrd="0" presId="urn:microsoft.com/office/officeart/2005/8/layout/orgChart1"/>
    <dgm:cxn modelId="{D4B21C3C-DC72-4559-BC10-E88F0D6CF436}" type="presParOf" srcId="{0F1FFD50-8C79-486F-8ED2-9CFEA708AC00}" destId="{1C2D109D-4367-41FB-A019-B87F951C09D3}" srcOrd="1" destOrd="0" presId="urn:microsoft.com/office/officeart/2005/8/layout/orgChart1"/>
    <dgm:cxn modelId="{5D41A366-1146-47C9-BA55-3B61A800EE02}" type="presParOf" srcId="{1C2D109D-4367-41FB-A019-B87F951C09D3}" destId="{A999B11F-6362-44BC-9A4E-064B3F5BD4B1}" srcOrd="0" destOrd="0" presId="urn:microsoft.com/office/officeart/2005/8/layout/orgChart1"/>
    <dgm:cxn modelId="{67A1F33E-7326-4F22-B3D9-5D17C0D2799E}" type="presParOf" srcId="{A999B11F-6362-44BC-9A4E-064B3F5BD4B1}" destId="{70B79148-B3B5-44E9-AF4A-C29A95EFFC1E}" srcOrd="0" destOrd="0" presId="urn:microsoft.com/office/officeart/2005/8/layout/orgChart1"/>
    <dgm:cxn modelId="{23BAA360-14F6-49C3-B9DC-F7B2EDB44913}" type="presParOf" srcId="{A999B11F-6362-44BC-9A4E-064B3F5BD4B1}" destId="{A668F3F1-5D3A-47C7-BDC7-AFE228F82B67}" srcOrd="1" destOrd="0" presId="urn:microsoft.com/office/officeart/2005/8/layout/orgChart1"/>
    <dgm:cxn modelId="{34ED5486-4C43-4459-BF29-E9FA2565B600}" type="presParOf" srcId="{1C2D109D-4367-41FB-A019-B87F951C09D3}" destId="{FAEF1151-23E2-4183-927B-BC05929C8D5F}" srcOrd="1" destOrd="0" presId="urn:microsoft.com/office/officeart/2005/8/layout/orgChart1"/>
    <dgm:cxn modelId="{B8786D96-6BFD-4308-A076-65947D3527E0}" type="presParOf" srcId="{FAEF1151-23E2-4183-927B-BC05929C8D5F}" destId="{EDE8CECA-F978-4BB8-AA4B-642C727E55DD}" srcOrd="0" destOrd="0" presId="urn:microsoft.com/office/officeart/2005/8/layout/orgChart1"/>
    <dgm:cxn modelId="{ACF0AC2F-D481-4F27-850C-3480357697C9}" type="presParOf" srcId="{FAEF1151-23E2-4183-927B-BC05929C8D5F}" destId="{65BB948C-FC8C-42F5-93F6-14BE3BACF60F}" srcOrd="1" destOrd="0" presId="urn:microsoft.com/office/officeart/2005/8/layout/orgChart1"/>
    <dgm:cxn modelId="{F098CE39-FD6E-48E1-9DE6-D27DA9053F37}" type="presParOf" srcId="{65BB948C-FC8C-42F5-93F6-14BE3BACF60F}" destId="{B9ED9785-F3BE-43DE-A7A5-35BCE8AB30F4}" srcOrd="0" destOrd="0" presId="urn:microsoft.com/office/officeart/2005/8/layout/orgChart1"/>
    <dgm:cxn modelId="{EF5100E3-3D4E-40A8-AFA7-EDAE53A2AC04}" type="presParOf" srcId="{B9ED9785-F3BE-43DE-A7A5-35BCE8AB30F4}" destId="{1F9C31A3-A490-4181-AEBE-91DF12438814}" srcOrd="0" destOrd="0" presId="urn:microsoft.com/office/officeart/2005/8/layout/orgChart1"/>
    <dgm:cxn modelId="{EF218FC2-10B0-4EF9-9432-271807BB862F}" type="presParOf" srcId="{B9ED9785-F3BE-43DE-A7A5-35BCE8AB30F4}" destId="{745BE035-A186-44B0-AC20-1E0D9F94C15F}" srcOrd="1" destOrd="0" presId="urn:microsoft.com/office/officeart/2005/8/layout/orgChart1"/>
    <dgm:cxn modelId="{F765C5C5-1DC4-4E33-8810-075C76176CAE}" type="presParOf" srcId="{65BB948C-FC8C-42F5-93F6-14BE3BACF60F}" destId="{AB41F3B0-3DD6-407E-B36B-38B7ACD8A200}" srcOrd="1" destOrd="0" presId="urn:microsoft.com/office/officeart/2005/8/layout/orgChart1"/>
    <dgm:cxn modelId="{675D77CD-D9B1-4ECC-AC47-17D3228E9EB4}" type="presParOf" srcId="{65BB948C-FC8C-42F5-93F6-14BE3BACF60F}" destId="{02DC27DF-C58B-4230-86F7-930649616DC2}" srcOrd="2" destOrd="0" presId="urn:microsoft.com/office/officeart/2005/8/layout/orgChart1"/>
    <dgm:cxn modelId="{0E7F2ABA-EB1E-4B4C-ABFC-C2C1F9BACEEF}" type="presParOf" srcId="{FAEF1151-23E2-4183-927B-BC05929C8D5F}" destId="{A67733E0-4FED-4408-8A71-EAF9CF2009AF}" srcOrd="2" destOrd="0" presId="urn:microsoft.com/office/officeart/2005/8/layout/orgChart1"/>
    <dgm:cxn modelId="{3FEE69B5-B8BE-4D35-A48E-2F300A4757EE}" type="presParOf" srcId="{FAEF1151-23E2-4183-927B-BC05929C8D5F}" destId="{2858060D-2C20-45BE-8495-EFF1FC2162E0}" srcOrd="3" destOrd="0" presId="urn:microsoft.com/office/officeart/2005/8/layout/orgChart1"/>
    <dgm:cxn modelId="{77C89DA7-5DD7-469F-8AEA-C6EA7C657278}" type="presParOf" srcId="{2858060D-2C20-45BE-8495-EFF1FC2162E0}" destId="{2CCC3B41-202C-4F1D-8CC6-A9C1D7053159}" srcOrd="0" destOrd="0" presId="urn:microsoft.com/office/officeart/2005/8/layout/orgChart1"/>
    <dgm:cxn modelId="{A240ABF0-A2F5-4F4C-8AAC-7102A0F82016}" type="presParOf" srcId="{2CCC3B41-202C-4F1D-8CC6-A9C1D7053159}" destId="{5144818A-F35F-43F5-A700-79B464241D5A}" srcOrd="0" destOrd="0" presId="urn:microsoft.com/office/officeart/2005/8/layout/orgChart1"/>
    <dgm:cxn modelId="{AE866A80-0535-4041-ADBF-1A953A9F2B20}" type="presParOf" srcId="{2CCC3B41-202C-4F1D-8CC6-A9C1D7053159}" destId="{30B2A909-296C-4D07-81DE-D4E958380582}" srcOrd="1" destOrd="0" presId="urn:microsoft.com/office/officeart/2005/8/layout/orgChart1"/>
    <dgm:cxn modelId="{D56DB5B1-2139-41AC-9490-27C7F7728615}" type="presParOf" srcId="{2858060D-2C20-45BE-8495-EFF1FC2162E0}" destId="{3D07E32C-5788-4861-AC5B-ADF809295400}" srcOrd="1" destOrd="0" presId="urn:microsoft.com/office/officeart/2005/8/layout/orgChart1"/>
    <dgm:cxn modelId="{41583214-823A-4B5B-8203-A362AB4B842D}" type="presParOf" srcId="{2858060D-2C20-45BE-8495-EFF1FC2162E0}" destId="{F907CB58-1195-4008-8664-3FA7BCBC172D}" srcOrd="2" destOrd="0" presId="urn:microsoft.com/office/officeart/2005/8/layout/orgChart1"/>
    <dgm:cxn modelId="{BDBADC2B-A23C-465C-8F12-0EAB16136835}" type="presParOf" srcId="{FAEF1151-23E2-4183-927B-BC05929C8D5F}" destId="{46E65E85-21C8-45DD-80F7-0C545F0D4CFC}" srcOrd="4" destOrd="0" presId="urn:microsoft.com/office/officeart/2005/8/layout/orgChart1"/>
    <dgm:cxn modelId="{AAABC97C-71BF-4D15-A324-2A708A492C94}" type="presParOf" srcId="{FAEF1151-23E2-4183-927B-BC05929C8D5F}" destId="{C69EE86E-7802-443F-A885-CE8D213E5727}" srcOrd="5" destOrd="0" presId="urn:microsoft.com/office/officeart/2005/8/layout/orgChart1"/>
    <dgm:cxn modelId="{70682CEA-CBF1-4774-89C1-C64338A3F235}" type="presParOf" srcId="{C69EE86E-7802-443F-A885-CE8D213E5727}" destId="{BFEC103D-CD32-41BF-B615-2617EA0830C9}" srcOrd="0" destOrd="0" presId="urn:microsoft.com/office/officeart/2005/8/layout/orgChart1"/>
    <dgm:cxn modelId="{2F038E37-9688-42EA-9B07-8A3DCC4D810E}" type="presParOf" srcId="{BFEC103D-CD32-41BF-B615-2617EA0830C9}" destId="{7C45A953-91F4-4C49-83BC-189EE7679714}" srcOrd="0" destOrd="0" presId="urn:microsoft.com/office/officeart/2005/8/layout/orgChart1"/>
    <dgm:cxn modelId="{52D45CB3-01E0-40F5-B76A-D77D9D6AB045}" type="presParOf" srcId="{BFEC103D-CD32-41BF-B615-2617EA0830C9}" destId="{4D59C50C-234D-42CA-A81A-E3F6837681DC}" srcOrd="1" destOrd="0" presId="urn:microsoft.com/office/officeart/2005/8/layout/orgChart1"/>
    <dgm:cxn modelId="{D2F7337B-7466-400C-9574-F2D4136835F6}" type="presParOf" srcId="{C69EE86E-7802-443F-A885-CE8D213E5727}" destId="{279CBAF5-B8BF-471F-B00D-F96012D0EB6A}" srcOrd="1" destOrd="0" presId="urn:microsoft.com/office/officeart/2005/8/layout/orgChart1"/>
    <dgm:cxn modelId="{9B4AD3D4-C00B-47FD-9091-C4B296A6D4C2}" type="presParOf" srcId="{C69EE86E-7802-443F-A885-CE8D213E5727}" destId="{008CD574-D9AE-4B2B-A556-FF6F5E8078BF}" srcOrd="2" destOrd="0" presId="urn:microsoft.com/office/officeart/2005/8/layout/orgChart1"/>
    <dgm:cxn modelId="{B68B6F99-CC07-4D42-97B7-C4C00F5E4FBF}" type="presParOf" srcId="{FAEF1151-23E2-4183-927B-BC05929C8D5F}" destId="{F59DFCD8-97D6-45CD-9459-C7CC21672025}" srcOrd="6" destOrd="0" presId="urn:microsoft.com/office/officeart/2005/8/layout/orgChart1"/>
    <dgm:cxn modelId="{6C2F54C1-994B-4B66-B3C3-13EC3F878DAF}" type="presParOf" srcId="{FAEF1151-23E2-4183-927B-BC05929C8D5F}" destId="{E416EF66-699E-474D-9537-2C83F4EFBCD1}" srcOrd="7" destOrd="0" presId="urn:microsoft.com/office/officeart/2005/8/layout/orgChart1"/>
    <dgm:cxn modelId="{5FAC21F2-A992-4156-84F2-138E452EA9A4}" type="presParOf" srcId="{E416EF66-699E-474D-9537-2C83F4EFBCD1}" destId="{5BF71796-7504-4669-BDE7-93D1535B030C}" srcOrd="0" destOrd="0" presId="urn:microsoft.com/office/officeart/2005/8/layout/orgChart1"/>
    <dgm:cxn modelId="{7EACE817-433B-413D-8C17-E269EC9057FB}" type="presParOf" srcId="{5BF71796-7504-4669-BDE7-93D1535B030C}" destId="{A284598C-34EC-44BD-8D2A-693240CC1811}" srcOrd="0" destOrd="0" presId="urn:microsoft.com/office/officeart/2005/8/layout/orgChart1"/>
    <dgm:cxn modelId="{C2CD2BD6-39E7-4BC8-A5B0-7B2900E515F6}" type="presParOf" srcId="{5BF71796-7504-4669-BDE7-93D1535B030C}" destId="{FAB70E61-C1B2-4772-9A72-267EDC30A0B4}" srcOrd="1" destOrd="0" presId="urn:microsoft.com/office/officeart/2005/8/layout/orgChart1"/>
    <dgm:cxn modelId="{EA1EF063-BC92-4F26-9678-523BAB308A1C}" type="presParOf" srcId="{E416EF66-699E-474D-9537-2C83F4EFBCD1}" destId="{4F957B08-E882-4D5A-BD0F-65425E04A64E}" srcOrd="1" destOrd="0" presId="urn:microsoft.com/office/officeart/2005/8/layout/orgChart1"/>
    <dgm:cxn modelId="{C134D309-8B72-4C44-A4A6-7F5B4AD6EE56}" type="presParOf" srcId="{E416EF66-699E-474D-9537-2C83F4EFBCD1}" destId="{802A200F-8CB5-4C33-A446-F80E061BD23B}" srcOrd="2" destOrd="0" presId="urn:microsoft.com/office/officeart/2005/8/layout/orgChart1"/>
    <dgm:cxn modelId="{F7C3191B-4018-49C3-8B0C-3593FEA8E699}" type="presParOf" srcId="{FAEF1151-23E2-4183-927B-BC05929C8D5F}" destId="{DE04825F-F034-44DA-8FDD-72E0505E216D}" srcOrd="8" destOrd="0" presId="urn:microsoft.com/office/officeart/2005/8/layout/orgChart1"/>
    <dgm:cxn modelId="{42286188-3737-4B71-96A7-4AE092BFC29F}" type="presParOf" srcId="{FAEF1151-23E2-4183-927B-BC05929C8D5F}" destId="{038C34AA-BF66-4EA7-B1F0-D143C12BD4C3}" srcOrd="9" destOrd="0" presId="urn:microsoft.com/office/officeart/2005/8/layout/orgChart1"/>
    <dgm:cxn modelId="{27AD9BF6-6E07-4987-8119-92BDCBEF2658}" type="presParOf" srcId="{038C34AA-BF66-4EA7-B1F0-D143C12BD4C3}" destId="{FE4F2D08-5113-42F2-B4ED-F130A3FEA301}" srcOrd="0" destOrd="0" presId="urn:microsoft.com/office/officeart/2005/8/layout/orgChart1"/>
    <dgm:cxn modelId="{6D4E29B1-D17A-4FB9-8000-559D86F4DA2A}" type="presParOf" srcId="{FE4F2D08-5113-42F2-B4ED-F130A3FEA301}" destId="{C676F5E1-16E0-4BFD-A6B5-49DAC5957A0C}" srcOrd="0" destOrd="0" presId="urn:microsoft.com/office/officeart/2005/8/layout/orgChart1"/>
    <dgm:cxn modelId="{625284AC-66A3-4730-84BD-5CB8DADE6095}" type="presParOf" srcId="{FE4F2D08-5113-42F2-B4ED-F130A3FEA301}" destId="{DC6C6678-C72B-483D-B2A0-7F3EDF968ED3}" srcOrd="1" destOrd="0" presId="urn:microsoft.com/office/officeart/2005/8/layout/orgChart1"/>
    <dgm:cxn modelId="{A744101A-29C5-4EB1-AA02-A80ACDBEE862}" type="presParOf" srcId="{038C34AA-BF66-4EA7-B1F0-D143C12BD4C3}" destId="{88A33DBF-1940-4BF6-A698-B9B1138259E7}" srcOrd="1" destOrd="0" presId="urn:microsoft.com/office/officeart/2005/8/layout/orgChart1"/>
    <dgm:cxn modelId="{2160538C-B067-416B-A831-2AC9A67235B6}" type="presParOf" srcId="{038C34AA-BF66-4EA7-B1F0-D143C12BD4C3}" destId="{B83C5CC1-FC68-40C4-ABB9-6798B08944AF}" srcOrd="2" destOrd="0" presId="urn:microsoft.com/office/officeart/2005/8/layout/orgChart1"/>
    <dgm:cxn modelId="{5CE788D3-9AFB-4AB5-852E-EB3C636F77AA}" type="presParOf" srcId="{1C2D109D-4367-41FB-A019-B87F951C09D3}" destId="{BA7F51BC-6BD6-4C4D-AD57-03E7B50C094B}" srcOrd="2" destOrd="0" presId="urn:microsoft.com/office/officeart/2005/8/layout/orgChart1"/>
    <dgm:cxn modelId="{AF0A80B0-DAEE-4B69-9E3B-C5E4CA03E0F7}" type="presParOf" srcId="{0F1FFD50-8C79-486F-8ED2-9CFEA708AC00}" destId="{0FDD6C1E-16ED-4EF2-958C-4ADC49C43A6E}" srcOrd="2" destOrd="0" presId="urn:microsoft.com/office/officeart/2005/8/layout/orgChart1"/>
    <dgm:cxn modelId="{C567CFFE-05B0-45F5-B0B6-E900162788B1}" type="presParOf" srcId="{0F1FFD50-8C79-486F-8ED2-9CFEA708AC00}" destId="{F0301565-445B-4D4F-A1A9-218BC088BFD8}" srcOrd="3" destOrd="0" presId="urn:microsoft.com/office/officeart/2005/8/layout/orgChart1"/>
    <dgm:cxn modelId="{BF92F8FF-D505-4695-8E3A-4D477C17BFFA}" type="presParOf" srcId="{F0301565-445B-4D4F-A1A9-218BC088BFD8}" destId="{1014D06B-E9A7-465F-9913-B93600CBB4D1}" srcOrd="0" destOrd="0" presId="urn:microsoft.com/office/officeart/2005/8/layout/orgChart1"/>
    <dgm:cxn modelId="{457B15BE-633C-4361-A079-41FF5FA631A9}" type="presParOf" srcId="{1014D06B-E9A7-465F-9913-B93600CBB4D1}" destId="{157EB2B9-AE47-4AB9-B43E-5B64C51AF156}" srcOrd="0" destOrd="0" presId="urn:microsoft.com/office/officeart/2005/8/layout/orgChart1"/>
    <dgm:cxn modelId="{68422DDB-71C3-4396-A6A2-0533208373CE}" type="presParOf" srcId="{1014D06B-E9A7-465F-9913-B93600CBB4D1}" destId="{D7C0F2CF-07BD-40AD-B2A1-395FEA335FDF}" srcOrd="1" destOrd="0" presId="urn:microsoft.com/office/officeart/2005/8/layout/orgChart1"/>
    <dgm:cxn modelId="{72B7C0DC-0751-48BF-8294-231902206D2D}" type="presParOf" srcId="{F0301565-445B-4D4F-A1A9-218BC088BFD8}" destId="{7CF201A2-C852-44C0-865E-88021FB9862A}" srcOrd="1" destOrd="0" presId="urn:microsoft.com/office/officeart/2005/8/layout/orgChart1"/>
    <dgm:cxn modelId="{1F20383C-180E-4D05-B1AB-6CF8732FD2E3}" type="presParOf" srcId="{7CF201A2-C852-44C0-865E-88021FB9862A}" destId="{555166CB-3D7D-4676-8CF2-678AEC46FBD3}" srcOrd="0" destOrd="0" presId="urn:microsoft.com/office/officeart/2005/8/layout/orgChart1"/>
    <dgm:cxn modelId="{B738456D-2F8E-4796-B0C2-F967AF2B293B}" type="presParOf" srcId="{7CF201A2-C852-44C0-865E-88021FB9862A}" destId="{D4C5F59E-31AC-46DB-A1F1-3F1AF5C3412B}" srcOrd="1" destOrd="0" presId="urn:microsoft.com/office/officeart/2005/8/layout/orgChart1"/>
    <dgm:cxn modelId="{96936F2C-F4BF-43CC-9165-C05DA53CFAED}" type="presParOf" srcId="{D4C5F59E-31AC-46DB-A1F1-3F1AF5C3412B}" destId="{BFDA1D34-42E7-4BCD-B77C-BF371233594B}" srcOrd="0" destOrd="0" presId="urn:microsoft.com/office/officeart/2005/8/layout/orgChart1"/>
    <dgm:cxn modelId="{C84E3C0E-B5FB-46CD-A0BC-866AC80ADE84}" type="presParOf" srcId="{BFDA1D34-42E7-4BCD-B77C-BF371233594B}" destId="{20B73C53-0C1F-4244-B92E-4709D284FE19}" srcOrd="0" destOrd="0" presId="urn:microsoft.com/office/officeart/2005/8/layout/orgChart1"/>
    <dgm:cxn modelId="{8250FBB7-E715-444E-BDBA-9D3EB1F35187}" type="presParOf" srcId="{BFDA1D34-42E7-4BCD-B77C-BF371233594B}" destId="{046DACD6-98E9-436A-BDFD-0E135B0532B3}" srcOrd="1" destOrd="0" presId="urn:microsoft.com/office/officeart/2005/8/layout/orgChart1"/>
    <dgm:cxn modelId="{D969CBD0-0461-498D-9A5D-A8983441F7DB}" type="presParOf" srcId="{D4C5F59E-31AC-46DB-A1F1-3F1AF5C3412B}" destId="{DAF89E11-A5E2-4E74-9E15-BC87C7655978}" srcOrd="1" destOrd="0" presId="urn:microsoft.com/office/officeart/2005/8/layout/orgChart1"/>
    <dgm:cxn modelId="{3243048F-11E1-4615-BAE6-7F85A5358974}" type="presParOf" srcId="{D4C5F59E-31AC-46DB-A1F1-3F1AF5C3412B}" destId="{AC842D51-EACC-463D-9E7E-897F1F0645D4}" srcOrd="2" destOrd="0" presId="urn:microsoft.com/office/officeart/2005/8/layout/orgChart1"/>
    <dgm:cxn modelId="{A0EF1DB5-8DCD-4FF5-B811-138BDFE3D481}" type="presParOf" srcId="{7CF201A2-C852-44C0-865E-88021FB9862A}" destId="{3DFF115F-DDC7-4B41-89B0-B7FCCD0819B4}" srcOrd="2" destOrd="0" presId="urn:microsoft.com/office/officeart/2005/8/layout/orgChart1"/>
    <dgm:cxn modelId="{E3A0F700-8470-44FC-9EA6-2768D76976DD}" type="presParOf" srcId="{7CF201A2-C852-44C0-865E-88021FB9862A}" destId="{8A444998-D333-4985-B05C-5898288506BE}" srcOrd="3" destOrd="0" presId="urn:microsoft.com/office/officeart/2005/8/layout/orgChart1"/>
    <dgm:cxn modelId="{9C6962EE-F847-40F5-84B1-A2EEE99FBF03}" type="presParOf" srcId="{8A444998-D333-4985-B05C-5898288506BE}" destId="{30CDCA94-2217-43EC-935C-66B3823F6299}" srcOrd="0" destOrd="0" presId="urn:microsoft.com/office/officeart/2005/8/layout/orgChart1"/>
    <dgm:cxn modelId="{C97169D2-C235-4CA5-BF56-294BBAA30DDF}" type="presParOf" srcId="{30CDCA94-2217-43EC-935C-66B3823F6299}" destId="{4360F12F-7E4D-42AA-ADCA-A042E0B64969}" srcOrd="0" destOrd="0" presId="urn:microsoft.com/office/officeart/2005/8/layout/orgChart1"/>
    <dgm:cxn modelId="{36F93236-ED0E-43E6-B32C-EFF794FA5911}" type="presParOf" srcId="{30CDCA94-2217-43EC-935C-66B3823F6299}" destId="{8E83EFB3-960A-4BB1-A43F-AD6B7BD67B69}" srcOrd="1" destOrd="0" presId="urn:microsoft.com/office/officeart/2005/8/layout/orgChart1"/>
    <dgm:cxn modelId="{D47A9621-660F-4F06-805D-BE097027BBAD}" type="presParOf" srcId="{8A444998-D333-4985-B05C-5898288506BE}" destId="{8A2B4B57-9B16-4EE3-8259-1E65A43E2F81}" srcOrd="1" destOrd="0" presId="urn:microsoft.com/office/officeart/2005/8/layout/orgChart1"/>
    <dgm:cxn modelId="{643CBFAB-E47D-43A4-A550-FC34E99CCFBC}" type="presParOf" srcId="{8A444998-D333-4985-B05C-5898288506BE}" destId="{2679109B-4BE6-42D0-BF6D-236DF6033436}" srcOrd="2" destOrd="0" presId="urn:microsoft.com/office/officeart/2005/8/layout/orgChart1"/>
    <dgm:cxn modelId="{6507503E-6894-4789-B66B-E54902B8E353}" type="presParOf" srcId="{7CF201A2-C852-44C0-865E-88021FB9862A}" destId="{7C499210-EA07-4701-BF5B-E0A6FD8DCA77}" srcOrd="4" destOrd="0" presId="urn:microsoft.com/office/officeart/2005/8/layout/orgChart1"/>
    <dgm:cxn modelId="{65A56C06-CC63-4B21-BA83-78A46C33239C}" type="presParOf" srcId="{7CF201A2-C852-44C0-865E-88021FB9862A}" destId="{47C9F6E8-0E54-4B4D-BCD6-6766834F4B40}" srcOrd="5" destOrd="0" presId="urn:microsoft.com/office/officeart/2005/8/layout/orgChart1"/>
    <dgm:cxn modelId="{FE650AF2-2489-4A3B-9AED-3EA546DA9BB0}" type="presParOf" srcId="{47C9F6E8-0E54-4B4D-BCD6-6766834F4B40}" destId="{807772C2-9143-4FAA-A947-20391BD61172}" srcOrd="0" destOrd="0" presId="urn:microsoft.com/office/officeart/2005/8/layout/orgChart1"/>
    <dgm:cxn modelId="{18F08C33-5948-4778-A20D-3E057FEDD2A9}" type="presParOf" srcId="{807772C2-9143-4FAA-A947-20391BD61172}" destId="{D632A410-DD5B-4308-84CF-C1581A932950}" srcOrd="0" destOrd="0" presId="urn:microsoft.com/office/officeart/2005/8/layout/orgChart1"/>
    <dgm:cxn modelId="{EAB28F9E-E85D-44DD-8B6F-55D1B9E8A9C8}" type="presParOf" srcId="{807772C2-9143-4FAA-A947-20391BD61172}" destId="{D2B6537B-2D90-4C3D-A133-8D09647220BC}" srcOrd="1" destOrd="0" presId="urn:microsoft.com/office/officeart/2005/8/layout/orgChart1"/>
    <dgm:cxn modelId="{F31D5BBD-CF9D-47CA-A7FC-12CE96573FFA}" type="presParOf" srcId="{47C9F6E8-0E54-4B4D-BCD6-6766834F4B40}" destId="{8A4309EC-D383-4E2B-A26E-546E0CFBEEA7}" srcOrd="1" destOrd="0" presId="urn:microsoft.com/office/officeart/2005/8/layout/orgChart1"/>
    <dgm:cxn modelId="{0FFD373C-87D5-4D5E-8561-93EDC35F99C4}" type="presParOf" srcId="{47C9F6E8-0E54-4B4D-BCD6-6766834F4B40}" destId="{EE5009C8-623D-416C-8DEB-BA42F195E9E2}" srcOrd="2" destOrd="0" presId="urn:microsoft.com/office/officeart/2005/8/layout/orgChart1"/>
    <dgm:cxn modelId="{F0F68D28-1E10-45F2-8640-97893306C65E}" type="presParOf" srcId="{7CF201A2-C852-44C0-865E-88021FB9862A}" destId="{46DC40B0-B060-4EED-A5AF-5D11FCE2DDEC}" srcOrd="6" destOrd="0" presId="urn:microsoft.com/office/officeart/2005/8/layout/orgChart1"/>
    <dgm:cxn modelId="{23BD0162-AD9B-4E62-8361-AC08E8E5C7CB}" type="presParOf" srcId="{7CF201A2-C852-44C0-865E-88021FB9862A}" destId="{456217FB-55EE-4910-89F0-E3195A018D5C}" srcOrd="7" destOrd="0" presId="urn:microsoft.com/office/officeart/2005/8/layout/orgChart1"/>
    <dgm:cxn modelId="{964A9F90-FE84-4ADA-B65E-9AE89856790A}" type="presParOf" srcId="{456217FB-55EE-4910-89F0-E3195A018D5C}" destId="{23AEBC75-7C40-439B-8DEE-568C398E5F8D}" srcOrd="0" destOrd="0" presId="urn:microsoft.com/office/officeart/2005/8/layout/orgChart1"/>
    <dgm:cxn modelId="{F4998BE2-EA0B-4B58-AB2D-4A1FB0721296}" type="presParOf" srcId="{23AEBC75-7C40-439B-8DEE-568C398E5F8D}" destId="{8AE3A5F9-5E1C-4FB7-93C1-31332B420914}" srcOrd="0" destOrd="0" presId="urn:microsoft.com/office/officeart/2005/8/layout/orgChart1"/>
    <dgm:cxn modelId="{F986B25B-0E19-45F6-8D9E-786A01F45F76}" type="presParOf" srcId="{23AEBC75-7C40-439B-8DEE-568C398E5F8D}" destId="{942B81B0-A67E-4F01-93CF-96399D28C933}" srcOrd="1" destOrd="0" presId="urn:microsoft.com/office/officeart/2005/8/layout/orgChart1"/>
    <dgm:cxn modelId="{0C679CC3-F729-4ADB-9113-7D654E45DCEF}" type="presParOf" srcId="{456217FB-55EE-4910-89F0-E3195A018D5C}" destId="{BC380A48-7269-4CF3-AED2-3F8038214C3C}" srcOrd="1" destOrd="0" presId="urn:microsoft.com/office/officeart/2005/8/layout/orgChart1"/>
    <dgm:cxn modelId="{1FAEBC74-536F-456C-9995-330D35C9A590}" type="presParOf" srcId="{456217FB-55EE-4910-89F0-E3195A018D5C}" destId="{C35553DB-4E43-4B67-B583-301A7217E3FC}" srcOrd="2" destOrd="0" presId="urn:microsoft.com/office/officeart/2005/8/layout/orgChart1"/>
    <dgm:cxn modelId="{EA48C750-2819-4CCD-88E5-BDA84584862D}" type="presParOf" srcId="{7CF201A2-C852-44C0-865E-88021FB9862A}" destId="{84DA7BF8-84C7-40D8-9E56-B3282B5E7C39}" srcOrd="8" destOrd="0" presId="urn:microsoft.com/office/officeart/2005/8/layout/orgChart1"/>
    <dgm:cxn modelId="{E88E50F7-542D-424F-923D-0804350F2998}" type="presParOf" srcId="{7CF201A2-C852-44C0-865E-88021FB9862A}" destId="{85355800-1C9A-4A79-92C6-674A32FE379A}" srcOrd="9" destOrd="0" presId="urn:microsoft.com/office/officeart/2005/8/layout/orgChart1"/>
    <dgm:cxn modelId="{12508B5F-D58B-4DB9-AB08-E93991C64189}" type="presParOf" srcId="{85355800-1C9A-4A79-92C6-674A32FE379A}" destId="{96D76A36-8B5C-4793-8A4C-BB634D59B65E}" srcOrd="0" destOrd="0" presId="urn:microsoft.com/office/officeart/2005/8/layout/orgChart1"/>
    <dgm:cxn modelId="{A9CF89EE-073C-4815-BCD3-22941D301D33}" type="presParOf" srcId="{96D76A36-8B5C-4793-8A4C-BB634D59B65E}" destId="{18B68CA1-80F9-4FD0-9494-76C9FFCDFAE7}" srcOrd="0" destOrd="0" presId="urn:microsoft.com/office/officeart/2005/8/layout/orgChart1"/>
    <dgm:cxn modelId="{D7BF718C-E470-44A7-9374-21E82C46EA2C}" type="presParOf" srcId="{96D76A36-8B5C-4793-8A4C-BB634D59B65E}" destId="{7EEA8D93-0C55-4E39-AFF9-E98643375540}" srcOrd="1" destOrd="0" presId="urn:microsoft.com/office/officeart/2005/8/layout/orgChart1"/>
    <dgm:cxn modelId="{FDD067CA-4C7A-4923-B7B1-87C4C21C6E14}" type="presParOf" srcId="{85355800-1C9A-4A79-92C6-674A32FE379A}" destId="{DA9BA8DD-9C1B-47AD-8EF2-A1EECD3FE57A}" srcOrd="1" destOrd="0" presId="urn:microsoft.com/office/officeart/2005/8/layout/orgChart1"/>
    <dgm:cxn modelId="{A521A4BB-E8F7-4430-AFC4-D1562BBF53DE}" type="presParOf" srcId="{85355800-1C9A-4A79-92C6-674A32FE379A}" destId="{948E36AC-C0F8-4315-A49D-30477B893094}" srcOrd="2" destOrd="0" presId="urn:microsoft.com/office/officeart/2005/8/layout/orgChart1"/>
    <dgm:cxn modelId="{D3ADE263-E3DE-4A27-B6DD-C2F5C4E364D4}" type="presParOf" srcId="{F0301565-445B-4D4F-A1A9-218BC088BFD8}" destId="{2532CD47-44BC-403F-BF24-4F38151E29B9}" srcOrd="2" destOrd="0" presId="urn:microsoft.com/office/officeart/2005/8/layout/orgChart1"/>
    <dgm:cxn modelId="{FA7A6A57-B655-467C-90FB-5BB83AA09C48}" type="presParOf" srcId="{0F1FFD50-8C79-486F-8ED2-9CFEA708AC00}" destId="{915C2FC4-DAB9-43F0-9B9C-43EDD7D51ABF}" srcOrd="4" destOrd="0" presId="urn:microsoft.com/office/officeart/2005/8/layout/orgChart1"/>
    <dgm:cxn modelId="{B7929B17-15B3-4254-A703-F77C43CF8190}" type="presParOf" srcId="{0F1FFD50-8C79-486F-8ED2-9CFEA708AC00}" destId="{42A801E5-EC04-45F3-99BF-A5FDFC12DF63}" srcOrd="5" destOrd="0" presId="urn:microsoft.com/office/officeart/2005/8/layout/orgChart1"/>
    <dgm:cxn modelId="{9D638FE9-323D-42AA-A58E-058D03E38349}" type="presParOf" srcId="{42A801E5-EC04-45F3-99BF-A5FDFC12DF63}" destId="{DC233ED2-BD94-4F83-A312-D0AE1CDA58D6}" srcOrd="0" destOrd="0" presId="urn:microsoft.com/office/officeart/2005/8/layout/orgChart1"/>
    <dgm:cxn modelId="{E24EA7BE-5166-461B-B19A-33FD4BB5FE06}" type="presParOf" srcId="{DC233ED2-BD94-4F83-A312-D0AE1CDA58D6}" destId="{21047A20-5947-4397-80AE-7E2F82E56BEA}" srcOrd="0" destOrd="0" presId="urn:microsoft.com/office/officeart/2005/8/layout/orgChart1"/>
    <dgm:cxn modelId="{0B32F1B7-EF97-4530-AFCA-5F7D987683B5}" type="presParOf" srcId="{DC233ED2-BD94-4F83-A312-D0AE1CDA58D6}" destId="{78CA6E4E-9BE9-498B-8805-E3BA7E9897CE}" srcOrd="1" destOrd="0" presId="urn:microsoft.com/office/officeart/2005/8/layout/orgChart1"/>
    <dgm:cxn modelId="{56FBF684-C449-4BE1-95D5-39A3E067FD33}" type="presParOf" srcId="{42A801E5-EC04-45F3-99BF-A5FDFC12DF63}" destId="{C328BF79-5908-43B7-A1B5-DEAFD06545BA}" srcOrd="1" destOrd="0" presId="urn:microsoft.com/office/officeart/2005/8/layout/orgChart1"/>
    <dgm:cxn modelId="{CF280046-0F66-4D66-868B-1525DBA6E2A5}" type="presParOf" srcId="{C328BF79-5908-43B7-A1B5-DEAFD06545BA}" destId="{F1B72B53-20E2-4085-81B0-7064BB0B18F2}" srcOrd="0" destOrd="0" presId="urn:microsoft.com/office/officeart/2005/8/layout/orgChart1"/>
    <dgm:cxn modelId="{0547C106-5EF3-4DC4-BA73-09BADD8640A8}" type="presParOf" srcId="{C328BF79-5908-43B7-A1B5-DEAFD06545BA}" destId="{A84C4193-F185-45C9-BCA6-DBBA5FDD2A46}" srcOrd="1" destOrd="0" presId="urn:microsoft.com/office/officeart/2005/8/layout/orgChart1"/>
    <dgm:cxn modelId="{8A12A438-450D-4DBC-B508-CB212D04E0A3}" type="presParOf" srcId="{A84C4193-F185-45C9-BCA6-DBBA5FDD2A46}" destId="{C058A560-A98C-4D52-AC8A-310CE8969B4E}" srcOrd="0" destOrd="0" presId="urn:microsoft.com/office/officeart/2005/8/layout/orgChart1"/>
    <dgm:cxn modelId="{657790F3-7FCB-4CC5-8EE6-40B459581532}" type="presParOf" srcId="{C058A560-A98C-4D52-AC8A-310CE8969B4E}" destId="{0D7A1546-A862-4E67-BDF9-8388B7970EB7}" srcOrd="0" destOrd="0" presId="urn:microsoft.com/office/officeart/2005/8/layout/orgChart1"/>
    <dgm:cxn modelId="{588A3145-DD5F-4D26-B8B9-300197A3BBA3}" type="presParOf" srcId="{C058A560-A98C-4D52-AC8A-310CE8969B4E}" destId="{5796D372-BF3F-458D-86C4-DDC874018261}" srcOrd="1" destOrd="0" presId="urn:microsoft.com/office/officeart/2005/8/layout/orgChart1"/>
    <dgm:cxn modelId="{17B7622E-E18F-46E5-8E0F-C18CE3EA8727}" type="presParOf" srcId="{A84C4193-F185-45C9-BCA6-DBBA5FDD2A46}" destId="{B7E982F3-0A52-4D7D-8CD1-4AED2CFBDEE3}" srcOrd="1" destOrd="0" presId="urn:microsoft.com/office/officeart/2005/8/layout/orgChart1"/>
    <dgm:cxn modelId="{F85B19B2-5157-430C-A5BA-0CDA4520A9CC}" type="presParOf" srcId="{A84C4193-F185-45C9-BCA6-DBBA5FDD2A46}" destId="{D0A0F371-AA25-446D-9B14-55D0912C670C}" srcOrd="2" destOrd="0" presId="urn:microsoft.com/office/officeart/2005/8/layout/orgChart1"/>
    <dgm:cxn modelId="{D06C741C-FE9F-44EE-B957-A32B367E9B75}" type="presParOf" srcId="{C328BF79-5908-43B7-A1B5-DEAFD06545BA}" destId="{5BB6B059-4B0B-435B-8A04-A00EED9C9AE6}" srcOrd="2" destOrd="0" presId="urn:microsoft.com/office/officeart/2005/8/layout/orgChart1"/>
    <dgm:cxn modelId="{11C68890-8271-4470-B5BF-7F70D33B7432}" type="presParOf" srcId="{C328BF79-5908-43B7-A1B5-DEAFD06545BA}" destId="{2A2BFFED-D7F4-49BA-944D-DE0F5DED13FB}" srcOrd="3" destOrd="0" presId="urn:microsoft.com/office/officeart/2005/8/layout/orgChart1"/>
    <dgm:cxn modelId="{0572A187-A586-4112-8D1F-3E73190B726F}" type="presParOf" srcId="{2A2BFFED-D7F4-49BA-944D-DE0F5DED13FB}" destId="{C37BDE7A-5546-47A2-8ED5-FB660964DB58}" srcOrd="0" destOrd="0" presId="urn:microsoft.com/office/officeart/2005/8/layout/orgChart1"/>
    <dgm:cxn modelId="{4867AC3D-3AB1-477A-BB97-73D224F5AFC1}" type="presParOf" srcId="{C37BDE7A-5546-47A2-8ED5-FB660964DB58}" destId="{DD7070AE-50FD-4233-A865-695B1A2B0465}" srcOrd="0" destOrd="0" presId="urn:microsoft.com/office/officeart/2005/8/layout/orgChart1"/>
    <dgm:cxn modelId="{1B2F322C-6133-4F37-91B4-F4D0014CD190}" type="presParOf" srcId="{C37BDE7A-5546-47A2-8ED5-FB660964DB58}" destId="{6310AA3D-67A2-4A54-AE4C-F02256EC852C}" srcOrd="1" destOrd="0" presId="urn:microsoft.com/office/officeart/2005/8/layout/orgChart1"/>
    <dgm:cxn modelId="{0B463C94-4A94-4647-9CAA-51D836157F63}" type="presParOf" srcId="{2A2BFFED-D7F4-49BA-944D-DE0F5DED13FB}" destId="{CF9E5267-FF5C-4DCE-808B-9C0BA4E37230}" srcOrd="1" destOrd="0" presId="urn:microsoft.com/office/officeart/2005/8/layout/orgChart1"/>
    <dgm:cxn modelId="{40A16CD8-D78D-49B0-A0E9-E8BFB8C1D7C7}" type="presParOf" srcId="{2A2BFFED-D7F4-49BA-944D-DE0F5DED13FB}" destId="{DE2413DC-03F8-4AA6-81C2-0D4C94EF161B}" srcOrd="2" destOrd="0" presId="urn:microsoft.com/office/officeart/2005/8/layout/orgChart1"/>
    <dgm:cxn modelId="{527546B5-7224-46DF-97EC-69E456CA502C}" type="presParOf" srcId="{42A801E5-EC04-45F3-99BF-A5FDFC12DF63}" destId="{36993467-C31A-47D4-A281-65338C107EBC}" srcOrd="2" destOrd="0" presId="urn:microsoft.com/office/officeart/2005/8/layout/orgChart1"/>
    <dgm:cxn modelId="{1EB3CF41-560E-49E6-97A5-12EF40FA2DA5}" type="presParOf" srcId="{0F1FFD50-8C79-486F-8ED2-9CFEA708AC00}" destId="{EC959181-0E93-4BBA-95E8-80AE775B2590}" srcOrd="6" destOrd="0" presId="urn:microsoft.com/office/officeart/2005/8/layout/orgChart1"/>
    <dgm:cxn modelId="{54298876-4EC5-40B6-94C1-A9E00356DC2D}" type="presParOf" srcId="{0F1FFD50-8C79-486F-8ED2-9CFEA708AC00}" destId="{AE47662C-28B8-4BD3-9BA0-855FB115DEB3}" srcOrd="7" destOrd="0" presId="urn:microsoft.com/office/officeart/2005/8/layout/orgChart1"/>
    <dgm:cxn modelId="{CF754D4B-7FDB-44AE-9428-3C57114B14F0}" type="presParOf" srcId="{AE47662C-28B8-4BD3-9BA0-855FB115DEB3}" destId="{B482D5D5-363F-4144-BD28-43F27C01F8FB}" srcOrd="0" destOrd="0" presId="urn:microsoft.com/office/officeart/2005/8/layout/orgChart1"/>
    <dgm:cxn modelId="{7D37CD86-84D3-4583-BDDD-C8F10B28E2B6}" type="presParOf" srcId="{B482D5D5-363F-4144-BD28-43F27C01F8FB}" destId="{086816DB-56B1-4FC2-9664-55FD4B4383CE}" srcOrd="0" destOrd="0" presId="urn:microsoft.com/office/officeart/2005/8/layout/orgChart1"/>
    <dgm:cxn modelId="{A8F21005-23BD-4648-B004-3D5D5E18CCFC}" type="presParOf" srcId="{B482D5D5-363F-4144-BD28-43F27C01F8FB}" destId="{7B9E4BEC-5613-4627-93C0-4CC581DFA7FB}" srcOrd="1" destOrd="0" presId="urn:microsoft.com/office/officeart/2005/8/layout/orgChart1"/>
    <dgm:cxn modelId="{84E0BC35-759A-4ACC-8EDB-5519DD16BAB5}" type="presParOf" srcId="{AE47662C-28B8-4BD3-9BA0-855FB115DEB3}" destId="{11DF20D6-E571-4A5E-AF3F-0A02450A5931}" srcOrd="1" destOrd="0" presId="urn:microsoft.com/office/officeart/2005/8/layout/orgChart1"/>
    <dgm:cxn modelId="{90CA7749-DC58-4BA8-98FA-A31E245047AB}" type="presParOf" srcId="{11DF20D6-E571-4A5E-AF3F-0A02450A5931}" destId="{E9E113E4-E206-4692-BA95-03CD91453264}" srcOrd="0" destOrd="0" presId="urn:microsoft.com/office/officeart/2005/8/layout/orgChart1"/>
    <dgm:cxn modelId="{FCD7417E-623D-4BB2-ADDA-6E6B04FEFE52}" type="presParOf" srcId="{11DF20D6-E571-4A5E-AF3F-0A02450A5931}" destId="{FA6B57C2-D5D0-4A68-8AC6-BF3AFBFC931C}" srcOrd="1" destOrd="0" presId="urn:microsoft.com/office/officeart/2005/8/layout/orgChart1"/>
    <dgm:cxn modelId="{69B25F53-A3CB-4823-9A99-68A93C9008EA}" type="presParOf" srcId="{FA6B57C2-D5D0-4A68-8AC6-BF3AFBFC931C}" destId="{E181FDB1-497B-49AC-83DE-BC6651BEED18}" srcOrd="0" destOrd="0" presId="urn:microsoft.com/office/officeart/2005/8/layout/orgChart1"/>
    <dgm:cxn modelId="{DF6663A6-F75D-49B5-865E-2B1203E79E8A}" type="presParOf" srcId="{E181FDB1-497B-49AC-83DE-BC6651BEED18}" destId="{2C025EB1-8D7F-481C-8B6A-4C4F64FE817A}" srcOrd="0" destOrd="0" presId="urn:microsoft.com/office/officeart/2005/8/layout/orgChart1"/>
    <dgm:cxn modelId="{067D81B4-728F-4D5A-AE24-D97C66DDB80D}" type="presParOf" srcId="{E181FDB1-497B-49AC-83DE-BC6651BEED18}" destId="{349C6EAA-28E4-4940-BAC2-B9381E462C98}" srcOrd="1" destOrd="0" presId="urn:microsoft.com/office/officeart/2005/8/layout/orgChart1"/>
    <dgm:cxn modelId="{F36B0E6B-4F2E-42AC-845F-F2B693B9B5BC}" type="presParOf" srcId="{FA6B57C2-D5D0-4A68-8AC6-BF3AFBFC931C}" destId="{102BBDB4-0808-4661-9327-0319CC1FD354}" srcOrd="1" destOrd="0" presId="urn:microsoft.com/office/officeart/2005/8/layout/orgChart1"/>
    <dgm:cxn modelId="{14D46A7C-FE76-4D10-B2F6-6FA031CB0E70}" type="presParOf" srcId="{FA6B57C2-D5D0-4A68-8AC6-BF3AFBFC931C}" destId="{06FA4E2D-6E09-43B1-A0E8-08BF0D62A444}" srcOrd="2" destOrd="0" presId="urn:microsoft.com/office/officeart/2005/8/layout/orgChart1"/>
    <dgm:cxn modelId="{30560579-C7AB-4C06-BFE6-575C0E0AA248}" type="presParOf" srcId="{11DF20D6-E571-4A5E-AF3F-0A02450A5931}" destId="{72EA6416-E8A1-43BA-A11D-36FDA113E4AA}" srcOrd="2" destOrd="0" presId="urn:microsoft.com/office/officeart/2005/8/layout/orgChart1"/>
    <dgm:cxn modelId="{5B599B0D-6E19-4396-9A8F-184EA84B0381}" type="presParOf" srcId="{11DF20D6-E571-4A5E-AF3F-0A02450A5931}" destId="{9FBE2E9C-01C7-4E0A-8CED-CC950A596C13}" srcOrd="3" destOrd="0" presId="urn:microsoft.com/office/officeart/2005/8/layout/orgChart1"/>
    <dgm:cxn modelId="{1E9B8973-193C-4CF2-90AD-661DF9982F2C}" type="presParOf" srcId="{9FBE2E9C-01C7-4E0A-8CED-CC950A596C13}" destId="{990B2D61-91AD-4B46-8E34-C50C7C3D1127}" srcOrd="0" destOrd="0" presId="urn:microsoft.com/office/officeart/2005/8/layout/orgChart1"/>
    <dgm:cxn modelId="{91880A3D-BE01-4608-8FCC-32BEB7726A41}" type="presParOf" srcId="{990B2D61-91AD-4B46-8E34-C50C7C3D1127}" destId="{3FC77A6A-313E-4FC9-8293-F344CC7E0A7E}" srcOrd="0" destOrd="0" presId="urn:microsoft.com/office/officeart/2005/8/layout/orgChart1"/>
    <dgm:cxn modelId="{A0E18529-00D2-4D35-AEB2-F4365B32B35F}" type="presParOf" srcId="{990B2D61-91AD-4B46-8E34-C50C7C3D1127}" destId="{1DD18A27-097E-48A4-ADB2-FFB658350794}" srcOrd="1" destOrd="0" presId="urn:microsoft.com/office/officeart/2005/8/layout/orgChart1"/>
    <dgm:cxn modelId="{BD6FCC34-B80A-469E-AB1E-578146DEB36E}" type="presParOf" srcId="{9FBE2E9C-01C7-4E0A-8CED-CC950A596C13}" destId="{8D15FF59-81DB-4938-8850-1E3EF19A0F41}" srcOrd="1" destOrd="0" presId="urn:microsoft.com/office/officeart/2005/8/layout/orgChart1"/>
    <dgm:cxn modelId="{57948566-A304-449C-BA46-07C564925AFE}" type="presParOf" srcId="{9FBE2E9C-01C7-4E0A-8CED-CC950A596C13}" destId="{F8B2ED62-B78E-45B4-B383-E6EC4E36B16F}" srcOrd="2" destOrd="0" presId="urn:microsoft.com/office/officeart/2005/8/layout/orgChart1"/>
    <dgm:cxn modelId="{8958CEF4-3406-4D43-9FCB-7F30B12E211D}" type="presParOf" srcId="{11DF20D6-E571-4A5E-AF3F-0A02450A5931}" destId="{99BADD9B-9223-429D-B416-6C396E2D827B}" srcOrd="4" destOrd="0" presId="urn:microsoft.com/office/officeart/2005/8/layout/orgChart1"/>
    <dgm:cxn modelId="{337F6192-C93A-4C75-9B2F-2B9726AAF756}" type="presParOf" srcId="{11DF20D6-E571-4A5E-AF3F-0A02450A5931}" destId="{9424BCB8-C28F-405F-A018-ECFB30E05E31}" srcOrd="5" destOrd="0" presId="urn:microsoft.com/office/officeart/2005/8/layout/orgChart1"/>
    <dgm:cxn modelId="{3D1D548A-5B43-4B39-905E-C96786745CC1}" type="presParOf" srcId="{9424BCB8-C28F-405F-A018-ECFB30E05E31}" destId="{177881C4-618A-4A1F-A7EE-B7483A0F0102}" srcOrd="0" destOrd="0" presId="urn:microsoft.com/office/officeart/2005/8/layout/orgChart1"/>
    <dgm:cxn modelId="{CC29647F-A216-48D8-AC67-5DA9EACF5186}" type="presParOf" srcId="{177881C4-618A-4A1F-A7EE-B7483A0F0102}" destId="{12F7045B-D1DD-499C-BE6B-8B4D08BC144D}" srcOrd="0" destOrd="0" presId="urn:microsoft.com/office/officeart/2005/8/layout/orgChart1"/>
    <dgm:cxn modelId="{3D9ACE5C-285B-4285-A6C7-AD2BE1580CBF}" type="presParOf" srcId="{177881C4-618A-4A1F-A7EE-B7483A0F0102}" destId="{BF3B21B5-8FC0-4981-8C67-30ADDA7386DA}" srcOrd="1" destOrd="0" presId="urn:microsoft.com/office/officeart/2005/8/layout/orgChart1"/>
    <dgm:cxn modelId="{6BDB0CA3-5989-4446-A513-39530431143F}" type="presParOf" srcId="{9424BCB8-C28F-405F-A018-ECFB30E05E31}" destId="{9198DDA7-A87C-4A49-9775-326AC016A42D}" srcOrd="1" destOrd="0" presId="urn:microsoft.com/office/officeart/2005/8/layout/orgChart1"/>
    <dgm:cxn modelId="{8D062448-941B-4BD7-843C-251DB47AA5FA}" type="presParOf" srcId="{9424BCB8-C28F-405F-A018-ECFB30E05E31}" destId="{7C5A4E3E-4876-4CF3-8438-13B05B238FC2}" srcOrd="2" destOrd="0" presId="urn:microsoft.com/office/officeart/2005/8/layout/orgChart1"/>
    <dgm:cxn modelId="{FFF7061B-39F1-4F06-9762-0B29407D8B42}" type="presParOf" srcId="{11DF20D6-E571-4A5E-AF3F-0A02450A5931}" destId="{2A447E14-2F08-4EBB-BEA0-1241997FE798}" srcOrd="6" destOrd="0" presId="urn:microsoft.com/office/officeart/2005/8/layout/orgChart1"/>
    <dgm:cxn modelId="{F96910EF-F8B5-495E-8356-91059E7EFAC1}" type="presParOf" srcId="{11DF20D6-E571-4A5E-AF3F-0A02450A5931}" destId="{3BAA8F16-51C6-4B50-882B-826F86350635}" srcOrd="7" destOrd="0" presId="urn:microsoft.com/office/officeart/2005/8/layout/orgChart1"/>
    <dgm:cxn modelId="{A075BA98-2D5D-4629-A46C-0438BFAB1EFF}" type="presParOf" srcId="{3BAA8F16-51C6-4B50-882B-826F86350635}" destId="{FB5A6DC3-E918-4064-90BA-72BDA9429547}" srcOrd="0" destOrd="0" presId="urn:microsoft.com/office/officeart/2005/8/layout/orgChart1"/>
    <dgm:cxn modelId="{209105CE-9E3F-4AE6-A1F0-4EBAD817EDDF}" type="presParOf" srcId="{FB5A6DC3-E918-4064-90BA-72BDA9429547}" destId="{39E10D2F-C66F-41A8-9133-5FDC4E8CE0BF}" srcOrd="0" destOrd="0" presId="urn:microsoft.com/office/officeart/2005/8/layout/orgChart1"/>
    <dgm:cxn modelId="{910B3283-5CB6-4BCD-8434-AAFBAD61AF0B}" type="presParOf" srcId="{FB5A6DC3-E918-4064-90BA-72BDA9429547}" destId="{06BE936D-E176-445E-871C-5FE244E07361}" srcOrd="1" destOrd="0" presId="urn:microsoft.com/office/officeart/2005/8/layout/orgChart1"/>
    <dgm:cxn modelId="{7F6C1D08-813E-4337-A06A-2B1B29B6C7BA}" type="presParOf" srcId="{3BAA8F16-51C6-4B50-882B-826F86350635}" destId="{40C2290D-AC6D-47E8-AA5F-0465D429C76E}" srcOrd="1" destOrd="0" presId="urn:microsoft.com/office/officeart/2005/8/layout/orgChart1"/>
    <dgm:cxn modelId="{81B84F62-3AC1-468A-AB62-78B398877059}" type="presParOf" srcId="{3BAA8F16-51C6-4B50-882B-826F86350635}" destId="{41A05683-0FEA-47FB-9F13-AADD849E0C88}" srcOrd="2" destOrd="0" presId="urn:microsoft.com/office/officeart/2005/8/layout/orgChart1"/>
    <dgm:cxn modelId="{DCF38632-5FEC-440C-A197-B7AC057FA550}" type="presParOf" srcId="{11DF20D6-E571-4A5E-AF3F-0A02450A5931}" destId="{28494A9F-60C0-4665-9A88-D294E7C2600C}" srcOrd="8" destOrd="0" presId="urn:microsoft.com/office/officeart/2005/8/layout/orgChart1"/>
    <dgm:cxn modelId="{EB81EB80-2627-49CE-9EBF-631F2044794B}" type="presParOf" srcId="{11DF20D6-E571-4A5E-AF3F-0A02450A5931}" destId="{94687C4B-3F38-4502-9B8B-EFFB8A35AAF9}" srcOrd="9" destOrd="0" presId="urn:microsoft.com/office/officeart/2005/8/layout/orgChart1"/>
    <dgm:cxn modelId="{1A150BDA-0A8B-489B-99B3-3B9710287BEF}" type="presParOf" srcId="{94687C4B-3F38-4502-9B8B-EFFB8A35AAF9}" destId="{972A93E5-8317-4AF2-804C-F684BD68A85C}" srcOrd="0" destOrd="0" presId="urn:microsoft.com/office/officeart/2005/8/layout/orgChart1"/>
    <dgm:cxn modelId="{5FD87507-3C38-429E-9D09-BF53D6660C4D}" type="presParOf" srcId="{972A93E5-8317-4AF2-804C-F684BD68A85C}" destId="{2289CF40-053C-45D4-8F6D-C74CF0C6F25C}" srcOrd="0" destOrd="0" presId="urn:microsoft.com/office/officeart/2005/8/layout/orgChart1"/>
    <dgm:cxn modelId="{CCDA9A93-2663-4E19-9B26-AF18FE057403}" type="presParOf" srcId="{972A93E5-8317-4AF2-804C-F684BD68A85C}" destId="{591FA827-4F0A-4E63-A8FE-A36AB4D7EBB8}" srcOrd="1" destOrd="0" presId="urn:microsoft.com/office/officeart/2005/8/layout/orgChart1"/>
    <dgm:cxn modelId="{56E55B26-34D5-4CD0-8A18-31A1FF8A4653}" type="presParOf" srcId="{94687C4B-3F38-4502-9B8B-EFFB8A35AAF9}" destId="{13F090CB-6588-4E7D-954B-62DD6EB5131D}" srcOrd="1" destOrd="0" presId="urn:microsoft.com/office/officeart/2005/8/layout/orgChart1"/>
    <dgm:cxn modelId="{A4E22968-59E0-4891-A32D-CCBCDFB2DD94}" type="presParOf" srcId="{94687C4B-3F38-4502-9B8B-EFFB8A35AAF9}" destId="{4055C2CB-70C4-45B6-A80F-40944D46B2B1}" srcOrd="2" destOrd="0" presId="urn:microsoft.com/office/officeart/2005/8/layout/orgChart1"/>
    <dgm:cxn modelId="{E1CEE9B0-96AE-4A10-88B2-9736921ED751}" type="presParOf" srcId="{AE47662C-28B8-4BD3-9BA0-855FB115DEB3}" destId="{50911081-3A43-4E78-B33B-CAA935D017D7}" srcOrd="2" destOrd="0" presId="urn:microsoft.com/office/officeart/2005/8/layout/orgChart1"/>
    <dgm:cxn modelId="{3AA0C052-1239-4AE2-A049-58D9A0552451}" type="presParOf" srcId="{0F1FFD50-8C79-486F-8ED2-9CFEA708AC00}" destId="{3C389414-BB8A-41A7-A198-E21DC9692E3F}" srcOrd="8" destOrd="0" presId="urn:microsoft.com/office/officeart/2005/8/layout/orgChart1"/>
    <dgm:cxn modelId="{08F2EDBF-7A1D-4AA4-AD99-430B8056CC8C}" type="presParOf" srcId="{0F1FFD50-8C79-486F-8ED2-9CFEA708AC00}" destId="{5CB0B05A-3280-41AF-A4B3-A4DAEA62672C}" srcOrd="9" destOrd="0" presId="urn:microsoft.com/office/officeart/2005/8/layout/orgChart1"/>
    <dgm:cxn modelId="{735894E7-BEA8-4BBA-AFEE-49D6B3824071}" type="presParOf" srcId="{5CB0B05A-3280-41AF-A4B3-A4DAEA62672C}" destId="{7218C729-DB36-411C-99A8-D7B8A3D5E807}" srcOrd="0" destOrd="0" presId="urn:microsoft.com/office/officeart/2005/8/layout/orgChart1"/>
    <dgm:cxn modelId="{F2F74B74-FDA0-4F85-BDCA-1BB3A6E55A13}" type="presParOf" srcId="{7218C729-DB36-411C-99A8-D7B8A3D5E807}" destId="{71F7AD06-2612-4C63-9296-5677B794F691}" srcOrd="0" destOrd="0" presId="urn:microsoft.com/office/officeart/2005/8/layout/orgChart1"/>
    <dgm:cxn modelId="{BBB4DE23-4E4C-4237-BCDC-CEC93E18F8C6}" type="presParOf" srcId="{7218C729-DB36-411C-99A8-D7B8A3D5E807}" destId="{5867A5EB-E61E-4118-AB6A-38B39534574A}" srcOrd="1" destOrd="0" presId="urn:microsoft.com/office/officeart/2005/8/layout/orgChart1"/>
    <dgm:cxn modelId="{C7D7F6E1-F7D6-4685-8FFE-DB08CE1A663C}" type="presParOf" srcId="{5CB0B05A-3280-41AF-A4B3-A4DAEA62672C}" destId="{60F4EB96-6338-4D2E-9874-7038964ABA2D}" srcOrd="1" destOrd="0" presId="urn:microsoft.com/office/officeart/2005/8/layout/orgChart1"/>
    <dgm:cxn modelId="{71D95893-0D6F-41C7-A17A-A9466A716E34}" type="presParOf" srcId="{60F4EB96-6338-4D2E-9874-7038964ABA2D}" destId="{51D577C2-EFCF-4F2E-9BA8-558867703CDB}" srcOrd="0" destOrd="0" presId="urn:microsoft.com/office/officeart/2005/8/layout/orgChart1"/>
    <dgm:cxn modelId="{C11A3D00-7B55-45FD-8EA9-481B7411AAC5}" type="presParOf" srcId="{60F4EB96-6338-4D2E-9874-7038964ABA2D}" destId="{12349469-6F7B-4439-9DC9-11F7E6FD9633}" srcOrd="1" destOrd="0" presId="urn:microsoft.com/office/officeart/2005/8/layout/orgChart1"/>
    <dgm:cxn modelId="{3374F34E-96CC-4561-B54E-92DE6B4B95D7}" type="presParOf" srcId="{12349469-6F7B-4439-9DC9-11F7E6FD9633}" destId="{7FDA525D-4029-4113-AC01-AD337E39F7F0}" srcOrd="0" destOrd="0" presId="urn:microsoft.com/office/officeart/2005/8/layout/orgChart1"/>
    <dgm:cxn modelId="{653AEBFC-F5D7-4972-99DD-B1614B9FFE75}" type="presParOf" srcId="{7FDA525D-4029-4113-AC01-AD337E39F7F0}" destId="{1AC2E6CF-F741-44D1-8663-823342D7E669}" srcOrd="0" destOrd="0" presId="urn:microsoft.com/office/officeart/2005/8/layout/orgChart1"/>
    <dgm:cxn modelId="{89A9BA2F-9C8D-43F1-975D-E5E37122DD21}" type="presParOf" srcId="{7FDA525D-4029-4113-AC01-AD337E39F7F0}" destId="{19C4D97B-5D0A-442B-9F21-F8C72F8BA117}" srcOrd="1" destOrd="0" presId="urn:microsoft.com/office/officeart/2005/8/layout/orgChart1"/>
    <dgm:cxn modelId="{DDFF5D3C-06C2-4763-BD6B-6CD7404C39CD}" type="presParOf" srcId="{12349469-6F7B-4439-9DC9-11F7E6FD9633}" destId="{F5CEEBC3-4555-4910-A53F-B93E9EC92204}" srcOrd="1" destOrd="0" presId="urn:microsoft.com/office/officeart/2005/8/layout/orgChart1"/>
    <dgm:cxn modelId="{CB5243A0-F0AC-4088-90D6-6B280D62F0EE}" type="presParOf" srcId="{12349469-6F7B-4439-9DC9-11F7E6FD9633}" destId="{129A08BE-F4E8-4BD0-8CDF-8551E2244782}" srcOrd="2" destOrd="0" presId="urn:microsoft.com/office/officeart/2005/8/layout/orgChart1"/>
    <dgm:cxn modelId="{55EC30F9-6F49-4CFF-AAE7-ED2C476046C2}" type="presParOf" srcId="{60F4EB96-6338-4D2E-9874-7038964ABA2D}" destId="{8C2C9835-A5BA-4C7D-8334-550DA6034CAE}" srcOrd="2" destOrd="0" presId="urn:microsoft.com/office/officeart/2005/8/layout/orgChart1"/>
    <dgm:cxn modelId="{86DCBFB2-280E-4E8F-AE62-20206529DB3E}" type="presParOf" srcId="{60F4EB96-6338-4D2E-9874-7038964ABA2D}" destId="{F843BCCF-88E6-490D-8EED-D9A324594A82}" srcOrd="3" destOrd="0" presId="urn:microsoft.com/office/officeart/2005/8/layout/orgChart1"/>
    <dgm:cxn modelId="{0113676E-39A4-4808-B109-8905A7F304B7}" type="presParOf" srcId="{F843BCCF-88E6-490D-8EED-D9A324594A82}" destId="{E96CFFC8-CDDE-4F24-A58A-3F8B3A82E7B3}" srcOrd="0" destOrd="0" presId="urn:microsoft.com/office/officeart/2005/8/layout/orgChart1"/>
    <dgm:cxn modelId="{CCD10B4F-C358-4C46-8805-8D0804BD6DC2}" type="presParOf" srcId="{E96CFFC8-CDDE-4F24-A58A-3F8B3A82E7B3}" destId="{DC80687B-3E02-49FF-8ABD-90DE084B3475}" srcOrd="0" destOrd="0" presId="urn:microsoft.com/office/officeart/2005/8/layout/orgChart1"/>
    <dgm:cxn modelId="{9901A144-A593-427B-A7D0-F8FB9C6BCFAF}" type="presParOf" srcId="{E96CFFC8-CDDE-4F24-A58A-3F8B3A82E7B3}" destId="{C7FBC40F-C49F-4AC7-AAC5-613EEC5824C8}" srcOrd="1" destOrd="0" presId="urn:microsoft.com/office/officeart/2005/8/layout/orgChart1"/>
    <dgm:cxn modelId="{75D79698-8081-4D0A-A5CC-45643016F5F0}" type="presParOf" srcId="{F843BCCF-88E6-490D-8EED-D9A324594A82}" destId="{179570A9-4DB6-4464-AED7-9EE4EC070754}" srcOrd="1" destOrd="0" presId="urn:microsoft.com/office/officeart/2005/8/layout/orgChart1"/>
    <dgm:cxn modelId="{4143F3F9-1A08-4D1E-B145-FD9225F34E74}" type="presParOf" srcId="{F843BCCF-88E6-490D-8EED-D9A324594A82}" destId="{7CF52CB3-DBF2-4C1F-A9DB-B078198955CF}" srcOrd="2" destOrd="0" presId="urn:microsoft.com/office/officeart/2005/8/layout/orgChart1"/>
    <dgm:cxn modelId="{B427099D-47AE-4096-BCE6-46EC62FCEFF9}" type="presParOf" srcId="{60F4EB96-6338-4D2E-9874-7038964ABA2D}" destId="{15C0041F-7665-4C90-99E2-B0BCBA1ED536}" srcOrd="4" destOrd="0" presId="urn:microsoft.com/office/officeart/2005/8/layout/orgChart1"/>
    <dgm:cxn modelId="{F48D09F4-5AE1-41FD-9629-9BA57772E510}" type="presParOf" srcId="{60F4EB96-6338-4D2E-9874-7038964ABA2D}" destId="{398CE73B-C00F-4671-BE62-BA7D858E7FFF}" srcOrd="5" destOrd="0" presId="urn:microsoft.com/office/officeart/2005/8/layout/orgChart1"/>
    <dgm:cxn modelId="{812CEF50-9C30-452E-A54A-834B8DC08EAF}" type="presParOf" srcId="{398CE73B-C00F-4671-BE62-BA7D858E7FFF}" destId="{94540A9A-7CBF-4216-A807-492DE7E0043D}" srcOrd="0" destOrd="0" presId="urn:microsoft.com/office/officeart/2005/8/layout/orgChart1"/>
    <dgm:cxn modelId="{FB26B359-14C0-4E2B-BD8E-98EA23A28D7B}" type="presParOf" srcId="{94540A9A-7CBF-4216-A807-492DE7E0043D}" destId="{545B6EF7-ACF4-49C2-B4AB-FAC4CC027713}" srcOrd="0" destOrd="0" presId="urn:microsoft.com/office/officeart/2005/8/layout/orgChart1"/>
    <dgm:cxn modelId="{42A546B5-7EF6-4D4F-B5AC-C11B1B400AC5}" type="presParOf" srcId="{94540A9A-7CBF-4216-A807-492DE7E0043D}" destId="{862826EA-F6EA-4F14-AF13-2717BA4E26DD}" srcOrd="1" destOrd="0" presId="urn:microsoft.com/office/officeart/2005/8/layout/orgChart1"/>
    <dgm:cxn modelId="{65134290-1DB9-45F0-A239-09707B94CE56}" type="presParOf" srcId="{398CE73B-C00F-4671-BE62-BA7D858E7FFF}" destId="{B47DAD0C-6FA1-4B3F-8F3F-CF2100DF7009}" srcOrd="1" destOrd="0" presId="urn:microsoft.com/office/officeart/2005/8/layout/orgChart1"/>
    <dgm:cxn modelId="{C7125139-0DC9-48A9-A1AF-1EDEF0F903FE}" type="presParOf" srcId="{398CE73B-C00F-4671-BE62-BA7D858E7FFF}" destId="{683F505A-B75E-4789-9AB1-47520FA57A80}" srcOrd="2" destOrd="0" presId="urn:microsoft.com/office/officeart/2005/8/layout/orgChart1"/>
    <dgm:cxn modelId="{307382DE-F473-4E03-B874-1F66365E9D1A}" type="presParOf" srcId="{5CB0B05A-3280-41AF-A4B3-A4DAEA62672C}" destId="{1299D9C6-6F64-4A69-BB1B-98EE11F94608}" srcOrd="2" destOrd="0" presId="urn:microsoft.com/office/officeart/2005/8/layout/orgChart1"/>
    <dgm:cxn modelId="{9E95BC34-DC6B-4E20-B764-9CDD80E81D09}" type="presParOf" srcId="{0F1FFD50-8C79-486F-8ED2-9CFEA708AC00}" destId="{1BC66E7D-152B-4188-8489-F0C5160B57A3}" srcOrd="10" destOrd="0" presId="urn:microsoft.com/office/officeart/2005/8/layout/orgChart1"/>
    <dgm:cxn modelId="{6530EEFD-6FED-4B15-9871-CE3DFEA5F0D1}" type="presParOf" srcId="{0F1FFD50-8C79-486F-8ED2-9CFEA708AC00}" destId="{3C839F8F-53A3-4CFC-8993-6930047337CC}" srcOrd="11" destOrd="0" presId="urn:microsoft.com/office/officeart/2005/8/layout/orgChart1"/>
    <dgm:cxn modelId="{A6607802-3CA5-4FAF-A64A-DC32C983E7FE}" type="presParOf" srcId="{3C839F8F-53A3-4CFC-8993-6930047337CC}" destId="{14C50E91-AF0C-4012-81D1-48B031EA475B}" srcOrd="0" destOrd="0" presId="urn:microsoft.com/office/officeart/2005/8/layout/orgChart1"/>
    <dgm:cxn modelId="{461EBF07-0632-4C85-818B-869D113CBF0B}" type="presParOf" srcId="{14C50E91-AF0C-4012-81D1-48B031EA475B}" destId="{533DDE74-32C4-4F1B-9C2A-874EBB77C39A}" srcOrd="0" destOrd="0" presId="urn:microsoft.com/office/officeart/2005/8/layout/orgChart1"/>
    <dgm:cxn modelId="{ABEFE4AC-E6F1-42C0-9178-1F340F101979}" type="presParOf" srcId="{14C50E91-AF0C-4012-81D1-48B031EA475B}" destId="{8ADA12FF-DE49-4C2B-802C-DE15ED33C5BF}" srcOrd="1" destOrd="0" presId="urn:microsoft.com/office/officeart/2005/8/layout/orgChart1"/>
    <dgm:cxn modelId="{19550AFA-CFA9-4869-9FDB-00B9D328F852}" type="presParOf" srcId="{3C839F8F-53A3-4CFC-8993-6930047337CC}" destId="{491B0013-D1F0-4A19-B79F-BC2FE0A71054}" srcOrd="1" destOrd="0" presId="urn:microsoft.com/office/officeart/2005/8/layout/orgChart1"/>
    <dgm:cxn modelId="{ADABD773-4347-4218-BACD-AAC94669878F}" type="presParOf" srcId="{491B0013-D1F0-4A19-B79F-BC2FE0A71054}" destId="{56DDD350-7D93-4812-9460-C85CEC1D71BD}" srcOrd="0" destOrd="0" presId="urn:microsoft.com/office/officeart/2005/8/layout/orgChart1"/>
    <dgm:cxn modelId="{4DED02F9-61C8-4407-988D-D1F33A0051ED}" type="presParOf" srcId="{491B0013-D1F0-4A19-B79F-BC2FE0A71054}" destId="{186C2BB7-0F8E-44D4-A765-AB6CEA9C6F92}" srcOrd="1" destOrd="0" presId="urn:microsoft.com/office/officeart/2005/8/layout/orgChart1"/>
    <dgm:cxn modelId="{EFB18F1A-E87B-471B-94C7-0F07C9545369}" type="presParOf" srcId="{186C2BB7-0F8E-44D4-A765-AB6CEA9C6F92}" destId="{D9ED0764-298C-44FB-B0AD-35FB3EA79C56}" srcOrd="0" destOrd="0" presId="urn:microsoft.com/office/officeart/2005/8/layout/orgChart1"/>
    <dgm:cxn modelId="{E4162372-E7E6-4362-9448-D8E1CD938D6B}" type="presParOf" srcId="{D9ED0764-298C-44FB-B0AD-35FB3EA79C56}" destId="{8703BE8A-11CC-4C0A-AF57-FB7CC02B80EF}" srcOrd="0" destOrd="0" presId="urn:microsoft.com/office/officeart/2005/8/layout/orgChart1"/>
    <dgm:cxn modelId="{A49405D0-4D16-41C8-A3CC-EB28E958B1F0}" type="presParOf" srcId="{D9ED0764-298C-44FB-B0AD-35FB3EA79C56}" destId="{AEED1630-C932-4E24-9303-0086F3D6F56D}" srcOrd="1" destOrd="0" presId="urn:microsoft.com/office/officeart/2005/8/layout/orgChart1"/>
    <dgm:cxn modelId="{BA925B78-4D0D-40AE-BEA8-3C4C3CED013E}" type="presParOf" srcId="{186C2BB7-0F8E-44D4-A765-AB6CEA9C6F92}" destId="{06371CC5-95F1-41B4-B71C-D0A73D4C88DE}" srcOrd="1" destOrd="0" presId="urn:microsoft.com/office/officeart/2005/8/layout/orgChart1"/>
    <dgm:cxn modelId="{F8E60E67-FA2A-4304-8EA9-72D039A95844}" type="presParOf" srcId="{186C2BB7-0F8E-44D4-A765-AB6CEA9C6F92}" destId="{DFFDEF15-3E4C-447C-AEC3-D239C095A926}" srcOrd="2" destOrd="0" presId="urn:microsoft.com/office/officeart/2005/8/layout/orgChart1"/>
    <dgm:cxn modelId="{2EFD1A47-E9BB-4F14-A9BC-D0124BE09FF7}" type="presParOf" srcId="{491B0013-D1F0-4A19-B79F-BC2FE0A71054}" destId="{04D6CA75-9490-42A4-A2E0-133144DFE510}" srcOrd="2" destOrd="0" presId="urn:microsoft.com/office/officeart/2005/8/layout/orgChart1"/>
    <dgm:cxn modelId="{B6A1687A-61D7-456F-910C-507E1E764651}" type="presParOf" srcId="{491B0013-D1F0-4A19-B79F-BC2FE0A71054}" destId="{993CB5AD-DED0-404E-AFEF-6A464BF75D72}" srcOrd="3" destOrd="0" presId="urn:microsoft.com/office/officeart/2005/8/layout/orgChart1"/>
    <dgm:cxn modelId="{71FE46AB-A5FC-44AF-976B-60C87EA4C928}" type="presParOf" srcId="{993CB5AD-DED0-404E-AFEF-6A464BF75D72}" destId="{2B800F58-1186-4A17-B8A6-E49753CB6ECF}" srcOrd="0" destOrd="0" presId="urn:microsoft.com/office/officeart/2005/8/layout/orgChart1"/>
    <dgm:cxn modelId="{E0F8274A-A61C-484C-819A-E42567B81AB5}" type="presParOf" srcId="{2B800F58-1186-4A17-B8A6-E49753CB6ECF}" destId="{99CB4241-05B8-4681-B2CE-0C187BD124CA}" srcOrd="0" destOrd="0" presId="urn:microsoft.com/office/officeart/2005/8/layout/orgChart1"/>
    <dgm:cxn modelId="{E445AC17-413B-4989-B224-B973991F8E97}" type="presParOf" srcId="{2B800F58-1186-4A17-B8A6-E49753CB6ECF}" destId="{C31DEDC8-8234-4FC8-850F-12651FDAD604}" srcOrd="1" destOrd="0" presId="urn:microsoft.com/office/officeart/2005/8/layout/orgChart1"/>
    <dgm:cxn modelId="{4F7D91AA-8F37-4841-8F0D-8E491EFA1029}" type="presParOf" srcId="{993CB5AD-DED0-404E-AFEF-6A464BF75D72}" destId="{CC5D1C83-60D3-4385-9831-6EF59F3B6F5C}" srcOrd="1" destOrd="0" presId="urn:microsoft.com/office/officeart/2005/8/layout/orgChart1"/>
    <dgm:cxn modelId="{2BBAA311-577F-4592-A9DE-A404716124F0}" type="presParOf" srcId="{993CB5AD-DED0-404E-AFEF-6A464BF75D72}" destId="{D1A1564F-80D1-45A6-A206-96EB908DE024}" srcOrd="2" destOrd="0" presId="urn:microsoft.com/office/officeart/2005/8/layout/orgChart1"/>
    <dgm:cxn modelId="{08E847C8-6CEA-43CA-B746-3E96AB231585}" type="presParOf" srcId="{491B0013-D1F0-4A19-B79F-BC2FE0A71054}" destId="{809508DF-EE29-4290-8DA5-65BAE1786F0E}" srcOrd="4" destOrd="0" presId="urn:microsoft.com/office/officeart/2005/8/layout/orgChart1"/>
    <dgm:cxn modelId="{E8EA6034-A9E5-4F0B-BD61-969B75CA9D20}" type="presParOf" srcId="{491B0013-D1F0-4A19-B79F-BC2FE0A71054}" destId="{978371B4-27AF-4360-8449-3049FD27DC33}" srcOrd="5" destOrd="0" presId="urn:microsoft.com/office/officeart/2005/8/layout/orgChart1"/>
    <dgm:cxn modelId="{8E361E22-9274-4175-BCDF-847DC4E6C5C4}" type="presParOf" srcId="{978371B4-27AF-4360-8449-3049FD27DC33}" destId="{7B456DA5-EBF6-467E-B12C-99824FAD1F2E}" srcOrd="0" destOrd="0" presId="urn:microsoft.com/office/officeart/2005/8/layout/orgChart1"/>
    <dgm:cxn modelId="{F0BD9468-5289-4820-BEFE-ABE0715A2213}" type="presParOf" srcId="{7B456DA5-EBF6-467E-B12C-99824FAD1F2E}" destId="{C5AF68A1-818B-4DF3-A475-48CD05597004}" srcOrd="0" destOrd="0" presId="urn:microsoft.com/office/officeart/2005/8/layout/orgChart1"/>
    <dgm:cxn modelId="{B6D8BD6D-A63B-40E0-8D0D-E6F8C277F17C}" type="presParOf" srcId="{7B456DA5-EBF6-467E-B12C-99824FAD1F2E}" destId="{001AA752-A6F2-4985-B346-27BA8CCCB3B0}" srcOrd="1" destOrd="0" presId="urn:microsoft.com/office/officeart/2005/8/layout/orgChart1"/>
    <dgm:cxn modelId="{572B8CD4-7F70-4AB3-963C-F4DC7F0EC147}" type="presParOf" srcId="{978371B4-27AF-4360-8449-3049FD27DC33}" destId="{B38037AA-B880-4550-9ABC-479BFC136A25}" srcOrd="1" destOrd="0" presId="urn:microsoft.com/office/officeart/2005/8/layout/orgChart1"/>
    <dgm:cxn modelId="{6DDC34B8-79F8-46BE-B380-92EC471BD8F7}" type="presParOf" srcId="{978371B4-27AF-4360-8449-3049FD27DC33}" destId="{E62E7A84-1EBD-44BC-8044-FC02A13455B2}" srcOrd="2" destOrd="0" presId="urn:microsoft.com/office/officeart/2005/8/layout/orgChart1"/>
    <dgm:cxn modelId="{17047EFC-4BBC-49D9-A57E-76543D628B7A}" type="presParOf" srcId="{491B0013-D1F0-4A19-B79F-BC2FE0A71054}" destId="{40894277-389B-4E3F-97D8-550E2BC1F85B}" srcOrd="6" destOrd="0" presId="urn:microsoft.com/office/officeart/2005/8/layout/orgChart1"/>
    <dgm:cxn modelId="{6350E270-7829-474E-A701-80E741180ED7}" type="presParOf" srcId="{491B0013-D1F0-4A19-B79F-BC2FE0A71054}" destId="{F57A8BFB-52F1-4B6C-9020-663968222D17}" srcOrd="7" destOrd="0" presId="urn:microsoft.com/office/officeart/2005/8/layout/orgChart1"/>
    <dgm:cxn modelId="{923C6AC0-59F8-4156-A7AD-7A99BA465B01}" type="presParOf" srcId="{F57A8BFB-52F1-4B6C-9020-663968222D17}" destId="{7CD9FF10-8A04-4088-A2AC-E3937D6EC37C}" srcOrd="0" destOrd="0" presId="urn:microsoft.com/office/officeart/2005/8/layout/orgChart1"/>
    <dgm:cxn modelId="{26B89CA5-7AAC-4A96-9D38-E7F981B7D0CC}" type="presParOf" srcId="{7CD9FF10-8A04-4088-A2AC-E3937D6EC37C}" destId="{ACA398CC-A013-4831-89C8-4573D35F3BEE}" srcOrd="0" destOrd="0" presId="urn:microsoft.com/office/officeart/2005/8/layout/orgChart1"/>
    <dgm:cxn modelId="{8C93E7D1-F11C-4423-BCC8-9C294FC25B1F}" type="presParOf" srcId="{7CD9FF10-8A04-4088-A2AC-E3937D6EC37C}" destId="{37A99038-30C0-455E-B84D-42F0B8997FAB}" srcOrd="1" destOrd="0" presId="urn:microsoft.com/office/officeart/2005/8/layout/orgChart1"/>
    <dgm:cxn modelId="{56FA5D71-91DF-4DBD-9B16-9A98066B839A}" type="presParOf" srcId="{F57A8BFB-52F1-4B6C-9020-663968222D17}" destId="{C0FC4E8F-10C3-4FEE-BFCE-360D09272EEA}" srcOrd="1" destOrd="0" presId="urn:microsoft.com/office/officeart/2005/8/layout/orgChart1"/>
    <dgm:cxn modelId="{7AA6588B-9F02-4FE3-A649-F436A6298607}" type="presParOf" srcId="{F57A8BFB-52F1-4B6C-9020-663968222D17}" destId="{B1F25642-306F-42F9-A9B9-5BF45905CAB9}" srcOrd="2" destOrd="0" presId="urn:microsoft.com/office/officeart/2005/8/layout/orgChart1"/>
    <dgm:cxn modelId="{D63C8C8B-34FB-4F55-8F1B-883FF4FB2610}" type="presParOf" srcId="{3C839F8F-53A3-4CFC-8993-6930047337CC}" destId="{C6ECE2E8-9027-43F2-9675-A2ED8B53928E}" srcOrd="2" destOrd="0" presId="urn:microsoft.com/office/officeart/2005/8/layout/orgChart1"/>
    <dgm:cxn modelId="{B7EA19EC-82AF-46EF-AD8D-9B76D2085F18}" type="presParOf" srcId="{89AE8617-DF1C-4711-896E-24464FEF29C6}" destId="{E8D53C46-1B45-4F47-AC55-C9B1B3B77BD1}" srcOrd="2" destOrd="0" presId="urn:microsoft.com/office/officeart/2005/8/layout/orgChart1"/>
    <dgm:cxn modelId="{7869ACE0-9026-4DD0-B0AF-2DDD105A0AD0}" type="presParOf" srcId="{E8D53C46-1B45-4F47-AC55-C9B1B3B77BD1}" destId="{DE344797-5FF1-40A8-BD93-7E133A07305D}" srcOrd="0" destOrd="0" presId="urn:microsoft.com/office/officeart/2005/8/layout/orgChart1"/>
    <dgm:cxn modelId="{915636C8-2180-42A8-BD8E-6D86C74EEA6A}" type="presParOf" srcId="{E8D53C46-1B45-4F47-AC55-C9B1B3B77BD1}" destId="{9EA82107-44EC-4968-9378-061164E30CD0}" srcOrd="1" destOrd="0" presId="urn:microsoft.com/office/officeart/2005/8/layout/orgChart1"/>
    <dgm:cxn modelId="{BCFA75C0-5AD0-4169-964C-85521D62B687}" type="presParOf" srcId="{9EA82107-44EC-4968-9378-061164E30CD0}" destId="{C065BA3B-6DC4-45DC-BBFB-79166B113C1E}" srcOrd="0" destOrd="0" presId="urn:microsoft.com/office/officeart/2005/8/layout/orgChart1"/>
    <dgm:cxn modelId="{54437C06-1F93-481A-9AEE-7DF82CACB5B4}" type="presParOf" srcId="{C065BA3B-6DC4-45DC-BBFB-79166B113C1E}" destId="{45E78246-C110-4B72-94EA-93603693C8B0}" srcOrd="0" destOrd="0" presId="urn:microsoft.com/office/officeart/2005/8/layout/orgChart1"/>
    <dgm:cxn modelId="{1D79FA8A-C1D4-4346-B962-6B6CD6404030}" type="presParOf" srcId="{C065BA3B-6DC4-45DC-BBFB-79166B113C1E}" destId="{3818E9C0-FA51-4261-AC02-79A8D97307CB}" srcOrd="1" destOrd="0" presId="urn:microsoft.com/office/officeart/2005/8/layout/orgChart1"/>
    <dgm:cxn modelId="{00BF3581-DC76-478C-A76C-4B2597CA10A0}" type="presParOf" srcId="{9EA82107-44EC-4968-9378-061164E30CD0}" destId="{4DD90C2D-006F-4A31-AB34-D193CE2B7F44}" srcOrd="1" destOrd="0" presId="urn:microsoft.com/office/officeart/2005/8/layout/orgChart1"/>
    <dgm:cxn modelId="{F7789114-23D5-4DEF-82C6-904F3F5AC5D2}" type="presParOf" srcId="{9EA82107-44EC-4968-9378-061164E30CD0}" destId="{1E907144-92E2-41CB-9B94-016F5D2E010C}" srcOrd="2" destOrd="0" presId="urn:microsoft.com/office/officeart/2005/8/layout/orgChart1"/>
    <dgm:cxn modelId="{AA7110C6-24A5-4963-B356-D46A24F8F642}" type="presParOf" srcId="{E8D53C46-1B45-4F47-AC55-C9B1B3B77BD1}" destId="{34F931CA-E86E-4A00-BED8-7AE5A1E5AFDA}" srcOrd="2" destOrd="0" presId="urn:microsoft.com/office/officeart/2005/8/layout/orgChart1"/>
    <dgm:cxn modelId="{4A3FC4DE-03FA-4667-AEE2-EE0FC969A72C}" type="presParOf" srcId="{E8D53C46-1B45-4F47-AC55-C9B1B3B77BD1}" destId="{FBC583D5-2761-4E19-85A5-3FAC6BEF2CBB}" srcOrd="3" destOrd="0" presId="urn:microsoft.com/office/officeart/2005/8/layout/orgChart1"/>
    <dgm:cxn modelId="{252FE32B-C933-4047-8FD0-5B9FA942F34D}" type="presParOf" srcId="{FBC583D5-2761-4E19-85A5-3FAC6BEF2CBB}" destId="{42B4B6F0-277D-44B9-8B61-F64AE87038BF}" srcOrd="0" destOrd="0" presId="urn:microsoft.com/office/officeart/2005/8/layout/orgChart1"/>
    <dgm:cxn modelId="{9467CD2A-F32E-4366-BC26-770990D29159}" type="presParOf" srcId="{42B4B6F0-277D-44B9-8B61-F64AE87038BF}" destId="{4498F46E-1381-4399-92CD-27A46E618F77}" srcOrd="0" destOrd="0" presId="urn:microsoft.com/office/officeart/2005/8/layout/orgChart1"/>
    <dgm:cxn modelId="{396C2A98-4E44-4534-BA67-06CE072332B8}" type="presParOf" srcId="{42B4B6F0-277D-44B9-8B61-F64AE87038BF}" destId="{2BA5118B-7AF8-4613-BA20-702D6BFF9BB4}" srcOrd="1" destOrd="0" presId="urn:microsoft.com/office/officeart/2005/8/layout/orgChart1"/>
    <dgm:cxn modelId="{8164265C-6D1E-4FF5-B822-DBB0BBF34982}" type="presParOf" srcId="{FBC583D5-2761-4E19-85A5-3FAC6BEF2CBB}" destId="{DE7F4C4B-A05C-4915-8883-68CE4F3525E8}" srcOrd="1" destOrd="0" presId="urn:microsoft.com/office/officeart/2005/8/layout/orgChart1"/>
    <dgm:cxn modelId="{9799CB30-BD2C-4D95-85F9-EF8B395834D3}" type="presParOf" srcId="{FBC583D5-2761-4E19-85A5-3FAC6BEF2CBB}" destId="{44DDB1FB-5F02-42C7-8CD7-BE3B81D1F60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44797-5FF1-40A8-BD93-7E133A07305D}">
      <dsp:nvSpPr>
        <dsp:cNvPr id="0" name=""/>
        <dsp:cNvSpPr/>
      </dsp:nvSpPr>
      <dsp:spPr>
        <a:xfrm>
          <a:off x="4345742" y="1088381"/>
          <a:ext cx="128808" cy="846925"/>
        </a:xfrm>
        <a:custGeom>
          <a:avLst/>
          <a:gdLst/>
          <a:ahLst/>
          <a:cxnLst/>
          <a:rect l="0" t="0" r="0" b="0"/>
          <a:pathLst>
            <a:path>
              <a:moveTo>
                <a:pt x="128808" y="0"/>
              </a:moveTo>
              <a:lnTo>
                <a:pt x="128808" y="846925"/>
              </a:lnTo>
              <a:lnTo>
                <a:pt x="0" y="8469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89414-BB8A-41A7-A198-E21DC9692E3F}">
      <dsp:nvSpPr>
        <dsp:cNvPr id="0" name=""/>
        <dsp:cNvSpPr/>
      </dsp:nvSpPr>
      <dsp:spPr>
        <a:xfrm>
          <a:off x="4474550" y="1088381"/>
          <a:ext cx="3676912" cy="1803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976"/>
              </a:lnTo>
              <a:lnTo>
                <a:pt x="3676912" y="1642976"/>
              </a:lnTo>
              <a:lnTo>
                <a:pt x="3676912" y="18032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A4DC4-C0B1-4616-B7B9-CFC832872B62}">
      <dsp:nvSpPr>
        <dsp:cNvPr id="0" name=""/>
        <dsp:cNvSpPr/>
      </dsp:nvSpPr>
      <dsp:spPr>
        <a:xfrm>
          <a:off x="4474550" y="1088381"/>
          <a:ext cx="1830031" cy="1803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976"/>
              </a:lnTo>
              <a:lnTo>
                <a:pt x="1830031" y="1642976"/>
              </a:lnTo>
              <a:lnTo>
                <a:pt x="1830031" y="18032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C2FC4-DAB9-43F0-9B9C-43EDD7D51ABF}">
      <dsp:nvSpPr>
        <dsp:cNvPr id="0" name=""/>
        <dsp:cNvSpPr/>
      </dsp:nvSpPr>
      <dsp:spPr>
        <a:xfrm>
          <a:off x="4411980" y="1088381"/>
          <a:ext cx="91440" cy="1803243"/>
        </a:xfrm>
        <a:custGeom>
          <a:avLst/>
          <a:gdLst/>
          <a:ahLst/>
          <a:cxnLst/>
          <a:rect l="0" t="0" r="0" b="0"/>
          <a:pathLst>
            <a:path>
              <a:moveTo>
                <a:pt x="62570" y="0"/>
              </a:moveTo>
              <a:lnTo>
                <a:pt x="62570" y="1642976"/>
              </a:lnTo>
              <a:lnTo>
                <a:pt x="45720" y="1642976"/>
              </a:lnTo>
              <a:lnTo>
                <a:pt x="45720" y="18032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84F7D-43F8-4D99-9F68-E535220B6094}">
      <dsp:nvSpPr>
        <dsp:cNvPr id="0" name=""/>
        <dsp:cNvSpPr/>
      </dsp:nvSpPr>
      <dsp:spPr>
        <a:xfrm>
          <a:off x="2610818" y="1088381"/>
          <a:ext cx="1863732" cy="1803243"/>
        </a:xfrm>
        <a:custGeom>
          <a:avLst/>
          <a:gdLst/>
          <a:ahLst/>
          <a:cxnLst/>
          <a:rect l="0" t="0" r="0" b="0"/>
          <a:pathLst>
            <a:path>
              <a:moveTo>
                <a:pt x="1863732" y="0"/>
              </a:moveTo>
              <a:lnTo>
                <a:pt x="1863732" y="1642976"/>
              </a:lnTo>
              <a:lnTo>
                <a:pt x="0" y="1642976"/>
              </a:lnTo>
              <a:lnTo>
                <a:pt x="0" y="18032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811B2-CF7A-4EC2-9528-F4CB5FE3DE05}">
      <dsp:nvSpPr>
        <dsp:cNvPr id="0" name=""/>
        <dsp:cNvSpPr/>
      </dsp:nvSpPr>
      <dsp:spPr>
        <a:xfrm>
          <a:off x="763936" y="1088381"/>
          <a:ext cx="3710614" cy="1803243"/>
        </a:xfrm>
        <a:custGeom>
          <a:avLst/>
          <a:gdLst/>
          <a:ahLst/>
          <a:cxnLst/>
          <a:rect l="0" t="0" r="0" b="0"/>
          <a:pathLst>
            <a:path>
              <a:moveTo>
                <a:pt x="3710614" y="0"/>
              </a:moveTo>
              <a:lnTo>
                <a:pt x="3710614" y="1642976"/>
              </a:lnTo>
              <a:lnTo>
                <a:pt x="0" y="1642976"/>
              </a:lnTo>
              <a:lnTo>
                <a:pt x="0" y="18032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B4266-9EBC-48E1-8D93-75EA84A0B00B}">
      <dsp:nvSpPr>
        <dsp:cNvPr id="0" name=""/>
        <dsp:cNvSpPr/>
      </dsp:nvSpPr>
      <dsp:spPr>
        <a:xfrm>
          <a:off x="3711376" y="325207"/>
          <a:ext cx="1526348" cy="763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Administrator</a:t>
          </a:r>
        </a:p>
      </dsp:txBody>
      <dsp:txXfrm>
        <a:off x="3711376" y="325207"/>
        <a:ext cx="1526348" cy="763174"/>
      </dsp:txXfrm>
    </dsp:sp>
    <dsp:sp modelId="{70B79148-B3B5-44E9-AF4A-C29A95EFFC1E}">
      <dsp:nvSpPr>
        <dsp:cNvPr id="0" name=""/>
        <dsp:cNvSpPr/>
      </dsp:nvSpPr>
      <dsp:spPr>
        <a:xfrm>
          <a:off x="761" y="2891625"/>
          <a:ext cx="1526348" cy="763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Toxicology</a:t>
          </a:r>
        </a:p>
      </dsp:txBody>
      <dsp:txXfrm>
        <a:off x="761" y="2891625"/>
        <a:ext cx="1526348" cy="763174"/>
      </dsp:txXfrm>
    </dsp:sp>
    <dsp:sp modelId="{190EFB46-3044-4655-A4A6-12E347DC3854}">
      <dsp:nvSpPr>
        <dsp:cNvPr id="0" name=""/>
        <dsp:cNvSpPr/>
      </dsp:nvSpPr>
      <dsp:spPr>
        <a:xfrm>
          <a:off x="1847643" y="2891625"/>
          <a:ext cx="1526348" cy="763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Firearms/Latent Prints/Evidence</a:t>
          </a:r>
        </a:p>
      </dsp:txBody>
      <dsp:txXfrm>
        <a:off x="1847643" y="2891625"/>
        <a:ext cx="1526348" cy="763174"/>
      </dsp:txXfrm>
    </dsp:sp>
    <dsp:sp modelId="{21047A20-5947-4397-80AE-7E2F82E56BEA}">
      <dsp:nvSpPr>
        <dsp:cNvPr id="0" name=""/>
        <dsp:cNvSpPr/>
      </dsp:nvSpPr>
      <dsp:spPr>
        <a:xfrm>
          <a:off x="3694525" y="2891625"/>
          <a:ext cx="1526348" cy="763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Chemistry</a:t>
          </a:r>
        </a:p>
      </dsp:txBody>
      <dsp:txXfrm>
        <a:off x="3694525" y="2891625"/>
        <a:ext cx="1526348" cy="763174"/>
      </dsp:txXfrm>
    </dsp:sp>
    <dsp:sp modelId="{ECD87D27-25DA-44A3-8B4A-2FB78AF9362B}">
      <dsp:nvSpPr>
        <dsp:cNvPr id="0" name=""/>
        <dsp:cNvSpPr/>
      </dsp:nvSpPr>
      <dsp:spPr>
        <a:xfrm>
          <a:off x="5541407" y="2891625"/>
          <a:ext cx="1526348" cy="763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Biology</a:t>
          </a:r>
        </a:p>
      </dsp:txBody>
      <dsp:txXfrm>
        <a:off x="5541407" y="2891625"/>
        <a:ext cx="1526348" cy="763174"/>
      </dsp:txXfrm>
    </dsp:sp>
    <dsp:sp modelId="{71F7AD06-2612-4C63-9296-5677B794F691}">
      <dsp:nvSpPr>
        <dsp:cNvPr id="0" name=""/>
        <dsp:cNvSpPr/>
      </dsp:nvSpPr>
      <dsp:spPr>
        <a:xfrm>
          <a:off x="7388289" y="2891625"/>
          <a:ext cx="1526348" cy="763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Chief Medical Examiner</a:t>
          </a:r>
        </a:p>
      </dsp:txBody>
      <dsp:txXfrm>
        <a:off x="7388289" y="2891625"/>
        <a:ext cx="1526348" cy="763174"/>
      </dsp:txXfrm>
    </dsp:sp>
    <dsp:sp modelId="{45E78246-C110-4B72-94EA-93603693C8B0}">
      <dsp:nvSpPr>
        <dsp:cNvPr id="0" name=""/>
        <dsp:cNvSpPr/>
      </dsp:nvSpPr>
      <dsp:spPr>
        <a:xfrm>
          <a:off x="2819393" y="1553719"/>
          <a:ext cx="1526348" cy="763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Operations (Finance)</a:t>
          </a:r>
        </a:p>
      </dsp:txBody>
      <dsp:txXfrm>
        <a:off x="2819393" y="1553719"/>
        <a:ext cx="1526348" cy="763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931CA-E86E-4A00-BED8-7AE5A1E5AFDA}">
      <dsp:nvSpPr>
        <dsp:cNvPr id="0" name=""/>
        <dsp:cNvSpPr/>
      </dsp:nvSpPr>
      <dsp:spPr>
        <a:xfrm>
          <a:off x="5271804" y="538383"/>
          <a:ext cx="91440" cy="4926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2636"/>
              </a:lnTo>
              <a:lnTo>
                <a:pt x="122335" y="4926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44797-5FF1-40A8-BD93-7E133A07305D}">
      <dsp:nvSpPr>
        <dsp:cNvPr id="0" name=""/>
        <dsp:cNvSpPr/>
      </dsp:nvSpPr>
      <dsp:spPr>
        <a:xfrm>
          <a:off x="5169241" y="538383"/>
          <a:ext cx="148283" cy="492636"/>
        </a:xfrm>
        <a:custGeom>
          <a:avLst/>
          <a:gdLst/>
          <a:ahLst/>
          <a:cxnLst/>
          <a:rect l="0" t="0" r="0" b="0"/>
          <a:pathLst>
            <a:path>
              <a:moveTo>
                <a:pt x="148283" y="0"/>
              </a:moveTo>
              <a:lnTo>
                <a:pt x="148283" y="492636"/>
              </a:lnTo>
              <a:lnTo>
                <a:pt x="0" y="4926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94277-389B-4E3F-97D8-550E2BC1F85B}">
      <dsp:nvSpPr>
        <dsp:cNvPr id="0" name=""/>
        <dsp:cNvSpPr/>
      </dsp:nvSpPr>
      <dsp:spPr>
        <a:xfrm>
          <a:off x="8092929" y="2059129"/>
          <a:ext cx="160642" cy="2773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3755"/>
              </a:lnTo>
              <a:lnTo>
                <a:pt x="160642" y="27737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508DF-EE29-4290-8DA5-65BAE1786F0E}">
      <dsp:nvSpPr>
        <dsp:cNvPr id="0" name=""/>
        <dsp:cNvSpPr/>
      </dsp:nvSpPr>
      <dsp:spPr>
        <a:xfrm>
          <a:off x="8092929" y="2059129"/>
          <a:ext cx="160642" cy="2013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3382"/>
              </a:lnTo>
              <a:lnTo>
                <a:pt x="160642" y="20133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6CA75-9490-42A4-A2E0-133144DFE510}">
      <dsp:nvSpPr>
        <dsp:cNvPr id="0" name=""/>
        <dsp:cNvSpPr/>
      </dsp:nvSpPr>
      <dsp:spPr>
        <a:xfrm>
          <a:off x="8092929" y="2059129"/>
          <a:ext cx="160642" cy="1253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009"/>
              </a:lnTo>
              <a:lnTo>
                <a:pt x="160642" y="12530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DD350-7D93-4812-9460-C85CEC1D71BD}">
      <dsp:nvSpPr>
        <dsp:cNvPr id="0" name=""/>
        <dsp:cNvSpPr/>
      </dsp:nvSpPr>
      <dsp:spPr>
        <a:xfrm>
          <a:off x="8092929" y="2059129"/>
          <a:ext cx="160642" cy="492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636"/>
              </a:lnTo>
              <a:lnTo>
                <a:pt x="160642" y="4926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66E7D-152B-4188-8489-F0C5160B57A3}">
      <dsp:nvSpPr>
        <dsp:cNvPr id="0" name=""/>
        <dsp:cNvSpPr/>
      </dsp:nvSpPr>
      <dsp:spPr>
        <a:xfrm>
          <a:off x="5317524" y="538383"/>
          <a:ext cx="3203783" cy="98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2822"/>
              </a:lnTo>
              <a:lnTo>
                <a:pt x="3203783" y="872822"/>
              </a:lnTo>
              <a:lnTo>
                <a:pt x="3203783" y="985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0041F-7665-4C90-99E2-B0BCBA1ED536}">
      <dsp:nvSpPr>
        <dsp:cNvPr id="0" name=""/>
        <dsp:cNvSpPr/>
      </dsp:nvSpPr>
      <dsp:spPr>
        <a:xfrm>
          <a:off x="6797082" y="2059129"/>
          <a:ext cx="160642" cy="2013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3382"/>
              </a:lnTo>
              <a:lnTo>
                <a:pt x="160642" y="20133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C9835-A5BA-4C7D-8334-550DA6034CAE}">
      <dsp:nvSpPr>
        <dsp:cNvPr id="0" name=""/>
        <dsp:cNvSpPr/>
      </dsp:nvSpPr>
      <dsp:spPr>
        <a:xfrm>
          <a:off x="6797082" y="2059129"/>
          <a:ext cx="160642" cy="1253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009"/>
              </a:lnTo>
              <a:lnTo>
                <a:pt x="160642" y="12530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577C2-EFCF-4F2E-9BA8-558867703CDB}">
      <dsp:nvSpPr>
        <dsp:cNvPr id="0" name=""/>
        <dsp:cNvSpPr/>
      </dsp:nvSpPr>
      <dsp:spPr>
        <a:xfrm>
          <a:off x="6797082" y="2059129"/>
          <a:ext cx="160642" cy="492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636"/>
              </a:lnTo>
              <a:lnTo>
                <a:pt x="160642" y="4926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89414-BB8A-41A7-A198-E21DC9692E3F}">
      <dsp:nvSpPr>
        <dsp:cNvPr id="0" name=""/>
        <dsp:cNvSpPr/>
      </dsp:nvSpPr>
      <dsp:spPr>
        <a:xfrm>
          <a:off x="5317524" y="538383"/>
          <a:ext cx="1907936" cy="98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2822"/>
              </a:lnTo>
              <a:lnTo>
                <a:pt x="1907936" y="872822"/>
              </a:lnTo>
              <a:lnTo>
                <a:pt x="1907936" y="985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94A9F-60C0-4665-9A88-D294E7C2600C}">
      <dsp:nvSpPr>
        <dsp:cNvPr id="0" name=""/>
        <dsp:cNvSpPr/>
      </dsp:nvSpPr>
      <dsp:spPr>
        <a:xfrm>
          <a:off x="5501235" y="2059129"/>
          <a:ext cx="160642" cy="3534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128"/>
              </a:lnTo>
              <a:lnTo>
                <a:pt x="160642" y="35341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47E14-2F08-4EBB-BEA0-1241997FE798}">
      <dsp:nvSpPr>
        <dsp:cNvPr id="0" name=""/>
        <dsp:cNvSpPr/>
      </dsp:nvSpPr>
      <dsp:spPr>
        <a:xfrm>
          <a:off x="5501235" y="2059129"/>
          <a:ext cx="160642" cy="2773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3755"/>
              </a:lnTo>
              <a:lnTo>
                <a:pt x="160642" y="27737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ADD9B-9223-429D-B416-6C396E2D827B}">
      <dsp:nvSpPr>
        <dsp:cNvPr id="0" name=""/>
        <dsp:cNvSpPr/>
      </dsp:nvSpPr>
      <dsp:spPr>
        <a:xfrm>
          <a:off x="5501235" y="2059129"/>
          <a:ext cx="160642" cy="2013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3382"/>
              </a:lnTo>
              <a:lnTo>
                <a:pt x="160642" y="20133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A6416-E8A1-43BA-A11D-36FDA113E4AA}">
      <dsp:nvSpPr>
        <dsp:cNvPr id="0" name=""/>
        <dsp:cNvSpPr/>
      </dsp:nvSpPr>
      <dsp:spPr>
        <a:xfrm>
          <a:off x="5501235" y="2059129"/>
          <a:ext cx="160642" cy="1253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009"/>
              </a:lnTo>
              <a:lnTo>
                <a:pt x="160642" y="12530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113E4-E206-4692-BA95-03CD91453264}">
      <dsp:nvSpPr>
        <dsp:cNvPr id="0" name=""/>
        <dsp:cNvSpPr/>
      </dsp:nvSpPr>
      <dsp:spPr>
        <a:xfrm>
          <a:off x="5501235" y="2059129"/>
          <a:ext cx="160642" cy="492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636"/>
              </a:lnTo>
              <a:lnTo>
                <a:pt x="160642" y="4926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59181-0E93-4BBA-95E8-80AE775B2590}">
      <dsp:nvSpPr>
        <dsp:cNvPr id="0" name=""/>
        <dsp:cNvSpPr/>
      </dsp:nvSpPr>
      <dsp:spPr>
        <a:xfrm>
          <a:off x="5317524" y="538383"/>
          <a:ext cx="612089" cy="98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2822"/>
              </a:lnTo>
              <a:lnTo>
                <a:pt x="612089" y="872822"/>
              </a:lnTo>
              <a:lnTo>
                <a:pt x="612089" y="985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6B059-4B0B-435B-8A04-A00EED9C9AE6}">
      <dsp:nvSpPr>
        <dsp:cNvPr id="0" name=""/>
        <dsp:cNvSpPr/>
      </dsp:nvSpPr>
      <dsp:spPr>
        <a:xfrm>
          <a:off x="4205388" y="2059129"/>
          <a:ext cx="160642" cy="1253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009"/>
              </a:lnTo>
              <a:lnTo>
                <a:pt x="160642" y="12530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72B53-20E2-4085-81B0-7064BB0B18F2}">
      <dsp:nvSpPr>
        <dsp:cNvPr id="0" name=""/>
        <dsp:cNvSpPr/>
      </dsp:nvSpPr>
      <dsp:spPr>
        <a:xfrm>
          <a:off x="4205388" y="2059129"/>
          <a:ext cx="160642" cy="492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636"/>
              </a:lnTo>
              <a:lnTo>
                <a:pt x="160642" y="4926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C2FC4-DAB9-43F0-9B9C-43EDD7D51ABF}">
      <dsp:nvSpPr>
        <dsp:cNvPr id="0" name=""/>
        <dsp:cNvSpPr/>
      </dsp:nvSpPr>
      <dsp:spPr>
        <a:xfrm>
          <a:off x="4633767" y="538383"/>
          <a:ext cx="683757" cy="985272"/>
        </a:xfrm>
        <a:custGeom>
          <a:avLst/>
          <a:gdLst/>
          <a:ahLst/>
          <a:cxnLst/>
          <a:rect l="0" t="0" r="0" b="0"/>
          <a:pathLst>
            <a:path>
              <a:moveTo>
                <a:pt x="683757" y="0"/>
              </a:moveTo>
              <a:lnTo>
                <a:pt x="683757" y="872822"/>
              </a:lnTo>
              <a:lnTo>
                <a:pt x="0" y="872822"/>
              </a:lnTo>
              <a:lnTo>
                <a:pt x="0" y="985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A7BF8-84C7-40D8-9E56-B3282B5E7C39}">
      <dsp:nvSpPr>
        <dsp:cNvPr id="0" name=""/>
        <dsp:cNvSpPr/>
      </dsp:nvSpPr>
      <dsp:spPr>
        <a:xfrm>
          <a:off x="2909541" y="2059129"/>
          <a:ext cx="160642" cy="3534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128"/>
              </a:lnTo>
              <a:lnTo>
                <a:pt x="160642" y="35341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C40B0-B060-4EED-A5AF-5D11FCE2DDEC}">
      <dsp:nvSpPr>
        <dsp:cNvPr id="0" name=""/>
        <dsp:cNvSpPr/>
      </dsp:nvSpPr>
      <dsp:spPr>
        <a:xfrm>
          <a:off x="2909541" y="2059129"/>
          <a:ext cx="160642" cy="2773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3755"/>
              </a:lnTo>
              <a:lnTo>
                <a:pt x="160642" y="27737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9210-EA07-4701-BF5B-E0A6FD8DCA77}">
      <dsp:nvSpPr>
        <dsp:cNvPr id="0" name=""/>
        <dsp:cNvSpPr/>
      </dsp:nvSpPr>
      <dsp:spPr>
        <a:xfrm>
          <a:off x="2909541" y="2059129"/>
          <a:ext cx="160642" cy="2013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3382"/>
              </a:lnTo>
              <a:lnTo>
                <a:pt x="160642" y="20133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F115F-DDC7-4B41-89B0-B7FCCD0819B4}">
      <dsp:nvSpPr>
        <dsp:cNvPr id="0" name=""/>
        <dsp:cNvSpPr/>
      </dsp:nvSpPr>
      <dsp:spPr>
        <a:xfrm>
          <a:off x="2909541" y="2059129"/>
          <a:ext cx="160642" cy="1253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009"/>
              </a:lnTo>
              <a:lnTo>
                <a:pt x="160642" y="12530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166CB-3D7D-4676-8CF2-678AEC46FBD3}">
      <dsp:nvSpPr>
        <dsp:cNvPr id="0" name=""/>
        <dsp:cNvSpPr/>
      </dsp:nvSpPr>
      <dsp:spPr>
        <a:xfrm>
          <a:off x="2909541" y="2059129"/>
          <a:ext cx="160642" cy="492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636"/>
              </a:lnTo>
              <a:lnTo>
                <a:pt x="160642" y="4926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D6C1E-16ED-4EF2-958C-4ADC49C43A6E}">
      <dsp:nvSpPr>
        <dsp:cNvPr id="0" name=""/>
        <dsp:cNvSpPr/>
      </dsp:nvSpPr>
      <dsp:spPr>
        <a:xfrm>
          <a:off x="3337920" y="538383"/>
          <a:ext cx="1979604" cy="985272"/>
        </a:xfrm>
        <a:custGeom>
          <a:avLst/>
          <a:gdLst/>
          <a:ahLst/>
          <a:cxnLst/>
          <a:rect l="0" t="0" r="0" b="0"/>
          <a:pathLst>
            <a:path>
              <a:moveTo>
                <a:pt x="1979604" y="0"/>
              </a:moveTo>
              <a:lnTo>
                <a:pt x="1979604" y="872822"/>
              </a:lnTo>
              <a:lnTo>
                <a:pt x="0" y="872822"/>
              </a:lnTo>
              <a:lnTo>
                <a:pt x="0" y="985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4825F-F034-44DA-8FDD-72E0505E216D}">
      <dsp:nvSpPr>
        <dsp:cNvPr id="0" name=""/>
        <dsp:cNvSpPr/>
      </dsp:nvSpPr>
      <dsp:spPr>
        <a:xfrm>
          <a:off x="1613693" y="2059129"/>
          <a:ext cx="160642" cy="3534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128"/>
              </a:lnTo>
              <a:lnTo>
                <a:pt x="160642" y="35341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DFCD8-97D6-45CD-9459-C7CC21672025}">
      <dsp:nvSpPr>
        <dsp:cNvPr id="0" name=""/>
        <dsp:cNvSpPr/>
      </dsp:nvSpPr>
      <dsp:spPr>
        <a:xfrm>
          <a:off x="1613693" y="2059129"/>
          <a:ext cx="160642" cy="2773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3755"/>
              </a:lnTo>
              <a:lnTo>
                <a:pt x="160642" y="27737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65E85-21C8-45DD-80F7-0C545F0D4CFC}">
      <dsp:nvSpPr>
        <dsp:cNvPr id="0" name=""/>
        <dsp:cNvSpPr/>
      </dsp:nvSpPr>
      <dsp:spPr>
        <a:xfrm>
          <a:off x="1613693" y="2059129"/>
          <a:ext cx="160642" cy="2013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3382"/>
              </a:lnTo>
              <a:lnTo>
                <a:pt x="160642" y="20133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733E0-4FED-4408-8A71-EAF9CF2009AF}">
      <dsp:nvSpPr>
        <dsp:cNvPr id="0" name=""/>
        <dsp:cNvSpPr/>
      </dsp:nvSpPr>
      <dsp:spPr>
        <a:xfrm>
          <a:off x="1613693" y="2059129"/>
          <a:ext cx="160642" cy="1253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009"/>
              </a:lnTo>
              <a:lnTo>
                <a:pt x="160642" y="12530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8CECA-F978-4BB8-AA4B-642C727E55DD}">
      <dsp:nvSpPr>
        <dsp:cNvPr id="0" name=""/>
        <dsp:cNvSpPr/>
      </dsp:nvSpPr>
      <dsp:spPr>
        <a:xfrm>
          <a:off x="1613693" y="2059129"/>
          <a:ext cx="160642" cy="492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636"/>
              </a:lnTo>
              <a:lnTo>
                <a:pt x="160642" y="4926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811B2-CF7A-4EC2-9528-F4CB5FE3DE05}">
      <dsp:nvSpPr>
        <dsp:cNvPr id="0" name=""/>
        <dsp:cNvSpPr/>
      </dsp:nvSpPr>
      <dsp:spPr>
        <a:xfrm>
          <a:off x="2042073" y="538383"/>
          <a:ext cx="3275451" cy="985272"/>
        </a:xfrm>
        <a:custGeom>
          <a:avLst/>
          <a:gdLst/>
          <a:ahLst/>
          <a:cxnLst/>
          <a:rect l="0" t="0" r="0" b="0"/>
          <a:pathLst>
            <a:path>
              <a:moveTo>
                <a:pt x="3275451" y="0"/>
              </a:moveTo>
              <a:lnTo>
                <a:pt x="3275451" y="872822"/>
              </a:lnTo>
              <a:lnTo>
                <a:pt x="0" y="872822"/>
              </a:lnTo>
              <a:lnTo>
                <a:pt x="0" y="985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B4266-9EBC-48E1-8D93-75EA84A0B00B}">
      <dsp:nvSpPr>
        <dsp:cNvPr id="0" name=""/>
        <dsp:cNvSpPr/>
      </dsp:nvSpPr>
      <dsp:spPr>
        <a:xfrm>
          <a:off x="4498817" y="2909"/>
          <a:ext cx="1637415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Administrator</a:t>
          </a:r>
        </a:p>
      </dsp:txBody>
      <dsp:txXfrm>
        <a:off x="4498817" y="2909"/>
        <a:ext cx="1637415" cy="535474"/>
      </dsp:txXfrm>
    </dsp:sp>
    <dsp:sp modelId="{70B79148-B3B5-44E9-AF4A-C29A95EFFC1E}">
      <dsp:nvSpPr>
        <dsp:cNvPr id="0" name=""/>
        <dsp:cNvSpPr/>
      </dsp:nvSpPr>
      <dsp:spPr>
        <a:xfrm>
          <a:off x="1506599" y="1523655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Toxicology</a:t>
          </a:r>
        </a:p>
      </dsp:txBody>
      <dsp:txXfrm>
        <a:off x="1506599" y="1523655"/>
        <a:ext cx="1070948" cy="535474"/>
      </dsp:txXfrm>
    </dsp:sp>
    <dsp:sp modelId="{1F9C31A3-A490-4181-AEBE-91DF12438814}">
      <dsp:nvSpPr>
        <dsp:cNvPr id="0" name=""/>
        <dsp:cNvSpPr/>
      </dsp:nvSpPr>
      <dsp:spPr>
        <a:xfrm>
          <a:off x="1774336" y="2284028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Postmortem</a:t>
          </a:r>
        </a:p>
      </dsp:txBody>
      <dsp:txXfrm>
        <a:off x="1774336" y="2284028"/>
        <a:ext cx="1070948" cy="535474"/>
      </dsp:txXfrm>
    </dsp:sp>
    <dsp:sp modelId="{5144818A-F35F-43F5-A700-79B464241D5A}">
      <dsp:nvSpPr>
        <dsp:cNvPr id="0" name=""/>
        <dsp:cNvSpPr/>
      </dsp:nvSpPr>
      <dsp:spPr>
        <a:xfrm>
          <a:off x="1774336" y="3044401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Drug/Alcohol DUI’s</a:t>
          </a:r>
        </a:p>
      </dsp:txBody>
      <dsp:txXfrm>
        <a:off x="1774336" y="3044401"/>
        <a:ext cx="1070948" cy="535474"/>
      </dsp:txXfrm>
    </dsp:sp>
    <dsp:sp modelId="{7C45A953-91F4-4C49-83BC-189EE7679714}">
      <dsp:nvSpPr>
        <dsp:cNvPr id="0" name=""/>
        <dsp:cNvSpPr/>
      </dsp:nvSpPr>
      <dsp:spPr>
        <a:xfrm>
          <a:off x="1774336" y="3804774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DEC / DFSA</a:t>
          </a:r>
        </a:p>
      </dsp:txBody>
      <dsp:txXfrm>
        <a:off x="1774336" y="3804774"/>
        <a:ext cx="1070948" cy="535474"/>
      </dsp:txXfrm>
    </dsp:sp>
    <dsp:sp modelId="{A284598C-34EC-44BD-8D2A-693240CC1811}">
      <dsp:nvSpPr>
        <dsp:cNvPr id="0" name=""/>
        <dsp:cNvSpPr/>
      </dsp:nvSpPr>
      <dsp:spPr>
        <a:xfrm>
          <a:off x="1774336" y="4565147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Probation/Parole</a:t>
          </a:r>
        </a:p>
      </dsp:txBody>
      <dsp:txXfrm>
        <a:off x="1774336" y="4565147"/>
        <a:ext cx="1070948" cy="535474"/>
      </dsp:txXfrm>
    </dsp:sp>
    <dsp:sp modelId="{C676F5E1-16E0-4BFD-A6B5-49DAC5957A0C}">
      <dsp:nvSpPr>
        <dsp:cNvPr id="0" name=""/>
        <dsp:cNvSpPr/>
      </dsp:nvSpPr>
      <dsp:spPr>
        <a:xfrm>
          <a:off x="1774336" y="5325520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Breath Alcohol</a:t>
          </a:r>
        </a:p>
      </dsp:txBody>
      <dsp:txXfrm>
        <a:off x="1774336" y="5325520"/>
        <a:ext cx="1070948" cy="535474"/>
      </dsp:txXfrm>
    </dsp:sp>
    <dsp:sp modelId="{157EB2B9-AE47-4AB9-B43E-5B64C51AF156}">
      <dsp:nvSpPr>
        <dsp:cNvPr id="0" name=""/>
        <dsp:cNvSpPr/>
      </dsp:nvSpPr>
      <dsp:spPr>
        <a:xfrm>
          <a:off x="2802446" y="1523655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Firearms</a:t>
          </a:r>
        </a:p>
      </dsp:txBody>
      <dsp:txXfrm>
        <a:off x="2802446" y="1523655"/>
        <a:ext cx="1070948" cy="535474"/>
      </dsp:txXfrm>
    </dsp:sp>
    <dsp:sp modelId="{20B73C53-0C1F-4244-B92E-4709D284FE19}">
      <dsp:nvSpPr>
        <dsp:cNvPr id="0" name=""/>
        <dsp:cNvSpPr/>
      </dsp:nvSpPr>
      <dsp:spPr>
        <a:xfrm>
          <a:off x="3070183" y="2284028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Firearm and Ammunition Identification</a:t>
          </a:r>
        </a:p>
      </dsp:txBody>
      <dsp:txXfrm>
        <a:off x="3070183" y="2284028"/>
        <a:ext cx="1070948" cy="535474"/>
      </dsp:txXfrm>
    </dsp:sp>
    <dsp:sp modelId="{4360F12F-7E4D-42AA-ADCA-A042E0B64969}">
      <dsp:nvSpPr>
        <dsp:cNvPr id="0" name=""/>
        <dsp:cNvSpPr/>
      </dsp:nvSpPr>
      <dsp:spPr>
        <a:xfrm>
          <a:off x="3070183" y="3044401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Toolmarks</a:t>
          </a:r>
        </a:p>
      </dsp:txBody>
      <dsp:txXfrm>
        <a:off x="3070183" y="3044401"/>
        <a:ext cx="1070948" cy="535474"/>
      </dsp:txXfrm>
    </dsp:sp>
    <dsp:sp modelId="{D632A410-DD5B-4308-84CF-C1581A932950}">
      <dsp:nvSpPr>
        <dsp:cNvPr id="0" name=""/>
        <dsp:cNvSpPr/>
      </dsp:nvSpPr>
      <dsp:spPr>
        <a:xfrm>
          <a:off x="3070183" y="3804774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Serial Number Restoration</a:t>
          </a:r>
        </a:p>
      </dsp:txBody>
      <dsp:txXfrm>
        <a:off x="3070183" y="3804774"/>
        <a:ext cx="1070948" cy="535474"/>
      </dsp:txXfrm>
    </dsp:sp>
    <dsp:sp modelId="{8AE3A5F9-5E1C-4FB7-93C1-31332B420914}">
      <dsp:nvSpPr>
        <dsp:cNvPr id="0" name=""/>
        <dsp:cNvSpPr/>
      </dsp:nvSpPr>
      <dsp:spPr>
        <a:xfrm>
          <a:off x="3070183" y="4565147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Shooting Scene Reconstruction</a:t>
          </a:r>
        </a:p>
      </dsp:txBody>
      <dsp:txXfrm>
        <a:off x="3070183" y="4565147"/>
        <a:ext cx="1070948" cy="535474"/>
      </dsp:txXfrm>
    </dsp:sp>
    <dsp:sp modelId="{18B68CA1-80F9-4FD0-9494-76C9FFCDFAE7}">
      <dsp:nvSpPr>
        <dsp:cNvPr id="0" name=""/>
        <dsp:cNvSpPr/>
      </dsp:nvSpPr>
      <dsp:spPr>
        <a:xfrm>
          <a:off x="3070183" y="5325520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Distance Determination</a:t>
          </a:r>
        </a:p>
      </dsp:txBody>
      <dsp:txXfrm>
        <a:off x="3070183" y="5325520"/>
        <a:ext cx="1070948" cy="535474"/>
      </dsp:txXfrm>
    </dsp:sp>
    <dsp:sp modelId="{21047A20-5947-4397-80AE-7E2F82E56BEA}">
      <dsp:nvSpPr>
        <dsp:cNvPr id="0" name=""/>
        <dsp:cNvSpPr/>
      </dsp:nvSpPr>
      <dsp:spPr>
        <a:xfrm>
          <a:off x="4098293" y="1523655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Latent Prints</a:t>
          </a:r>
        </a:p>
      </dsp:txBody>
      <dsp:txXfrm>
        <a:off x="4098293" y="1523655"/>
        <a:ext cx="1070948" cy="535474"/>
      </dsp:txXfrm>
    </dsp:sp>
    <dsp:sp modelId="{0D7A1546-A862-4E67-BDF9-8388B7970EB7}">
      <dsp:nvSpPr>
        <dsp:cNvPr id="0" name=""/>
        <dsp:cNvSpPr/>
      </dsp:nvSpPr>
      <dsp:spPr>
        <a:xfrm>
          <a:off x="4366030" y="2284028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Latent Fingerprint</a:t>
          </a:r>
        </a:p>
      </dsp:txBody>
      <dsp:txXfrm>
        <a:off x="4366030" y="2284028"/>
        <a:ext cx="1070948" cy="535474"/>
      </dsp:txXfrm>
    </dsp:sp>
    <dsp:sp modelId="{DD7070AE-50FD-4233-A865-695B1A2B0465}">
      <dsp:nvSpPr>
        <dsp:cNvPr id="0" name=""/>
        <dsp:cNvSpPr/>
      </dsp:nvSpPr>
      <dsp:spPr>
        <a:xfrm>
          <a:off x="4366030" y="3044401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AFIS</a:t>
          </a:r>
        </a:p>
      </dsp:txBody>
      <dsp:txXfrm>
        <a:off x="4366030" y="3044401"/>
        <a:ext cx="1070948" cy="535474"/>
      </dsp:txXfrm>
    </dsp:sp>
    <dsp:sp modelId="{086816DB-56B1-4FC2-9664-55FD4B4383CE}">
      <dsp:nvSpPr>
        <dsp:cNvPr id="0" name=""/>
        <dsp:cNvSpPr/>
      </dsp:nvSpPr>
      <dsp:spPr>
        <a:xfrm>
          <a:off x="5394140" y="1523655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Biology</a:t>
          </a:r>
        </a:p>
      </dsp:txBody>
      <dsp:txXfrm>
        <a:off x="5394140" y="1523655"/>
        <a:ext cx="1070948" cy="535474"/>
      </dsp:txXfrm>
    </dsp:sp>
    <dsp:sp modelId="{2C025EB1-8D7F-481C-8B6A-4C4F64FE817A}">
      <dsp:nvSpPr>
        <dsp:cNvPr id="0" name=""/>
        <dsp:cNvSpPr/>
      </dsp:nvSpPr>
      <dsp:spPr>
        <a:xfrm>
          <a:off x="5661877" y="2284028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Serology</a:t>
          </a:r>
        </a:p>
      </dsp:txBody>
      <dsp:txXfrm>
        <a:off x="5661877" y="2284028"/>
        <a:ext cx="1070948" cy="535474"/>
      </dsp:txXfrm>
    </dsp:sp>
    <dsp:sp modelId="{3FC77A6A-313E-4FC9-8293-F344CC7E0A7E}">
      <dsp:nvSpPr>
        <dsp:cNvPr id="0" name=""/>
        <dsp:cNvSpPr/>
      </dsp:nvSpPr>
      <dsp:spPr>
        <a:xfrm>
          <a:off x="5661877" y="3044401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Y-screen</a:t>
          </a:r>
        </a:p>
      </dsp:txBody>
      <dsp:txXfrm>
        <a:off x="5661877" y="3044401"/>
        <a:ext cx="1070948" cy="535474"/>
      </dsp:txXfrm>
    </dsp:sp>
    <dsp:sp modelId="{12F7045B-D1DD-499C-BE6B-8B4D08BC144D}">
      <dsp:nvSpPr>
        <dsp:cNvPr id="0" name=""/>
        <dsp:cNvSpPr/>
      </dsp:nvSpPr>
      <dsp:spPr>
        <a:xfrm>
          <a:off x="5661877" y="3804774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DNA</a:t>
          </a:r>
        </a:p>
      </dsp:txBody>
      <dsp:txXfrm>
        <a:off x="5661877" y="3804774"/>
        <a:ext cx="1070948" cy="535474"/>
      </dsp:txXfrm>
    </dsp:sp>
    <dsp:sp modelId="{39E10D2F-C66F-41A8-9133-5FDC4E8CE0BF}">
      <dsp:nvSpPr>
        <dsp:cNvPr id="0" name=""/>
        <dsp:cNvSpPr/>
      </dsp:nvSpPr>
      <dsp:spPr>
        <a:xfrm>
          <a:off x="5661877" y="4565147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CODIS</a:t>
          </a:r>
        </a:p>
      </dsp:txBody>
      <dsp:txXfrm>
        <a:off x="5661877" y="4565147"/>
        <a:ext cx="1070948" cy="535474"/>
      </dsp:txXfrm>
    </dsp:sp>
    <dsp:sp modelId="{2289CF40-053C-45D4-8F6D-C74CF0C6F25C}">
      <dsp:nvSpPr>
        <dsp:cNvPr id="0" name=""/>
        <dsp:cNvSpPr/>
      </dsp:nvSpPr>
      <dsp:spPr>
        <a:xfrm>
          <a:off x="5661877" y="5325520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SAKI</a:t>
          </a:r>
        </a:p>
      </dsp:txBody>
      <dsp:txXfrm>
        <a:off x="5661877" y="5325520"/>
        <a:ext cx="1070948" cy="535474"/>
      </dsp:txXfrm>
    </dsp:sp>
    <dsp:sp modelId="{71F7AD06-2612-4C63-9296-5677B794F691}">
      <dsp:nvSpPr>
        <dsp:cNvPr id="0" name=""/>
        <dsp:cNvSpPr/>
      </dsp:nvSpPr>
      <dsp:spPr>
        <a:xfrm>
          <a:off x="6689987" y="1523655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Chemistry</a:t>
          </a:r>
        </a:p>
      </dsp:txBody>
      <dsp:txXfrm>
        <a:off x="6689987" y="1523655"/>
        <a:ext cx="1070948" cy="535474"/>
      </dsp:txXfrm>
    </dsp:sp>
    <dsp:sp modelId="{1AC2E6CF-F741-44D1-8663-823342D7E669}">
      <dsp:nvSpPr>
        <dsp:cNvPr id="0" name=""/>
        <dsp:cNvSpPr/>
      </dsp:nvSpPr>
      <dsp:spPr>
        <a:xfrm>
          <a:off x="6957724" y="2284028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Controlled Substance</a:t>
          </a:r>
        </a:p>
      </dsp:txBody>
      <dsp:txXfrm>
        <a:off x="6957724" y="2284028"/>
        <a:ext cx="1070948" cy="535474"/>
      </dsp:txXfrm>
    </dsp:sp>
    <dsp:sp modelId="{DC80687B-3E02-49FF-8ABD-90DE084B3475}">
      <dsp:nvSpPr>
        <dsp:cNvPr id="0" name=""/>
        <dsp:cNvSpPr/>
      </dsp:nvSpPr>
      <dsp:spPr>
        <a:xfrm>
          <a:off x="6957724" y="3044401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Clandestine Laboratories</a:t>
          </a:r>
        </a:p>
      </dsp:txBody>
      <dsp:txXfrm>
        <a:off x="6957724" y="3044401"/>
        <a:ext cx="1070948" cy="535474"/>
      </dsp:txXfrm>
    </dsp:sp>
    <dsp:sp modelId="{545B6EF7-ACF4-49C2-B4AB-FAC4CC027713}">
      <dsp:nvSpPr>
        <dsp:cNvPr id="0" name=""/>
        <dsp:cNvSpPr/>
      </dsp:nvSpPr>
      <dsp:spPr>
        <a:xfrm>
          <a:off x="6957724" y="3804774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Gunshot Residue</a:t>
          </a:r>
        </a:p>
      </dsp:txBody>
      <dsp:txXfrm>
        <a:off x="6957724" y="3804774"/>
        <a:ext cx="1070948" cy="535474"/>
      </dsp:txXfrm>
    </dsp:sp>
    <dsp:sp modelId="{533DDE74-32C4-4F1B-9C2A-874EBB77C39A}">
      <dsp:nvSpPr>
        <dsp:cNvPr id="0" name=""/>
        <dsp:cNvSpPr/>
      </dsp:nvSpPr>
      <dsp:spPr>
        <a:xfrm>
          <a:off x="7985834" y="1523655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Medical Examiner Office</a:t>
          </a:r>
        </a:p>
      </dsp:txBody>
      <dsp:txXfrm>
        <a:off x="7985834" y="1523655"/>
        <a:ext cx="1070948" cy="535474"/>
      </dsp:txXfrm>
    </dsp:sp>
    <dsp:sp modelId="{8703BE8A-11CC-4C0A-AF57-FB7CC02B80EF}">
      <dsp:nvSpPr>
        <dsp:cNvPr id="0" name=""/>
        <dsp:cNvSpPr/>
      </dsp:nvSpPr>
      <dsp:spPr>
        <a:xfrm>
          <a:off x="8253571" y="2284028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Postmortem Examinations</a:t>
          </a:r>
        </a:p>
      </dsp:txBody>
      <dsp:txXfrm>
        <a:off x="8253571" y="2284028"/>
        <a:ext cx="1070948" cy="535474"/>
      </dsp:txXfrm>
    </dsp:sp>
    <dsp:sp modelId="{99CB4241-05B8-4681-B2CE-0C187BD124CA}">
      <dsp:nvSpPr>
        <dsp:cNvPr id="0" name=""/>
        <dsp:cNvSpPr/>
      </dsp:nvSpPr>
      <dsp:spPr>
        <a:xfrm>
          <a:off x="8253571" y="3044401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Assist with Death Certificates</a:t>
          </a:r>
        </a:p>
      </dsp:txBody>
      <dsp:txXfrm>
        <a:off x="8253571" y="3044401"/>
        <a:ext cx="1070948" cy="535474"/>
      </dsp:txXfrm>
    </dsp:sp>
    <dsp:sp modelId="{C5AF68A1-818B-4DF3-A475-48CD05597004}">
      <dsp:nvSpPr>
        <dsp:cNvPr id="0" name=""/>
        <dsp:cNvSpPr/>
      </dsp:nvSpPr>
      <dsp:spPr>
        <a:xfrm>
          <a:off x="8253571" y="3804774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State Mass Disaster Plan</a:t>
          </a:r>
        </a:p>
      </dsp:txBody>
      <dsp:txXfrm>
        <a:off x="8253571" y="3804774"/>
        <a:ext cx="1070948" cy="535474"/>
      </dsp:txXfrm>
    </dsp:sp>
    <dsp:sp modelId="{ACA398CC-A013-4831-89C8-4573D35F3BEE}">
      <dsp:nvSpPr>
        <dsp:cNvPr id="0" name=""/>
        <dsp:cNvSpPr/>
      </dsp:nvSpPr>
      <dsp:spPr>
        <a:xfrm>
          <a:off x="8253571" y="4565147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Child Fatality Review Board</a:t>
          </a:r>
        </a:p>
      </dsp:txBody>
      <dsp:txXfrm>
        <a:off x="8253571" y="4565147"/>
        <a:ext cx="1070948" cy="535474"/>
      </dsp:txXfrm>
    </dsp:sp>
    <dsp:sp modelId="{45E78246-C110-4B72-94EA-93603693C8B0}">
      <dsp:nvSpPr>
        <dsp:cNvPr id="0" name=""/>
        <dsp:cNvSpPr/>
      </dsp:nvSpPr>
      <dsp:spPr>
        <a:xfrm>
          <a:off x="4098293" y="763282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Operations Officer (Finance)</a:t>
          </a:r>
        </a:p>
      </dsp:txBody>
      <dsp:txXfrm>
        <a:off x="4098293" y="763282"/>
        <a:ext cx="1070948" cy="535474"/>
      </dsp:txXfrm>
    </dsp:sp>
    <dsp:sp modelId="{4498F46E-1381-4399-92CD-27A46E618F77}">
      <dsp:nvSpPr>
        <dsp:cNvPr id="0" name=""/>
        <dsp:cNvSpPr/>
      </dsp:nvSpPr>
      <dsp:spPr>
        <a:xfrm>
          <a:off x="5394140" y="763282"/>
          <a:ext cx="1070948" cy="53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Quality Assurance</a:t>
          </a:r>
        </a:p>
      </dsp:txBody>
      <dsp:txXfrm>
        <a:off x="5394140" y="763282"/>
        <a:ext cx="1070948" cy="535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E4DBF-35DE-45A2-A33E-1395F57C2EB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BD1FD-2787-46AC-83E6-C1E1BA09F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2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 year anniversary March 6</a:t>
            </a:r>
            <a:r>
              <a:rPr lang="en-US" baseline="30000" dirty="0"/>
              <a:t>th</a:t>
            </a:r>
            <a:r>
              <a:rPr lang="en-US" dirty="0"/>
              <a:t>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FDA57-D9B5-4CE5-B39F-CA6318CC89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5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0F4E5AB2-8125-42A3-8416-3DD3CC4F4B5A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5329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58AAB-B741-4AAE-8230-C09D0DF327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5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AD563-1295-4138-BC20-9BCA643EF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CC3B3-C126-46FD-B4D0-4BA83C615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7CE79-569D-4797-9145-3543D19C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89B64-F688-47CD-B95F-977451C4B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C04DA-50E3-4C89-9E4B-2F4D4086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4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73B9-8033-43BE-90F0-708BF408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73692-6916-4E7D-95DB-D6DB6447D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A1776-6DB9-415A-9827-13C3FE90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142A8-9B2B-4737-BEBF-6CF7107A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A4A35-CC66-4636-8302-42CB40D0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4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61CAE5-4A39-4A13-A5E8-BF474366F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D40D0-B604-4E33-AAC6-9A8AE7465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86A0D-DC4C-46B5-A5DB-1C0F142B5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12AA7-D63A-4F7B-9915-CF76748A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AF9B4-8B72-4E1E-9510-2FDD88D9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7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9410-1390-4453-99C1-2592E31CE66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7EA9-C67B-4A7F-9BA6-429B8EE19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6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6B40B-413A-4807-8A57-CB2E5B1C3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18D3A-AE51-4EC3-952B-3F1729DCE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8C65-A505-46B7-8C05-D930C02D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38E52-D264-47DB-8B7A-C0D1C42E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EFE39-8E94-455D-886F-22F668FD2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46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A314-8F06-4F08-8824-8A603D01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AB126-0DCD-4B0E-B6D7-23E8AC1D0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E4C27-B867-43A2-9753-3E8E2F33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12CAD-72E6-459D-889D-7BBC2134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C0962-9518-4543-98CF-7B416D43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1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00A2-879B-466F-8190-4EA255F6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E7C49-DA2E-41E4-990D-35EA399A8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0B88B-6C59-4F3B-8019-6C4BD94C0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BD134-8098-4689-8D7C-C1A26B1D0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E44C5-25F1-4606-9FDF-4D365639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4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AE57-9E63-44F5-B8F7-C5F46699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76ECD-66BC-45D9-B4B4-31B00497B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46E9A-ACAE-41F5-BC95-1274E5F9E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86D9D-ABE5-44DE-954C-78DEBBCB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8EBAF-0239-4AFB-B172-90C26A267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71EF6-BB14-471B-AE99-0FFE2AD2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2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8B963-3470-42EF-901B-CD618DE42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7362B-782D-414C-9D72-249DE3349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6BADB-AD9B-43CD-8AE9-63AA493A3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7904B-E553-445F-8175-45E0F21B0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6F4B57-5766-4D83-9DA5-E26E04E27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1493DD-C19A-44A5-AC64-EAEDF786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F2CE0-059A-4803-B821-248ED843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97D210-0106-4AE8-B273-47ACF67B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23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42A6-D2EE-4D13-A174-E8C262F2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5C191-FA74-4AB1-92F0-F7F3E878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F3BF0-2657-4CB2-958E-4ADB5EE87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7DBB5-BBB8-4D02-887C-4090BC30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91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FF92E8-D9B8-41CA-8D2E-36C7A5EC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D3D09-826D-4FAE-828A-A9BB8FD9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1E330-3543-4400-A87C-C306AA29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4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A77A-14BE-49D6-BCAD-542B5E57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ED36D-E9D5-4010-A84C-71B09B716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C945D-28CA-4A4D-8DAA-B52FC7AB1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17ACF-4C42-40D5-864A-38A2AAF0E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DDC25-46D1-4D95-8EBA-B0356D3B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5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8E7E-94D9-4A8C-983D-B47BE2C1A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DB3B3-ED6D-4182-9934-A39824BD0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A1E15-D5B1-4F59-B7D9-E5BEA4ECE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2E4E8-9315-4DD9-A921-5718A762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BC5DC-423D-4B7A-BF3D-48094207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0455F-1A69-43A9-AD77-2A6B24B6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21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FD7FA-F917-4B3A-B0EF-66C976EA0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B624C4-F791-4D40-A861-2DD95A06D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1D5A0-3790-4DF5-A373-D0D51CA1E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F9A2E-AAAD-4E0C-B7FC-F39D3650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7E081-1CB9-4DE6-851A-449251FC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B75CE-04DC-4314-A97C-65B42F61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55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A8DA4-E92E-4159-B3AE-7973C8F47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A3536-FDFC-4009-9AF3-53EB54AA5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2FDE5-C197-45D1-9053-4DB0E950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4BFFE-CB1A-4AF2-BD6F-B41DD9EFB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BD4C-B79B-49A9-B5D1-EDAB79C1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14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5B7B5C-9285-4405-909C-50FFEC743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99862-2A78-4817-9B2F-76BE0DCFC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6797F-C693-4FBB-BC65-2060F89A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5DE2B-C375-4D39-B4AE-03D0297C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40647-01F8-457D-9482-8433B5AA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3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E5C9-5AC9-4477-A603-FFC6867EF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69924-3B98-4E19-9E91-D9C917E13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362C-CFEE-4DBF-86E9-61E6C249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BBD74-D8C7-4FA4-85EE-B690C0EC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F1E90-D80F-4C54-8F2B-CE982B33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44D4E-2978-47DC-A0B9-AD65401BE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F2ED-E040-4536-9B7C-F3131BDD0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7FB39-7C2F-4692-BFDC-F4BB6E989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A5032-D0E1-4179-8B40-E46B219A9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5AE84-F9F8-4634-B51A-1FEED434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939A6-3E68-48DE-A7A6-26C8D89B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3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8333A-B077-4533-8252-2B728100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5339B-34CA-4C6D-A7A1-7F5E1027E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D289E-AD73-4148-ABA1-512F13563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065FE1-E7B6-47BF-BA11-583D76404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61091-AD12-422C-8AF9-08B59450A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404481-24E6-4148-A4A4-6C583F8B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C27796-FF7D-41B8-9529-A1E5B7A37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E769E-87ED-4004-9140-4D44F8C8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6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AE87-2586-420F-ADF5-339BF91B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4339F2-0208-48D7-8EE9-6CDC5946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FBF11-7FE2-4075-B621-F1B7CB7C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7E997-C9AF-4046-85DB-43ED7F5E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6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A56B2-88D4-4682-907F-0155C5290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A9E39-7163-409D-B3EA-11038B0EF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198F2-03C4-4A4B-83C6-B24F40D7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6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ED811-8090-45B6-9E11-018A0334D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24166-57D0-46A6-835A-7A103065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43E24-40EA-40EC-B460-2A77106D0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51199-737C-45F7-B45F-3148D8A1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563EE-F2B2-4751-8042-A0862818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4389C-F7C1-48F0-A0CC-A4C7F8B0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6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26B2-DC10-4E04-8B28-D90C3493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EA8A94-576A-4C88-9B69-AA2D29B3B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74B7F-B3BB-4B8E-B34A-4AFD89400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5BDD0-CC3E-4B26-8719-E276BDB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08E5C-A387-4471-9DBC-72C28A10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2F67F-B448-4D03-9590-6AA9239C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4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AAAC26EE-4FAB-4B35-B9AC-7EA8A400167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15" y="151015"/>
            <a:ext cx="6570459" cy="657045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F072D-3AE0-47A4-941C-4995EE1A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E68F6-46C9-48CD-8144-0D11257F6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93EA3-DC97-4F86-8D1D-A20E1AE2B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A6B0B-9608-4FD6-92FD-FDA55AED097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77B6294-4DB0-48BB-B7DC-808A7AEE4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0A50D14-27A7-43CE-AFD3-02F9F2403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9973C-1635-49EB-8EEC-3C675ECB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6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873495A2-A6C2-44E1-BD64-5C0B8F786F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51" y="109451"/>
            <a:ext cx="6612023" cy="661202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B1C651-8445-49F7-8210-45DBA7E4C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5F4F7-35E4-4279-BFCC-BBAA7772A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1B437-2F8E-4EE8-BFD8-801F790EE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A0A79-9DA1-49C2-BBB2-8D7A7E74206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6618-EB13-4428-B7C8-22415A810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5864A-6E27-49B6-A49D-81E31B1BA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AC33B-EC8E-4AE9-A36A-E48E4619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5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6025283-813E-4A82-80F9-5E5ED833A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881009"/>
          </a:xfrm>
        </p:spPr>
        <p:txBody>
          <a:bodyPr/>
          <a:lstStyle/>
          <a:p>
            <a:r>
              <a:rPr lang="en-US" sz="2800" b="1" dirty="0"/>
              <a:t>2025 Section D Budget Presentation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253CCE-DBCD-48C1-8B88-6D5699C90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121920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Forensic Science Division</a:t>
            </a:r>
            <a:br>
              <a:rPr lang="en-US" sz="4400" dirty="0"/>
            </a:br>
            <a:r>
              <a:rPr lang="en-US" sz="3100" b="1" dirty="0"/>
              <a:t>Travis Spinder - Administrator</a:t>
            </a:r>
            <a:br>
              <a:rPr lang="en-US" sz="4400" b="1" dirty="0"/>
            </a:br>
            <a:endParaRPr lang="en-US" sz="4400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E0F0AFC6-6231-D792-F50B-70AD1E162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387" y="4393541"/>
            <a:ext cx="2279578" cy="2279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CCD6CF-B464-596E-CD32-9CCFF822479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927" y="4393540"/>
            <a:ext cx="2279579" cy="2212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00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B4C58-4C3A-51C2-5CB6-D189326A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2025 Legislative Session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5A6A1D-3134-7A57-F41A-BE7A412DA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7815" y="2177716"/>
            <a:ext cx="7738712" cy="2502568"/>
          </a:xfrm>
        </p:spPr>
      </p:pic>
    </p:spTree>
    <p:extLst>
      <p:ext uri="{BB962C8B-B14F-4D97-AF65-F5344CB8AC3E}">
        <p14:creationId xmlns:p14="http://schemas.microsoft.com/office/powerpoint/2010/main" val="1630105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4B52-94C1-1058-82B0-65E4AC59E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Forensic Science Division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0C1CB-807F-2001-B17E-B60603541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Travis Spinder</a:t>
            </a:r>
          </a:p>
          <a:p>
            <a:pPr marL="0" indent="0" algn="ctr">
              <a:buNone/>
            </a:pPr>
            <a:r>
              <a:rPr lang="en-US" dirty="0"/>
              <a:t>FSD Administrator</a:t>
            </a:r>
          </a:p>
          <a:p>
            <a:pPr marL="0" indent="0" algn="ctr">
              <a:buNone/>
            </a:pPr>
            <a:r>
              <a:rPr lang="en-US" dirty="0"/>
              <a:t>Department of Justice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tspinder@mt.gov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4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6DF260E8-0E96-42AA-33DC-3289815518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329057"/>
              </p:ext>
            </p:extLst>
          </p:nvPr>
        </p:nvGraphicFramePr>
        <p:xfrm>
          <a:off x="1498326" y="734397"/>
          <a:ext cx="8915400" cy="4379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274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FA95A14-AA04-E062-AA3C-3E538A685A2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54766122"/>
              </p:ext>
            </p:extLst>
          </p:nvPr>
        </p:nvGraphicFramePr>
        <p:xfrm>
          <a:off x="812800" y="394283"/>
          <a:ext cx="10831119" cy="586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086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F9D339D-623F-5D54-7D78-EC018536C612}"/>
              </a:ext>
            </a:extLst>
          </p:cNvPr>
          <p:cNvSpPr txBox="1"/>
          <p:nvPr/>
        </p:nvSpPr>
        <p:spPr>
          <a:xfrm>
            <a:off x="2038350" y="1808096"/>
            <a:ext cx="40576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C000"/>
                </a:solidFill>
              </a:rPr>
              <a:t>Missoula</a:t>
            </a:r>
          </a:p>
          <a:p>
            <a:r>
              <a:rPr lang="en-US" dirty="0"/>
              <a:t>Administrative (3 FTE)</a:t>
            </a:r>
          </a:p>
          <a:p>
            <a:r>
              <a:rPr lang="en-US" dirty="0"/>
              <a:t>Quality Assurance (1 FTE)</a:t>
            </a:r>
          </a:p>
          <a:p>
            <a:r>
              <a:rPr lang="en-US" dirty="0"/>
              <a:t>Evidence (2 FTE)</a:t>
            </a:r>
          </a:p>
          <a:p>
            <a:r>
              <a:rPr lang="en-US" dirty="0"/>
              <a:t>Toxicology (14 FTE)</a:t>
            </a:r>
          </a:p>
          <a:p>
            <a:r>
              <a:rPr lang="en-US" dirty="0"/>
              <a:t>Firearms (2 FTE)</a:t>
            </a:r>
          </a:p>
          <a:p>
            <a:r>
              <a:rPr lang="en-US" dirty="0"/>
              <a:t>Latent Print (2 FTE)</a:t>
            </a:r>
          </a:p>
          <a:p>
            <a:r>
              <a:rPr lang="en-US" dirty="0"/>
              <a:t>Chemistry (5 FTE)</a:t>
            </a:r>
          </a:p>
          <a:p>
            <a:r>
              <a:rPr lang="en-US" dirty="0"/>
              <a:t>Biology (12.5 FTE)</a:t>
            </a:r>
          </a:p>
          <a:p>
            <a:r>
              <a:rPr lang="en-US" dirty="0"/>
              <a:t>Medical Examiner Office (3.5 FTE)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33CA43-E5CB-6E6C-9DAA-75DF411BA27B}"/>
              </a:ext>
            </a:extLst>
          </p:cNvPr>
          <p:cNvSpPr txBox="1"/>
          <p:nvPr/>
        </p:nvSpPr>
        <p:spPr>
          <a:xfrm>
            <a:off x="6096000" y="180809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FFC000"/>
                </a:solidFill>
              </a:rPr>
              <a:t>Billings</a:t>
            </a:r>
          </a:p>
          <a:p>
            <a:r>
              <a:rPr lang="en-US" dirty="0"/>
              <a:t>Medical Examiners (3.5 FTE)</a:t>
            </a:r>
          </a:p>
          <a:p>
            <a:r>
              <a:rPr lang="en-US" dirty="0"/>
              <a:t>Chemistry (3 FTE)</a:t>
            </a:r>
          </a:p>
          <a:p>
            <a:r>
              <a:rPr lang="en-US" dirty="0"/>
              <a:t>Coroner Liaison (1 FTE)</a:t>
            </a:r>
          </a:p>
          <a:p>
            <a:r>
              <a:rPr lang="en-US" dirty="0"/>
              <a:t>Evidence/Administrative (1 FTE)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977CB7-9EA2-D321-3F82-666FCDA2AC49}"/>
              </a:ext>
            </a:extLst>
          </p:cNvPr>
          <p:cNvSpPr txBox="1"/>
          <p:nvPr/>
        </p:nvSpPr>
        <p:spPr>
          <a:xfrm>
            <a:off x="4451158" y="495300"/>
            <a:ext cx="41152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Staffing Levels</a:t>
            </a:r>
          </a:p>
        </p:txBody>
      </p:sp>
    </p:spTree>
    <p:extLst>
      <p:ext uri="{BB962C8B-B14F-4D97-AF65-F5344CB8AC3E}">
        <p14:creationId xmlns:p14="http://schemas.microsoft.com/office/powerpoint/2010/main" val="123465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57A4C30-BCBC-930D-FBFF-ABFEB7428C66}"/>
              </a:ext>
            </a:extLst>
          </p:cNvPr>
          <p:cNvSpPr txBox="1">
            <a:spLocks/>
          </p:cNvSpPr>
          <p:nvPr/>
        </p:nvSpPr>
        <p:spPr>
          <a:xfrm>
            <a:off x="2133600" y="232320"/>
            <a:ext cx="79248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Performance Measures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DBB6085-4BE3-307B-2BE4-34BEDEAE7FB0}"/>
              </a:ext>
            </a:extLst>
          </p:cNvPr>
          <p:cNvSpPr txBox="1">
            <a:spLocks/>
          </p:cNvSpPr>
          <p:nvPr/>
        </p:nvSpPr>
        <p:spPr>
          <a:xfrm>
            <a:off x="1762125" y="1219200"/>
            <a:ext cx="892659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Achieve a 90% success rate in delivering forensic results within 90-120 days from the time of request.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Deliver 90% of Medical Examiner's Office (MEO) reports within 90 days of autopsy performed</a:t>
            </a:r>
            <a:endParaRPr lang="en-US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endParaRPr lang="en-US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endParaRPr lang="en-US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endParaRPr lang="en-US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endParaRPr lang="en-US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6B44222-05A4-B2D3-53E8-F0D034A48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703382"/>
              </p:ext>
            </p:extLst>
          </p:nvPr>
        </p:nvGraphicFramePr>
        <p:xfrm>
          <a:off x="3054404" y="2881953"/>
          <a:ext cx="6083191" cy="3221301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2177018">
                  <a:extLst>
                    <a:ext uri="{9D8B030D-6E8A-4147-A177-3AD203B41FA5}">
                      <a16:colId xmlns:a16="http://schemas.microsoft.com/office/drawing/2014/main" val="707468287"/>
                    </a:ext>
                  </a:extLst>
                </a:gridCol>
                <a:gridCol w="1353192">
                  <a:extLst>
                    <a:ext uri="{9D8B030D-6E8A-4147-A177-3AD203B41FA5}">
                      <a16:colId xmlns:a16="http://schemas.microsoft.com/office/drawing/2014/main" val="4251021705"/>
                    </a:ext>
                  </a:extLst>
                </a:gridCol>
                <a:gridCol w="1229598">
                  <a:extLst>
                    <a:ext uri="{9D8B030D-6E8A-4147-A177-3AD203B41FA5}">
                      <a16:colId xmlns:a16="http://schemas.microsoft.com/office/drawing/2014/main" val="3468113406"/>
                    </a:ext>
                  </a:extLst>
                </a:gridCol>
                <a:gridCol w="1323383">
                  <a:extLst>
                    <a:ext uri="{9D8B030D-6E8A-4147-A177-3AD203B41FA5}">
                      <a16:colId xmlns:a16="http://schemas.microsoft.com/office/drawing/2014/main" val="2351688463"/>
                    </a:ext>
                  </a:extLst>
                </a:gridCol>
              </a:tblGrid>
              <a:tr h="6489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Sections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# Requests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Average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90%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083195"/>
                  </a:ext>
                </a:extLst>
              </a:tr>
              <a:tr h="428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Biology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54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905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54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133 Days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204 Days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277893"/>
                  </a:ext>
                </a:extLst>
              </a:tr>
              <a:tr h="428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Chemistry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54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3047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54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30 Days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64 Days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996016"/>
                  </a:ext>
                </a:extLst>
              </a:tr>
              <a:tr h="428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Firearms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54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54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24 Days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52 Days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676634"/>
                  </a:ext>
                </a:extLst>
              </a:tr>
              <a:tr h="428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 err="1">
                          <a:effectLst/>
                        </a:rPr>
                        <a:t>Latents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54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248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54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51 Days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89 Days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525713"/>
                  </a:ext>
                </a:extLst>
              </a:tr>
              <a:tr h="428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Toxicology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54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5507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54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21 Days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36 Days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338197"/>
                  </a:ext>
                </a:extLst>
              </a:tr>
              <a:tr h="428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Examiner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254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878</a:t>
                      </a:r>
                    </a:p>
                  </a:txBody>
                  <a:tcPr marL="68580" marR="68580" marT="0" marB="0" anchor="b">
                    <a:lnL w="254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Days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  <a:latin typeface="+mn-lt"/>
                        </a:rPr>
                        <a:t>77 Days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1201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80EF85-0BBE-840F-C210-965A5DE2D4F5}"/>
              </a:ext>
            </a:extLst>
          </p:cNvPr>
          <p:cNvSpPr txBox="1"/>
          <p:nvPr/>
        </p:nvSpPr>
        <p:spPr>
          <a:xfrm>
            <a:off x="3054404" y="2757745"/>
            <a:ext cx="600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2024 Calendar Year Statistics</a:t>
            </a:r>
          </a:p>
        </p:txBody>
      </p:sp>
    </p:spTree>
    <p:extLst>
      <p:ext uri="{BB962C8B-B14F-4D97-AF65-F5344CB8AC3E}">
        <p14:creationId xmlns:p14="http://schemas.microsoft.com/office/powerpoint/2010/main" val="28482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99A8F-8806-D05D-57E2-25330AF14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7C6FD05C-4A15-125A-6289-1DDD0D1942F1}"/>
              </a:ext>
            </a:extLst>
          </p:cNvPr>
          <p:cNvSpPr txBox="1">
            <a:spLocks/>
          </p:cNvSpPr>
          <p:nvPr/>
        </p:nvSpPr>
        <p:spPr>
          <a:xfrm>
            <a:off x="2133600" y="0"/>
            <a:ext cx="79248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Accomplishments and Efficiencies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700D15C-7646-7FB9-5571-6B35C2EEF517}"/>
              </a:ext>
            </a:extLst>
          </p:cNvPr>
          <p:cNvSpPr txBox="1">
            <a:spLocks/>
          </p:cNvSpPr>
          <p:nvPr/>
        </p:nvSpPr>
        <p:spPr>
          <a:xfrm>
            <a:off x="1676400" y="1417638"/>
            <a:ext cx="4419600" cy="46021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Procured and currently validating two Quadruple Time of Flight (Q-TOF) instruments in Toxicology</a:t>
            </a:r>
          </a:p>
          <a:p>
            <a:pPr lvl="1"/>
            <a:r>
              <a:rPr lang="en-US" sz="1200" dirty="0"/>
              <a:t>Maximize testing limits</a:t>
            </a:r>
          </a:p>
          <a:p>
            <a:r>
              <a:rPr lang="en-US" sz="1600" dirty="0"/>
              <a:t>Validated new DNA interpretation software (</a:t>
            </a:r>
            <a:r>
              <a:rPr lang="en-US" sz="1600" dirty="0" err="1"/>
              <a:t>STRmix</a:t>
            </a:r>
            <a:r>
              <a:rPr lang="en-US" sz="1600" dirty="0"/>
              <a:t>)</a:t>
            </a:r>
          </a:p>
          <a:p>
            <a:r>
              <a:rPr lang="en-US" sz="1600" dirty="0"/>
              <a:t>Validated 3D Virtual Comparison Microscope in Firearm Section</a:t>
            </a:r>
          </a:p>
          <a:p>
            <a:r>
              <a:rPr lang="en-US" sz="1600" dirty="0"/>
              <a:t>Transitioned to different laboratory accreditation body – American Association for Laboratory Accreditation (A2LA)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98E9A2-73A7-EA2B-4613-C54467F1F401}"/>
              </a:ext>
            </a:extLst>
          </p:cNvPr>
          <p:cNvSpPr txBox="1">
            <a:spLocks/>
          </p:cNvSpPr>
          <p:nvPr/>
        </p:nvSpPr>
        <p:spPr>
          <a:xfrm>
            <a:off x="6096000" y="1417638"/>
            <a:ext cx="3962400" cy="46021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Project FORESIGHT Maximus Award winner FY2021 - FY2023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+mj-lt"/>
              </a:rPr>
              <a:t>B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+mj-lt"/>
              </a:rPr>
              <a:t>usiness-guided self-evaluation of forensic science laboratories across the globe</a:t>
            </a:r>
          </a:p>
          <a:p>
            <a:pPr lvl="1"/>
            <a:r>
              <a:rPr lang="en-US" sz="1600" dirty="0"/>
              <a:t>The FORESIGHT Maximus awards are presented to participant laboratories operating at 90% or better of peak efficiency</a:t>
            </a:r>
            <a:endParaRPr lang="en-US" sz="16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376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23FBEE-DDAE-1127-A702-804AD5CEB55E}"/>
              </a:ext>
            </a:extLst>
          </p:cNvPr>
          <p:cNvSpPr txBox="1">
            <a:spLocks/>
          </p:cNvSpPr>
          <p:nvPr/>
        </p:nvSpPr>
        <p:spPr>
          <a:xfrm>
            <a:off x="2133600" y="428750"/>
            <a:ext cx="7924800" cy="7159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Critical Ongoing Projects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43FBD38-87FD-3A14-1B56-86C1532D9B36}"/>
              </a:ext>
            </a:extLst>
          </p:cNvPr>
          <p:cNvSpPr txBox="1">
            <a:spLocks/>
          </p:cNvSpPr>
          <p:nvPr/>
        </p:nvSpPr>
        <p:spPr>
          <a:xfrm>
            <a:off x="708917" y="1537699"/>
            <a:ext cx="10921429" cy="4648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Filling vacant Medical Examiner Position in Missoula</a:t>
            </a:r>
          </a:p>
          <a:p>
            <a:pPr lvl="1"/>
            <a:r>
              <a:rPr lang="en-US" sz="2000" dirty="0"/>
              <a:t>Interview candidate scheduled on January 10</a:t>
            </a:r>
            <a:r>
              <a:rPr lang="en-US" sz="2000" baseline="30000" dirty="0"/>
              <a:t>th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Replacement of existing Laboratory Information Management System (LIMS) – projected implementation date January 1, 2026</a:t>
            </a:r>
          </a:p>
          <a:p>
            <a:endParaRPr lang="en-US" sz="2400" dirty="0"/>
          </a:p>
          <a:p>
            <a:r>
              <a:rPr lang="en-US" sz="2400" dirty="0"/>
              <a:t>Procure and Implement Breath Alcohol Database</a:t>
            </a:r>
          </a:p>
          <a:p>
            <a:pPr lvl="1"/>
            <a:r>
              <a:rPr lang="en-US" sz="2000" dirty="0"/>
              <a:t>Funds from NHTSA/MT DOT grant</a:t>
            </a:r>
          </a:p>
          <a:p>
            <a:pPr lvl="1"/>
            <a:r>
              <a:rPr lang="en-US" sz="2000" dirty="0"/>
              <a:t>Replaces existing “homemade” access database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Procure and Implement CODIS DNA Database</a:t>
            </a:r>
          </a:p>
          <a:p>
            <a:pPr lvl="1"/>
            <a:r>
              <a:rPr lang="en-US" sz="2000" dirty="0"/>
              <a:t>Funds from DNA CEBR competitive grant</a:t>
            </a:r>
          </a:p>
          <a:p>
            <a:pPr lvl="1"/>
            <a:r>
              <a:rPr lang="en-US" sz="2000" dirty="0"/>
              <a:t>CODIS sample tracking and management software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1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7599EDD-ACDB-C845-E965-EA56BBF0CF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772230"/>
              </p:ext>
            </p:extLst>
          </p:nvPr>
        </p:nvGraphicFramePr>
        <p:xfrm>
          <a:off x="390525" y="466726"/>
          <a:ext cx="11553825" cy="601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996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1829537-88CB-4244-D91F-03EF8500344A}"/>
              </a:ext>
            </a:extLst>
          </p:cNvPr>
          <p:cNvSpPr txBox="1">
            <a:spLocks/>
          </p:cNvSpPr>
          <p:nvPr/>
        </p:nvSpPr>
        <p:spPr>
          <a:xfrm>
            <a:off x="2133600" y="275690"/>
            <a:ext cx="79248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2025 Legislative Session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07C85A1-1C3D-F098-A314-676D67B7585D}"/>
              </a:ext>
            </a:extLst>
          </p:cNvPr>
          <p:cNvSpPr txBox="1">
            <a:spLocks/>
          </p:cNvSpPr>
          <p:nvPr/>
        </p:nvSpPr>
        <p:spPr>
          <a:xfrm>
            <a:off x="780835" y="1288551"/>
            <a:ext cx="10654301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2025 EPP</a:t>
            </a:r>
          </a:p>
          <a:p>
            <a:pPr lvl="1"/>
            <a:r>
              <a:rPr lang="en-US" sz="2300" dirty="0"/>
              <a:t>Make 3 DNA modified permanent, Reduce Operating  </a:t>
            </a:r>
          </a:p>
          <a:p>
            <a:pPr lvl="2"/>
            <a:r>
              <a:rPr lang="en-US" sz="1900" dirty="0"/>
              <a:t>No fiscal impact</a:t>
            </a:r>
          </a:p>
          <a:p>
            <a:pPr marL="914400" lvl="2" indent="0">
              <a:buNone/>
            </a:pPr>
            <a:endParaRPr lang="en-US" sz="1900" dirty="0"/>
          </a:p>
          <a:p>
            <a:pPr lvl="1"/>
            <a:r>
              <a:rPr lang="en-US" sz="2300" dirty="0"/>
              <a:t>Adjust Part-Time FTE to Full-Time – Autopsy Assistants</a:t>
            </a:r>
          </a:p>
          <a:p>
            <a:pPr lvl="2"/>
            <a:r>
              <a:rPr lang="en-US" sz="1900" dirty="0"/>
              <a:t>No fiscal impact</a:t>
            </a:r>
          </a:p>
          <a:p>
            <a:endParaRPr lang="en-US" sz="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506F9-D560-F4F9-48D9-600FE77E1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173" y="3830855"/>
            <a:ext cx="8065969" cy="173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61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44546A"/>
      </a:dk2>
      <a:lt2>
        <a:srgbClr val="5F5F5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B2B2B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8660</TotalTime>
  <Words>490</Words>
  <Application>Microsoft Office PowerPoint</Application>
  <PresentationFormat>Widescreen</PresentationFormat>
  <Paragraphs>142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Schoolbook</vt:lpstr>
      <vt:lpstr>Office Theme</vt:lpstr>
      <vt:lpstr>Custom Design</vt:lpstr>
      <vt:lpstr>Forensic Science Division Travis Spinder - Administrator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2025 Legislative Session</vt:lpstr>
      <vt:lpstr>Forensic Science Division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Cantrell, Emilee</dc:creator>
  <cp:lastModifiedBy>Thompson, Beth</cp:lastModifiedBy>
  <cp:revision>40</cp:revision>
  <dcterms:created xsi:type="dcterms:W3CDTF">2022-02-11T20:02:41Z</dcterms:created>
  <dcterms:modified xsi:type="dcterms:W3CDTF">2025-01-07T23:56:31Z</dcterms:modified>
</cp:coreProperties>
</file>