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337" r:id="rId3"/>
    <p:sldId id="368" r:id="rId4"/>
    <p:sldId id="382" r:id="rId5"/>
    <p:sldId id="370" r:id="rId6"/>
    <p:sldId id="383" r:id="rId7"/>
    <p:sldId id="384" r:id="rId8"/>
    <p:sldId id="374" r:id="rId9"/>
    <p:sldId id="375" r:id="rId10"/>
    <p:sldId id="385" r:id="rId11"/>
    <p:sldId id="381"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snapToGrid="0">
      <p:cViewPr varScale="1">
        <p:scale>
          <a:sx n="81" d="100"/>
          <a:sy n="81" d="100"/>
        </p:scale>
        <p:origin x="96" y="408"/>
      </p:cViewPr>
      <p:guideLst/>
    </p:cSldViewPr>
  </p:slideViewPr>
  <p:outlineViewPr>
    <p:cViewPr>
      <p:scale>
        <a:sx n="33" d="100"/>
        <a:sy n="33" d="100"/>
      </p:scale>
      <p:origin x="0" y="-474"/>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sdfiles\Workgroup\CSDAllShare\1%20-%20Budget\Budget%20-%202023%20Biennium\2023\Status%20Meetings\06%20December%202022\CSD%20Financials%2012-31-22.xlsm"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224521560648277E-2"/>
          <c:y val="0.1258609995179174"/>
          <c:w val="0.94712005696257662"/>
          <c:h val="0.61166162823397074"/>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8.0512165665429361E-2"/>
          <c:y val="0.17374858048867312"/>
          <c:w val="0.84082795801503374"/>
          <c:h val="0.57265873680683532"/>
        </c:manualLayout>
      </c:layout>
      <c:pie3DChart>
        <c:varyColors val="1"/>
        <c:ser>
          <c:idx val="0"/>
          <c:order val="0"/>
          <c:explosion val="24"/>
          <c:dLbls>
            <c:dLbl>
              <c:idx val="0"/>
              <c:tx>
                <c:rich>
                  <a:bodyPr/>
                  <a:lstStyle/>
                  <a:p>
                    <a:r>
                      <a:rPr lang="en-US" dirty="0"/>
                      <a:t>DOJ</a:t>
                    </a:r>
                    <a:r>
                      <a:rPr lang="en-US" baseline="0" dirty="0"/>
                      <a:t> State Special revenue </a:t>
                    </a:r>
                    <a:r>
                      <a:rPr lang="en-US" dirty="0"/>
                      <a:t>65%</a:t>
                    </a:r>
                  </a:p>
                  <a:p>
                    <a:r>
                      <a:rPr lang="en-US" baseline="0" dirty="0"/>
                      <a:t>$15,700,595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31C7-4A15-AD8B-31A1E3831227}"/>
                </c:ext>
              </c:extLst>
            </c:dLbl>
            <c:dLbl>
              <c:idx val="1"/>
              <c:tx>
                <c:rich>
                  <a:bodyPr/>
                  <a:lstStyle/>
                  <a:p>
                    <a:r>
                      <a:rPr lang="en-US" dirty="0"/>
                      <a:t>General Fund </a:t>
                    </a:r>
                    <a:r>
                      <a:rPr lang="en-US" baseline="0" dirty="0"/>
                      <a:t>	</a:t>
                    </a:r>
                    <a:r>
                      <a:rPr lang="en-US" dirty="0"/>
                      <a:t>33%</a:t>
                    </a:r>
                  </a:p>
                  <a:p>
                    <a:r>
                      <a:rPr lang="en-US" baseline="0" dirty="0"/>
                      <a:t>$7,936,728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1C7-4A15-AD8B-31A1E3831227}"/>
                </c:ext>
              </c:extLst>
            </c:dLbl>
            <c:dLbl>
              <c:idx val="2"/>
              <c:tx>
                <c:rich>
                  <a:bodyPr/>
                  <a:lstStyle/>
                  <a:p>
                    <a:r>
                      <a:rPr lang="en-US" dirty="0"/>
                      <a:t>Proprietary</a:t>
                    </a:r>
                    <a:r>
                      <a:rPr lang="en-US" baseline="0" dirty="0"/>
                      <a:t> funding 2%</a:t>
                    </a:r>
                  </a:p>
                  <a:p>
                    <a:r>
                      <a:rPr lang="en-US" baseline="0" dirty="0"/>
                      <a:t>$554,208</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31C7-4A15-AD8B-31A1E3831227}"/>
                </c:ext>
              </c:extLst>
            </c:dLbl>
            <c:spPr>
              <a:noFill/>
              <a:ln>
                <a:noFill/>
              </a:ln>
              <a:effectLst/>
            </c:spPr>
            <c:txPr>
              <a:bodyPr wrap="square" lIns="38100" tIns="19050" rIns="38100" bIns="19050" anchor="ctr">
                <a:spAutoFit/>
              </a:bodyPr>
              <a:lstStyle/>
              <a:p>
                <a:pPr>
                  <a:defRPr sz="1400" b="1">
                    <a:solidFill>
                      <a:schemeClr val="bg1"/>
                    </a:solidFill>
                    <a:latin typeface="Arial Narrow" panose="020B0606020202030204" pitchFamily="34" charset="0"/>
                    <a:cs typeface="Times New Roman" panose="02020603050405020304" pitchFamily="18"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Funding!$A$2:$A$4</c:f>
              <c:strCache>
                <c:ptCount val="3"/>
                <c:pt idx="0">
                  <c:v>State Special Revenue </c:v>
                </c:pt>
                <c:pt idx="1">
                  <c:v>General Fund (Fund 01100)-$6,999,645 or 29%</c:v>
                </c:pt>
                <c:pt idx="2">
                  <c:v>E-Commerce Funding (Fund 06083)-$591,655 or 2%</c:v>
                </c:pt>
              </c:strCache>
            </c:strRef>
          </c:cat>
          <c:val>
            <c:numRef>
              <c:f>Funding!$B$2:$B$4</c:f>
              <c:numCache>
                <c:formatCode>"$"#,##0_);[Red]\("$"#,##0\)</c:formatCode>
                <c:ptCount val="3"/>
                <c:pt idx="0">
                  <c:v>23418478</c:v>
                </c:pt>
                <c:pt idx="1">
                  <c:v>7640277</c:v>
                </c:pt>
                <c:pt idx="2">
                  <c:v>554208</c:v>
                </c:pt>
              </c:numCache>
            </c:numRef>
          </c:val>
          <c:extLst>
            <c:ext xmlns:c16="http://schemas.microsoft.com/office/drawing/2014/chart" uri="{C3380CC4-5D6E-409C-BE32-E72D297353CC}">
              <c16:uniqueId val="{00000003-31C7-4A15-AD8B-31A1E3831227}"/>
            </c:ext>
          </c:extLst>
        </c:ser>
        <c:dLbls>
          <c:showLegendKey val="0"/>
          <c:showVal val="0"/>
          <c:showCatName val="0"/>
          <c:showSerName val="0"/>
          <c:showPercent val="1"/>
          <c:showBubbleSize val="0"/>
          <c:showLeaderLines val="1"/>
        </c:dLbls>
      </c:pie3DChart>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83950-F352-48B7-A50E-999C5EFA9BFA}"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F790FFAD-5C8A-4079-9FD4-DF474287183B}">
      <dgm:prSet phldrT="[Text]" custT="1"/>
      <dgm:spPr/>
      <dgm:t>
        <a:bodyPr/>
        <a:lstStyle/>
        <a:p>
          <a:r>
            <a:rPr lang="en-US" sz="1600" b="1" dirty="0">
              <a:solidFill>
                <a:schemeClr val="bg2">
                  <a:lumMod val="50000"/>
                </a:schemeClr>
              </a:solidFill>
              <a:latin typeface="Arial Narrow" panose="020B0606020202030204" pitchFamily="34" charset="0"/>
            </a:rPr>
            <a:t>Administrator</a:t>
          </a:r>
        </a:p>
        <a:p>
          <a:r>
            <a:rPr lang="en-US" sz="1600" dirty="0">
              <a:solidFill>
                <a:schemeClr val="bg2">
                  <a:lumMod val="50000"/>
                </a:schemeClr>
              </a:solidFill>
              <a:latin typeface="Arial Narrow" panose="020B0606020202030204" pitchFamily="34" charset="0"/>
            </a:rPr>
            <a:t>Laurie Bakri</a:t>
          </a:r>
        </a:p>
      </dgm:t>
    </dgm:pt>
    <dgm:pt modelId="{82264148-7C05-4338-B918-B4F09FA4A52A}" type="parTrans" cxnId="{5BAB918B-9142-48CF-AC97-082C47A44324}">
      <dgm:prSet/>
      <dgm:spPr/>
      <dgm:t>
        <a:bodyPr/>
        <a:lstStyle/>
        <a:p>
          <a:endParaRPr lang="en-US">
            <a:solidFill>
              <a:schemeClr val="bg2">
                <a:lumMod val="50000"/>
              </a:schemeClr>
            </a:solidFill>
          </a:endParaRPr>
        </a:p>
      </dgm:t>
    </dgm:pt>
    <dgm:pt modelId="{BEFDEC52-3D79-427D-A9B8-AB129080D9C9}" type="sibTrans" cxnId="{5BAB918B-9142-48CF-AC97-082C47A44324}">
      <dgm:prSet/>
      <dgm:spPr/>
      <dgm:t>
        <a:bodyPr/>
        <a:lstStyle/>
        <a:p>
          <a:endParaRPr lang="en-US">
            <a:solidFill>
              <a:schemeClr val="bg2">
                <a:lumMod val="50000"/>
              </a:schemeClr>
            </a:solidFill>
          </a:endParaRPr>
        </a:p>
      </dgm:t>
    </dgm:pt>
    <dgm:pt modelId="{2E07E486-084C-4F45-B7E3-5E00ECD91A0C}">
      <dgm:prSet phldrT="[Text]" custT="1"/>
      <dgm:spPr/>
      <dgm:t>
        <a:bodyPr/>
        <a:lstStyle/>
        <a:p>
          <a:r>
            <a:rPr lang="en-US" sz="1400" b="1" dirty="0">
              <a:solidFill>
                <a:schemeClr val="bg2">
                  <a:lumMod val="50000"/>
                </a:schemeClr>
              </a:solidFill>
              <a:latin typeface="Arial Narrow" panose="020B0606020202030204" pitchFamily="34" charset="0"/>
            </a:rPr>
            <a:t>Operations</a:t>
          </a:r>
        </a:p>
        <a:p>
          <a:r>
            <a:rPr lang="en-US" sz="1400" dirty="0">
              <a:solidFill>
                <a:schemeClr val="bg2">
                  <a:lumMod val="50000"/>
                </a:schemeClr>
              </a:solidFill>
              <a:latin typeface="Arial Narrow" panose="020B0606020202030204" pitchFamily="34" charset="0"/>
            </a:rPr>
            <a:t>Felisha Koch</a:t>
          </a:r>
        </a:p>
      </dgm:t>
    </dgm:pt>
    <dgm:pt modelId="{31ED4522-A4CB-4503-BDDC-5EE8C164E8E7}" type="parTrans" cxnId="{5CB575C7-3A03-405B-BFEE-9B8CCFFEA7E2}">
      <dgm:prSet/>
      <dgm:spPr/>
      <dgm:t>
        <a:bodyPr/>
        <a:lstStyle/>
        <a:p>
          <a:endParaRPr lang="en-US">
            <a:solidFill>
              <a:schemeClr val="bg2">
                <a:lumMod val="50000"/>
              </a:schemeClr>
            </a:solidFill>
          </a:endParaRPr>
        </a:p>
      </dgm:t>
    </dgm:pt>
    <dgm:pt modelId="{0B0D3680-D552-4D68-9BD8-6FF1D4295850}" type="sibTrans" cxnId="{5CB575C7-3A03-405B-BFEE-9B8CCFFEA7E2}">
      <dgm:prSet/>
      <dgm:spPr/>
      <dgm:t>
        <a:bodyPr/>
        <a:lstStyle/>
        <a:p>
          <a:endParaRPr lang="en-US">
            <a:solidFill>
              <a:schemeClr val="bg2">
                <a:lumMod val="50000"/>
              </a:schemeClr>
            </a:solidFill>
          </a:endParaRPr>
        </a:p>
      </dgm:t>
    </dgm:pt>
    <dgm:pt modelId="{C700A1A3-1D6D-4158-A042-A7155DBB7F58}">
      <dgm:prSet phldrT="[Text]" custT="1"/>
      <dgm:spPr/>
      <dgm:t>
        <a:bodyPr/>
        <a:lstStyle/>
        <a:p>
          <a:r>
            <a:rPr lang="en-US" sz="1400" b="1" dirty="0">
              <a:solidFill>
                <a:schemeClr val="bg2">
                  <a:lumMod val="50000"/>
                </a:schemeClr>
              </a:solidFill>
              <a:latin typeface="Arial Narrow" panose="020B0606020202030204" pitchFamily="34" charset="0"/>
            </a:rPr>
            <a:t>Fiscal</a:t>
          </a:r>
        </a:p>
        <a:p>
          <a:r>
            <a:rPr lang="en-US" sz="1600" dirty="0">
              <a:solidFill>
                <a:schemeClr val="bg2">
                  <a:lumMod val="50000"/>
                </a:schemeClr>
              </a:solidFill>
              <a:latin typeface="Arial Narrow" panose="020B0606020202030204" pitchFamily="34" charset="0"/>
            </a:rPr>
            <a:t>Karen Treharn</a:t>
          </a:r>
        </a:p>
      </dgm:t>
    </dgm:pt>
    <dgm:pt modelId="{33E7CB5F-F295-4765-BE55-CF7AF76C4D44}" type="parTrans" cxnId="{F16780AC-03E9-4350-A984-CD67E576E547}">
      <dgm:prSet/>
      <dgm:spPr/>
      <dgm:t>
        <a:bodyPr/>
        <a:lstStyle/>
        <a:p>
          <a:endParaRPr lang="en-US">
            <a:solidFill>
              <a:schemeClr val="bg2">
                <a:lumMod val="50000"/>
              </a:schemeClr>
            </a:solidFill>
          </a:endParaRPr>
        </a:p>
      </dgm:t>
    </dgm:pt>
    <dgm:pt modelId="{A3086523-ECA1-420C-9F12-54A96081CD85}" type="sibTrans" cxnId="{F16780AC-03E9-4350-A984-CD67E576E547}">
      <dgm:prSet/>
      <dgm:spPr/>
      <dgm:t>
        <a:bodyPr/>
        <a:lstStyle/>
        <a:p>
          <a:endParaRPr lang="en-US">
            <a:solidFill>
              <a:schemeClr val="bg2">
                <a:lumMod val="50000"/>
              </a:schemeClr>
            </a:solidFill>
          </a:endParaRPr>
        </a:p>
      </dgm:t>
    </dgm:pt>
    <dgm:pt modelId="{7A306ABC-62DA-45BC-AA8A-B4BDD1772419}">
      <dgm:prSet phldrT="[Text]" custT="1"/>
      <dgm:spPr/>
      <dgm:t>
        <a:bodyPr/>
        <a:lstStyle/>
        <a:p>
          <a:r>
            <a:rPr lang="en-US" sz="1400" b="1" dirty="0">
              <a:solidFill>
                <a:schemeClr val="bg2">
                  <a:lumMod val="50000"/>
                </a:schemeClr>
              </a:solidFill>
              <a:latin typeface="Arial Narrow" panose="020B0606020202030204" pitchFamily="34" charset="0"/>
            </a:rPr>
            <a:t>Driver Services Bureau</a:t>
          </a:r>
        </a:p>
        <a:p>
          <a:r>
            <a:rPr lang="en-US" sz="1400" dirty="0">
              <a:solidFill>
                <a:schemeClr val="bg2">
                  <a:lumMod val="50000"/>
                </a:schemeClr>
              </a:solidFill>
              <a:latin typeface="Arial Narrow" panose="020B0606020202030204" pitchFamily="34" charset="0"/>
            </a:rPr>
            <a:t>Tyson Miller</a:t>
          </a:r>
        </a:p>
      </dgm:t>
    </dgm:pt>
    <dgm:pt modelId="{BECDF27D-035C-4018-8908-5B82C60D54D6}" type="parTrans" cxnId="{8F626167-1CF2-4F44-9228-11EB6D068E7E}">
      <dgm:prSet/>
      <dgm:spPr/>
      <dgm:t>
        <a:bodyPr/>
        <a:lstStyle/>
        <a:p>
          <a:endParaRPr lang="en-US">
            <a:solidFill>
              <a:schemeClr val="bg2">
                <a:lumMod val="50000"/>
              </a:schemeClr>
            </a:solidFill>
          </a:endParaRPr>
        </a:p>
      </dgm:t>
    </dgm:pt>
    <dgm:pt modelId="{8C4C2D1B-D9DF-46DC-924B-DA0596C399B0}" type="sibTrans" cxnId="{8F626167-1CF2-4F44-9228-11EB6D068E7E}">
      <dgm:prSet/>
      <dgm:spPr/>
      <dgm:t>
        <a:bodyPr/>
        <a:lstStyle/>
        <a:p>
          <a:endParaRPr lang="en-US">
            <a:solidFill>
              <a:schemeClr val="bg2">
                <a:lumMod val="50000"/>
              </a:schemeClr>
            </a:solidFill>
          </a:endParaRPr>
        </a:p>
      </dgm:t>
    </dgm:pt>
    <dgm:pt modelId="{56BAD3F3-0D88-496E-84D6-B1D900B1B22F}">
      <dgm:prSet phldrT="[Text]" custT="1"/>
      <dgm:spPr/>
      <dgm:t>
        <a:bodyPr/>
        <a:lstStyle/>
        <a:p>
          <a:r>
            <a:rPr lang="en-US" sz="1400" b="1" dirty="0">
              <a:solidFill>
                <a:schemeClr val="bg2">
                  <a:lumMod val="50000"/>
                </a:schemeClr>
              </a:solidFill>
              <a:latin typeface="Arial Narrow" panose="020B0606020202030204" pitchFamily="34" charset="0"/>
            </a:rPr>
            <a:t>Vehicle Services Bureau</a:t>
          </a:r>
        </a:p>
        <a:p>
          <a:r>
            <a:rPr lang="en-US" sz="1400" dirty="0">
              <a:solidFill>
                <a:schemeClr val="bg2">
                  <a:lumMod val="50000"/>
                </a:schemeClr>
              </a:solidFill>
              <a:latin typeface="Arial Narrow" panose="020B0606020202030204" pitchFamily="34" charset="0"/>
            </a:rPr>
            <a:t>Michael Walker</a:t>
          </a:r>
        </a:p>
      </dgm:t>
    </dgm:pt>
    <dgm:pt modelId="{5DC01AAB-13BF-4078-A5BD-68CED4D135CA}" type="parTrans" cxnId="{28DF734F-E90D-489D-8348-6031D181AA0C}">
      <dgm:prSet/>
      <dgm:spPr/>
      <dgm:t>
        <a:bodyPr/>
        <a:lstStyle/>
        <a:p>
          <a:endParaRPr lang="en-US">
            <a:solidFill>
              <a:schemeClr val="bg2">
                <a:lumMod val="50000"/>
              </a:schemeClr>
            </a:solidFill>
          </a:endParaRPr>
        </a:p>
      </dgm:t>
    </dgm:pt>
    <dgm:pt modelId="{A409FD6F-6E19-4AB5-BB55-7D3BA8085299}" type="sibTrans" cxnId="{28DF734F-E90D-489D-8348-6031D181AA0C}">
      <dgm:prSet/>
      <dgm:spPr/>
      <dgm:t>
        <a:bodyPr/>
        <a:lstStyle/>
        <a:p>
          <a:endParaRPr lang="en-US">
            <a:solidFill>
              <a:schemeClr val="bg2">
                <a:lumMod val="50000"/>
              </a:schemeClr>
            </a:solidFill>
          </a:endParaRPr>
        </a:p>
      </dgm:t>
    </dgm:pt>
    <dgm:pt modelId="{3C38F3D2-BEAB-49D2-842A-725708A959A5}" type="pres">
      <dgm:prSet presAssocID="{65283950-F352-48B7-A50E-999C5EFA9BFA}" presName="hierChild1" presStyleCnt="0">
        <dgm:presLayoutVars>
          <dgm:orgChart val="1"/>
          <dgm:chPref val="1"/>
          <dgm:dir/>
          <dgm:animOne val="branch"/>
          <dgm:animLvl val="lvl"/>
          <dgm:resizeHandles/>
        </dgm:presLayoutVars>
      </dgm:prSet>
      <dgm:spPr/>
    </dgm:pt>
    <dgm:pt modelId="{831CAE2B-69F4-4944-9402-A02D1D323AFF}" type="pres">
      <dgm:prSet presAssocID="{F790FFAD-5C8A-4079-9FD4-DF474287183B}" presName="hierRoot1" presStyleCnt="0">
        <dgm:presLayoutVars>
          <dgm:hierBranch val="init"/>
        </dgm:presLayoutVars>
      </dgm:prSet>
      <dgm:spPr/>
    </dgm:pt>
    <dgm:pt modelId="{5241921B-A308-4C7F-8D73-4E4D3E2559B8}" type="pres">
      <dgm:prSet presAssocID="{F790FFAD-5C8A-4079-9FD4-DF474287183B}" presName="rootComposite1" presStyleCnt="0"/>
      <dgm:spPr/>
    </dgm:pt>
    <dgm:pt modelId="{E10004D5-9738-4F7C-BD92-69024514DC36}" type="pres">
      <dgm:prSet presAssocID="{F790FFAD-5C8A-4079-9FD4-DF474287183B}" presName="rootText1" presStyleLbl="node0" presStyleIdx="0" presStyleCnt="1" custScaleY="80772" custLinFactY="-46313" custLinFactNeighborX="-78" custLinFactNeighborY="-100000">
        <dgm:presLayoutVars>
          <dgm:chPref val="3"/>
        </dgm:presLayoutVars>
      </dgm:prSet>
      <dgm:spPr/>
    </dgm:pt>
    <dgm:pt modelId="{3F73D34E-D634-4E5C-8A22-B77DF182C547}" type="pres">
      <dgm:prSet presAssocID="{F790FFAD-5C8A-4079-9FD4-DF474287183B}" presName="rootConnector1" presStyleLbl="node1" presStyleIdx="0" presStyleCnt="0"/>
      <dgm:spPr/>
    </dgm:pt>
    <dgm:pt modelId="{2BAD926B-8991-421B-8F64-58C1CF9F699C}" type="pres">
      <dgm:prSet presAssocID="{F790FFAD-5C8A-4079-9FD4-DF474287183B}" presName="hierChild2" presStyleCnt="0"/>
      <dgm:spPr/>
    </dgm:pt>
    <dgm:pt modelId="{84D92F9F-D888-4073-B0A6-C417E0892BE3}" type="pres">
      <dgm:prSet presAssocID="{33E7CB5F-F295-4765-BE55-CF7AF76C4D44}" presName="Name37" presStyleLbl="parChTrans1D2" presStyleIdx="0" presStyleCnt="4"/>
      <dgm:spPr/>
    </dgm:pt>
    <dgm:pt modelId="{7C6C0C9C-FB4D-4613-A96F-E9CBC81B5C09}" type="pres">
      <dgm:prSet presAssocID="{C700A1A3-1D6D-4158-A042-A7155DBB7F58}" presName="hierRoot2" presStyleCnt="0">
        <dgm:presLayoutVars>
          <dgm:hierBranch val="init"/>
        </dgm:presLayoutVars>
      </dgm:prSet>
      <dgm:spPr/>
    </dgm:pt>
    <dgm:pt modelId="{BBAED967-17D2-4899-B678-E5B22CBCAAC2}" type="pres">
      <dgm:prSet presAssocID="{C700A1A3-1D6D-4158-A042-A7155DBB7F58}" presName="rootComposite" presStyleCnt="0"/>
      <dgm:spPr/>
    </dgm:pt>
    <dgm:pt modelId="{CBB264AC-FFC5-4518-AA07-D52BBA9CF8E1}" type="pres">
      <dgm:prSet presAssocID="{C700A1A3-1D6D-4158-A042-A7155DBB7F58}" presName="rootText" presStyleLbl="node2" presStyleIdx="0" presStyleCnt="4" custScaleX="113199" custScaleY="80772" custLinFactNeighborX="1814" custLinFactNeighborY="-76866">
        <dgm:presLayoutVars>
          <dgm:chPref val="3"/>
        </dgm:presLayoutVars>
      </dgm:prSet>
      <dgm:spPr/>
    </dgm:pt>
    <dgm:pt modelId="{11786094-A90F-4E29-AEDB-84F679FC00B7}" type="pres">
      <dgm:prSet presAssocID="{C700A1A3-1D6D-4158-A042-A7155DBB7F58}" presName="rootConnector" presStyleLbl="node2" presStyleIdx="0" presStyleCnt="4"/>
      <dgm:spPr/>
    </dgm:pt>
    <dgm:pt modelId="{7ED62FFF-07A3-46F1-9620-CEA7A16888D8}" type="pres">
      <dgm:prSet presAssocID="{C700A1A3-1D6D-4158-A042-A7155DBB7F58}" presName="hierChild4" presStyleCnt="0"/>
      <dgm:spPr/>
    </dgm:pt>
    <dgm:pt modelId="{29A23CFD-16FE-4D65-80E3-F74E6BDD0ECC}" type="pres">
      <dgm:prSet presAssocID="{C700A1A3-1D6D-4158-A042-A7155DBB7F58}" presName="hierChild5" presStyleCnt="0"/>
      <dgm:spPr/>
    </dgm:pt>
    <dgm:pt modelId="{F770A84C-5117-4880-8D98-3FDFC2CC1DDE}" type="pres">
      <dgm:prSet presAssocID="{31ED4522-A4CB-4503-BDDC-5EE8C164E8E7}" presName="Name37" presStyleLbl="parChTrans1D2" presStyleIdx="1" presStyleCnt="4"/>
      <dgm:spPr/>
    </dgm:pt>
    <dgm:pt modelId="{3847A8BB-8C9E-42AD-B1C4-76B6EA9F3815}" type="pres">
      <dgm:prSet presAssocID="{2E07E486-084C-4F45-B7E3-5E00ECD91A0C}" presName="hierRoot2" presStyleCnt="0">
        <dgm:presLayoutVars>
          <dgm:hierBranch/>
        </dgm:presLayoutVars>
      </dgm:prSet>
      <dgm:spPr/>
    </dgm:pt>
    <dgm:pt modelId="{59253021-7D6A-45FE-A5AA-05FF07C7AF93}" type="pres">
      <dgm:prSet presAssocID="{2E07E486-084C-4F45-B7E3-5E00ECD91A0C}" presName="rootComposite" presStyleCnt="0"/>
      <dgm:spPr/>
    </dgm:pt>
    <dgm:pt modelId="{80D311F1-46FF-4FB4-AEBC-C26C1616104B}" type="pres">
      <dgm:prSet presAssocID="{2E07E486-084C-4F45-B7E3-5E00ECD91A0C}" presName="rootText" presStyleLbl="node2" presStyleIdx="1" presStyleCnt="4" custScaleX="113199" custScaleY="80772" custLinFactNeighborX="1814" custLinFactNeighborY="-76866">
        <dgm:presLayoutVars>
          <dgm:chPref val="3"/>
        </dgm:presLayoutVars>
      </dgm:prSet>
      <dgm:spPr/>
    </dgm:pt>
    <dgm:pt modelId="{3A5C1F85-96E2-4B35-93C9-D624E4D4D680}" type="pres">
      <dgm:prSet presAssocID="{2E07E486-084C-4F45-B7E3-5E00ECD91A0C}" presName="rootConnector" presStyleLbl="node2" presStyleIdx="1" presStyleCnt="4"/>
      <dgm:spPr/>
    </dgm:pt>
    <dgm:pt modelId="{B695AE86-9304-463C-8DDC-504FCCBA3387}" type="pres">
      <dgm:prSet presAssocID="{2E07E486-084C-4F45-B7E3-5E00ECD91A0C}" presName="hierChild4" presStyleCnt="0"/>
      <dgm:spPr/>
    </dgm:pt>
    <dgm:pt modelId="{6C80C6DE-E4D7-4D65-A10B-CA1378C7C876}" type="pres">
      <dgm:prSet presAssocID="{2E07E486-084C-4F45-B7E3-5E00ECD91A0C}" presName="hierChild5" presStyleCnt="0"/>
      <dgm:spPr/>
    </dgm:pt>
    <dgm:pt modelId="{C9179E98-5430-4E97-ADEF-C36D22BD6660}" type="pres">
      <dgm:prSet presAssocID="{BECDF27D-035C-4018-8908-5B82C60D54D6}" presName="Name37" presStyleLbl="parChTrans1D2" presStyleIdx="2" presStyleCnt="4"/>
      <dgm:spPr/>
    </dgm:pt>
    <dgm:pt modelId="{FDBDF973-E050-4ABB-84E0-F0ECCEE47E22}" type="pres">
      <dgm:prSet presAssocID="{7A306ABC-62DA-45BC-AA8A-B4BDD1772419}" presName="hierRoot2" presStyleCnt="0">
        <dgm:presLayoutVars>
          <dgm:hierBranch val="init"/>
        </dgm:presLayoutVars>
      </dgm:prSet>
      <dgm:spPr/>
    </dgm:pt>
    <dgm:pt modelId="{85E436F4-22CD-4AE1-9532-DD471F64615B}" type="pres">
      <dgm:prSet presAssocID="{7A306ABC-62DA-45BC-AA8A-B4BDD1772419}" presName="rootComposite" presStyleCnt="0"/>
      <dgm:spPr/>
    </dgm:pt>
    <dgm:pt modelId="{3884CB36-2BE3-4C93-B9BC-734C6606443A}" type="pres">
      <dgm:prSet presAssocID="{7A306ABC-62DA-45BC-AA8A-B4BDD1772419}" presName="rootText" presStyleLbl="node2" presStyleIdx="2" presStyleCnt="4" custScaleX="113199" custScaleY="80772" custLinFactNeighborX="1814" custLinFactNeighborY="-76866">
        <dgm:presLayoutVars>
          <dgm:chPref val="3"/>
        </dgm:presLayoutVars>
      </dgm:prSet>
      <dgm:spPr/>
    </dgm:pt>
    <dgm:pt modelId="{240743E2-19D0-4F14-B502-F63D8E0963BE}" type="pres">
      <dgm:prSet presAssocID="{7A306ABC-62DA-45BC-AA8A-B4BDD1772419}" presName="rootConnector" presStyleLbl="node2" presStyleIdx="2" presStyleCnt="4"/>
      <dgm:spPr/>
    </dgm:pt>
    <dgm:pt modelId="{D720007A-FED3-42A9-B733-341E4A3F1D8A}" type="pres">
      <dgm:prSet presAssocID="{7A306ABC-62DA-45BC-AA8A-B4BDD1772419}" presName="hierChild4" presStyleCnt="0"/>
      <dgm:spPr/>
    </dgm:pt>
    <dgm:pt modelId="{525D8479-E5E4-46DB-BB12-4366B96605B4}" type="pres">
      <dgm:prSet presAssocID="{7A306ABC-62DA-45BC-AA8A-B4BDD1772419}" presName="hierChild5" presStyleCnt="0"/>
      <dgm:spPr/>
    </dgm:pt>
    <dgm:pt modelId="{D21DE623-3AB5-42DD-B46E-BF82A4581711}" type="pres">
      <dgm:prSet presAssocID="{5DC01AAB-13BF-4078-A5BD-68CED4D135CA}" presName="Name37" presStyleLbl="parChTrans1D2" presStyleIdx="3" presStyleCnt="4"/>
      <dgm:spPr/>
    </dgm:pt>
    <dgm:pt modelId="{D837F38E-2E0B-418E-B873-75DD438A98A8}" type="pres">
      <dgm:prSet presAssocID="{56BAD3F3-0D88-496E-84D6-B1D900B1B22F}" presName="hierRoot2" presStyleCnt="0">
        <dgm:presLayoutVars>
          <dgm:hierBranch val="init"/>
        </dgm:presLayoutVars>
      </dgm:prSet>
      <dgm:spPr/>
    </dgm:pt>
    <dgm:pt modelId="{21CD05DC-9F32-4B9A-8EA1-B5E16B3EEB69}" type="pres">
      <dgm:prSet presAssocID="{56BAD3F3-0D88-496E-84D6-B1D900B1B22F}" presName="rootComposite" presStyleCnt="0"/>
      <dgm:spPr/>
    </dgm:pt>
    <dgm:pt modelId="{359393D9-7BD2-459F-BDA8-D65F60B1F01B}" type="pres">
      <dgm:prSet presAssocID="{56BAD3F3-0D88-496E-84D6-B1D900B1B22F}" presName="rootText" presStyleLbl="node2" presStyleIdx="3" presStyleCnt="4" custScaleX="113199" custScaleY="80772" custLinFactNeighborX="582" custLinFactNeighborY="-76866">
        <dgm:presLayoutVars>
          <dgm:chPref val="3"/>
        </dgm:presLayoutVars>
      </dgm:prSet>
      <dgm:spPr/>
    </dgm:pt>
    <dgm:pt modelId="{3274D477-0ABD-4822-8B74-A4529FE75DC5}" type="pres">
      <dgm:prSet presAssocID="{56BAD3F3-0D88-496E-84D6-B1D900B1B22F}" presName="rootConnector" presStyleLbl="node2" presStyleIdx="3" presStyleCnt="4"/>
      <dgm:spPr/>
    </dgm:pt>
    <dgm:pt modelId="{F478C9BC-EDD5-4052-A2B7-B0D9D4E09ECA}" type="pres">
      <dgm:prSet presAssocID="{56BAD3F3-0D88-496E-84D6-B1D900B1B22F}" presName="hierChild4" presStyleCnt="0"/>
      <dgm:spPr/>
    </dgm:pt>
    <dgm:pt modelId="{BDC81B28-71E0-42B2-974A-4B78D6D9DFBB}" type="pres">
      <dgm:prSet presAssocID="{56BAD3F3-0D88-496E-84D6-B1D900B1B22F}" presName="hierChild5" presStyleCnt="0"/>
      <dgm:spPr/>
    </dgm:pt>
    <dgm:pt modelId="{023CB39F-6980-4CF4-9E6E-1115E88B1715}" type="pres">
      <dgm:prSet presAssocID="{F790FFAD-5C8A-4079-9FD4-DF474287183B}" presName="hierChild3" presStyleCnt="0"/>
      <dgm:spPr/>
    </dgm:pt>
  </dgm:ptLst>
  <dgm:cxnLst>
    <dgm:cxn modelId="{70155E1C-7B80-46AB-92C4-2D0A3C579160}" type="presOf" srcId="{7A306ABC-62DA-45BC-AA8A-B4BDD1772419}" destId="{3884CB36-2BE3-4C93-B9BC-734C6606443A}" srcOrd="0" destOrd="0" presId="urn:microsoft.com/office/officeart/2005/8/layout/orgChart1"/>
    <dgm:cxn modelId="{A2B56921-AFD6-42F2-AE9D-EC2A9392E834}" type="presOf" srcId="{F790FFAD-5C8A-4079-9FD4-DF474287183B}" destId="{E10004D5-9738-4F7C-BD92-69024514DC36}" srcOrd="0" destOrd="0" presId="urn:microsoft.com/office/officeart/2005/8/layout/orgChart1"/>
    <dgm:cxn modelId="{BB12C930-9E2E-4B2F-B4A0-E2154367600F}" type="presOf" srcId="{2E07E486-084C-4F45-B7E3-5E00ECD91A0C}" destId="{3A5C1F85-96E2-4B35-93C9-D624E4D4D680}" srcOrd="1" destOrd="0" presId="urn:microsoft.com/office/officeart/2005/8/layout/orgChart1"/>
    <dgm:cxn modelId="{18207F63-A802-4CE7-8591-19D85637CCE5}" type="presOf" srcId="{65283950-F352-48B7-A50E-999C5EFA9BFA}" destId="{3C38F3D2-BEAB-49D2-842A-725708A959A5}" srcOrd="0" destOrd="0" presId="urn:microsoft.com/office/officeart/2005/8/layout/orgChart1"/>
    <dgm:cxn modelId="{8F626167-1CF2-4F44-9228-11EB6D068E7E}" srcId="{F790FFAD-5C8A-4079-9FD4-DF474287183B}" destId="{7A306ABC-62DA-45BC-AA8A-B4BDD1772419}" srcOrd="2" destOrd="0" parTransId="{BECDF27D-035C-4018-8908-5B82C60D54D6}" sibTransId="{8C4C2D1B-D9DF-46DC-924B-DA0596C399B0}"/>
    <dgm:cxn modelId="{C65AF84A-DD07-4656-B5F1-E5B4F8ED1963}" type="presOf" srcId="{F790FFAD-5C8A-4079-9FD4-DF474287183B}" destId="{3F73D34E-D634-4E5C-8A22-B77DF182C547}" srcOrd="1" destOrd="0" presId="urn:microsoft.com/office/officeart/2005/8/layout/orgChart1"/>
    <dgm:cxn modelId="{9454766C-3C3E-4C38-9071-191E0600B9CB}" type="presOf" srcId="{C700A1A3-1D6D-4158-A042-A7155DBB7F58}" destId="{CBB264AC-FFC5-4518-AA07-D52BBA9CF8E1}" srcOrd="0" destOrd="0" presId="urn:microsoft.com/office/officeart/2005/8/layout/orgChart1"/>
    <dgm:cxn modelId="{28DF734F-E90D-489D-8348-6031D181AA0C}" srcId="{F790FFAD-5C8A-4079-9FD4-DF474287183B}" destId="{56BAD3F3-0D88-496E-84D6-B1D900B1B22F}" srcOrd="3" destOrd="0" parTransId="{5DC01AAB-13BF-4078-A5BD-68CED4D135CA}" sibTransId="{A409FD6F-6E19-4AB5-BB55-7D3BA8085299}"/>
    <dgm:cxn modelId="{E7F29F76-9D44-4728-BAAC-9A40CE5F665B}" type="presOf" srcId="{C700A1A3-1D6D-4158-A042-A7155DBB7F58}" destId="{11786094-A90F-4E29-AEDB-84F679FC00B7}" srcOrd="1" destOrd="0" presId="urn:microsoft.com/office/officeart/2005/8/layout/orgChart1"/>
    <dgm:cxn modelId="{CA8E4878-30D6-43E8-B5EB-C2672061D3A8}" type="presOf" srcId="{56BAD3F3-0D88-496E-84D6-B1D900B1B22F}" destId="{3274D477-0ABD-4822-8B74-A4529FE75DC5}" srcOrd="1" destOrd="0" presId="urn:microsoft.com/office/officeart/2005/8/layout/orgChart1"/>
    <dgm:cxn modelId="{5BAB918B-9142-48CF-AC97-082C47A44324}" srcId="{65283950-F352-48B7-A50E-999C5EFA9BFA}" destId="{F790FFAD-5C8A-4079-9FD4-DF474287183B}" srcOrd="0" destOrd="0" parTransId="{82264148-7C05-4338-B918-B4F09FA4A52A}" sibTransId="{BEFDEC52-3D79-427D-A9B8-AB129080D9C9}"/>
    <dgm:cxn modelId="{906CE78B-A1EE-4EE0-929B-1F40760AEDF9}" type="presOf" srcId="{2E07E486-084C-4F45-B7E3-5E00ECD91A0C}" destId="{80D311F1-46FF-4FB4-AEBC-C26C1616104B}" srcOrd="0" destOrd="0" presId="urn:microsoft.com/office/officeart/2005/8/layout/orgChart1"/>
    <dgm:cxn modelId="{858E4DA9-F7B8-4DE0-B938-09F155B24C20}" type="presOf" srcId="{56BAD3F3-0D88-496E-84D6-B1D900B1B22F}" destId="{359393D9-7BD2-459F-BDA8-D65F60B1F01B}" srcOrd="0" destOrd="0" presId="urn:microsoft.com/office/officeart/2005/8/layout/orgChart1"/>
    <dgm:cxn modelId="{F16780AC-03E9-4350-A984-CD67E576E547}" srcId="{F790FFAD-5C8A-4079-9FD4-DF474287183B}" destId="{C700A1A3-1D6D-4158-A042-A7155DBB7F58}" srcOrd="0" destOrd="0" parTransId="{33E7CB5F-F295-4765-BE55-CF7AF76C4D44}" sibTransId="{A3086523-ECA1-420C-9F12-54A96081CD85}"/>
    <dgm:cxn modelId="{69F18CAC-7DEC-4F61-BDD9-08F998900C73}" type="presOf" srcId="{31ED4522-A4CB-4503-BDDC-5EE8C164E8E7}" destId="{F770A84C-5117-4880-8D98-3FDFC2CC1DDE}" srcOrd="0" destOrd="0" presId="urn:microsoft.com/office/officeart/2005/8/layout/orgChart1"/>
    <dgm:cxn modelId="{5CB575C7-3A03-405B-BFEE-9B8CCFFEA7E2}" srcId="{F790FFAD-5C8A-4079-9FD4-DF474287183B}" destId="{2E07E486-084C-4F45-B7E3-5E00ECD91A0C}" srcOrd="1" destOrd="0" parTransId="{31ED4522-A4CB-4503-BDDC-5EE8C164E8E7}" sibTransId="{0B0D3680-D552-4D68-9BD8-6FF1D4295850}"/>
    <dgm:cxn modelId="{6CF8FFCB-3E6E-4322-8223-11B0702C07ED}" type="presOf" srcId="{BECDF27D-035C-4018-8908-5B82C60D54D6}" destId="{C9179E98-5430-4E97-ADEF-C36D22BD6660}" srcOrd="0" destOrd="0" presId="urn:microsoft.com/office/officeart/2005/8/layout/orgChart1"/>
    <dgm:cxn modelId="{9587B6E0-BCF0-4F66-B5B7-8C5F997325CA}" type="presOf" srcId="{5DC01AAB-13BF-4078-A5BD-68CED4D135CA}" destId="{D21DE623-3AB5-42DD-B46E-BF82A4581711}" srcOrd="0" destOrd="0" presId="urn:microsoft.com/office/officeart/2005/8/layout/orgChart1"/>
    <dgm:cxn modelId="{081027E3-46A1-4C80-8400-8EEA43B43177}" type="presOf" srcId="{33E7CB5F-F295-4765-BE55-CF7AF76C4D44}" destId="{84D92F9F-D888-4073-B0A6-C417E0892BE3}" srcOrd="0" destOrd="0" presId="urn:microsoft.com/office/officeart/2005/8/layout/orgChart1"/>
    <dgm:cxn modelId="{BE97CFEC-F3A8-4CB8-ACAA-67589D0EA827}" type="presOf" srcId="{7A306ABC-62DA-45BC-AA8A-B4BDD1772419}" destId="{240743E2-19D0-4F14-B502-F63D8E0963BE}" srcOrd="1" destOrd="0" presId="urn:microsoft.com/office/officeart/2005/8/layout/orgChart1"/>
    <dgm:cxn modelId="{B64DC390-B3D9-485C-8F0B-BFA75B1334C6}" type="presParOf" srcId="{3C38F3D2-BEAB-49D2-842A-725708A959A5}" destId="{831CAE2B-69F4-4944-9402-A02D1D323AFF}" srcOrd="0" destOrd="0" presId="urn:microsoft.com/office/officeart/2005/8/layout/orgChart1"/>
    <dgm:cxn modelId="{520BB3F4-BF74-44B5-B5CB-2B7E18A49018}" type="presParOf" srcId="{831CAE2B-69F4-4944-9402-A02D1D323AFF}" destId="{5241921B-A308-4C7F-8D73-4E4D3E2559B8}" srcOrd="0" destOrd="0" presId="urn:microsoft.com/office/officeart/2005/8/layout/orgChart1"/>
    <dgm:cxn modelId="{8C33F75C-5B93-4823-9750-D692955E67D9}" type="presParOf" srcId="{5241921B-A308-4C7F-8D73-4E4D3E2559B8}" destId="{E10004D5-9738-4F7C-BD92-69024514DC36}" srcOrd="0" destOrd="0" presId="urn:microsoft.com/office/officeart/2005/8/layout/orgChart1"/>
    <dgm:cxn modelId="{6EB784F4-AD1D-4240-B323-4ADE489455AB}" type="presParOf" srcId="{5241921B-A308-4C7F-8D73-4E4D3E2559B8}" destId="{3F73D34E-D634-4E5C-8A22-B77DF182C547}" srcOrd="1" destOrd="0" presId="urn:microsoft.com/office/officeart/2005/8/layout/orgChart1"/>
    <dgm:cxn modelId="{7EB5AE5E-FD2A-4DC5-A91B-D09AA49B29E9}" type="presParOf" srcId="{831CAE2B-69F4-4944-9402-A02D1D323AFF}" destId="{2BAD926B-8991-421B-8F64-58C1CF9F699C}" srcOrd="1" destOrd="0" presId="urn:microsoft.com/office/officeart/2005/8/layout/orgChart1"/>
    <dgm:cxn modelId="{9B66F255-1916-4FB1-8E25-2B4E6693FDB2}" type="presParOf" srcId="{2BAD926B-8991-421B-8F64-58C1CF9F699C}" destId="{84D92F9F-D888-4073-B0A6-C417E0892BE3}" srcOrd="0" destOrd="0" presId="urn:microsoft.com/office/officeart/2005/8/layout/orgChart1"/>
    <dgm:cxn modelId="{C312A371-1609-45F5-BBC3-057FBF574306}" type="presParOf" srcId="{2BAD926B-8991-421B-8F64-58C1CF9F699C}" destId="{7C6C0C9C-FB4D-4613-A96F-E9CBC81B5C09}" srcOrd="1" destOrd="0" presId="urn:microsoft.com/office/officeart/2005/8/layout/orgChart1"/>
    <dgm:cxn modelId="{AF66A965-1078-4647-BD2B-7FBF418A48B8}" type="presParOf" srcId="{7C6C0C9C-FB4D-4613-A96F-E9CBC81B5C09}" destId="{BBAED967-17D2-4899-B678-E5B22CBCAAC2}" srcOrd="0" destOrd="0" presId="urn:microsoft.com/office/officeart/2005/8/layout/orgChart1"/>
    <dgm:cxn modelId="{A30D9F21-9080-44D7-A1B6-2C99A6922F7A}" type="presParOf" srcId="{BBAED967-17D2-4899-B678-E5B22CBCAAC2}" destId="{CBB264AC-FFC5-4518-AA07-D52BBA9CF8E1}" srcOrd="0" destOrd="0" presId="urn:microsoft.com/office/officeart/2005/8/layout/orgChart1"/>
    <dgm:cxn modelId="{CDB1C681-58C5-4B3E-9984-D3F3E811EFBD}" type="presParOf" srcId="{BBAED967-17D2-4899-B678-E5B22CBCAAC2}" destId="{11786094-A90F-4E29-AEDB-84F679FC00B7}" srcOrd="1" destOrd="0" presId="urn:microsoft.com/office/officeart/2005/8/layout/orgChart1"/>
    <dgm:cxn modelId="{3415DECD-5793-4CC9-BE12-67BD27489C37}" type="presParOf" srcId="{7C6C0C9C-FB4D-4613-A96F-E9CBC81B5C09}" destId="{7ED62FFF-07A3-46F1-9620-CEA7A16888D8}" srcOrd="1" destOrd="0" presId="urn:microsoft.com/office/officeart/2005/8/layout/orgChart1"/>
    <dgm:cxn modelId="{DD9ACBDB-5071-4500-AFD4-7CC1A32B256F}" type="presParOf" srcId="{7C6C0C9C-FB4D-4613-A96F-E9CBC81B5C09}" destId="{29A23CFD-16FE-4D65-80E3-F74E6BDD0ECC}" srcOrd="2" destOrd="0" presId="urn:microsoft.com/office/officeart/2005/8/layout/orgChart1"/>
    <dgm:cxn modelId="{680A04C3-519A-46E1-8279-ED38AA3D3ED4}" type="presParOf" srcId="{2BAD926B-8991-421B-8F64-58C1CF9F699C}" destId="{F770A84C-5117-4880-8D98-3FDFC2CC1DDE}" srcOrd="2" destOrd="0" presId="urn:microsoft.com/office/officeart/2005/8/layout/orgChart1"/>
    <dgm:cxn modelId="{784798D4-0FCB-4C6F-B97A-19A4EC7AEE66}" type="presParOf" srcId="{2BAD926B-8991-421B-8F64-58C1CF9F699C}" destId="{3847A8BB-8C9E-42AD-B1C4-76B6EA9F3815}" srcOrd="3" destOrd="0" presId="urn:microsoft.com/office/officeart/2005/8/layout/orgChart1"/>
    <dgm:cxn modelId="{95065CCC-5BC4-407C-8FF3-E03F8E99CA8E}" type="presParOf" srcId="{3847A8BB-8C9E-42AD-B1C4-76B6EA9F3815}" destId="{59253021-7D6A-45FE-A5AA-05FF07C7AF93}" srcOrd="0" destOrd="0" presId="urn:microsoft.com/office/officeart/2005/8/layout/orgChart1"/>
    <dgm:cxn modelId="{29087D34-B04F-4510-AA56-84A2F76FD722}" type="presParOf" srcId="{59253021-7D6A-45FE-A5AA-05FF07C7AF93}" destId="{80D311F1-46FF-4FB4-AEBC-C26C1616104B}" srcOrd="0" destOrd="0" presId="urn:microsoft.com/office/officeart/2005/8/layout/orgChart1"/>
    <dgm:cxn modelId="{3B2164B2-C772-4D97-BAE4-DCDDD0C73AF2}" type="presParOf" srcId="{59253021-7D6A-45FE-A5AA-05FF07C7AF93}" destId="{3A5C1F85-96E2-4B35-93C9-D624E4D4D680}" srcOrd="1" destOrd="0" presId="urn:microsoft.com/office/officeart/2005/8/layout/orgChart1"/>
    <dgm:cxn modelId="{2B7F5D0B-1F50-4591-9879-D2335A821D44}" type="presParOf" srcId="{3847A8BB-8C9E-42AD-B1C4-76B6EA9F3815}" destId="{B695AE86-9304-463C-8DDC-504FCCBA3387}" srcOrd="1" destOrd="0" presId="urn:microsoft.com/office/officeart/2005/8/layout/orgChart1"/>
    <dgm:cxn modelId="{638ED5AA-3117-4E6D-9E57-788452A75A58}" type="presParOf" srcId="{3847A8BB-8C9E-42AD-B1C4-76B6EA9F3815}" destId="{6C80C6DE-E4D7-4D65-A10B-CA1378C7C876}" srcOrd="2" destOrd="0" presId="urn:microsoft.com/office/officeart/2005/8/layout/orgChart1"/>
    <dgm:cxn modelId="{40020B88-7B47-445E-A78E-6D4695F34977}" type="presParOf" srcId="{2BAD926B-8991-421B-8F64-58C1CF9F699C}" destId="{C9179E98-5430-4E97-ADEF-C36D22BD6660}" srcOrd="4" destOrd="0" presId="urn:microsoft.com/office/officeart/2005/8/layout/orgChart1"/>
    <dgm:cxn modelId="{BA1FDF5D-8430-4F37-97C2-DCD790393D7D}" type="presParOf" srcId="{2BAD926B-8991-421B-8F64-58C1CF9F699C}" destId="{FDBDF973-E050-4ABB-84E0-F0ECCEE47E22}" srcOrd="5" destOrd="0" presId="urn:microsoft.com/office/officeart/2005/8/layout/orgChart1"/>
    <dgm:cxn modelId="{06AC6885-FB81-4D5A-94BF-92FA255439BA}" type="presParOf" srcId="{FDBDF973-E050-4ABB-84E0-F0ECCEE47E22}" destId="{85E436F4-22CD-4AE1-9532-DD471F64615B}" srcOrd="0" destOrd="0" presId="urn:microsoft.com/office/officeart/2005/8/layout/orgChart1"/>
    <dgm:cxn modelId="{DBE6529F-BB3C-4D34-B0C9-95268505A76D}" type="presParOf" srcId="{85E436F4-22CD-4AE1-9532-DD471F64615B}" destId="{3884CB36-2BE3-4C93-B9BC-734C6606443A}" srcOrd="0" destOrd="0" presId="urn:microsoft.com/office/officeart/2005/8/layout/orgChart1"/>
    <dgm:cxn modelId="{FE8BA320-D74A-4692-944B-754FFD019673}" type="presParOf" srcId="{85E436F4-22CD-4AE1-9532-DD471F64615B}" destId="{240743E2-19D0-4F14-B502-F63D8E0963BE}" srcOrd="1" destOrd="0" presId="urn:microsoft.com/office/officeart/2005/8/layout/orgChart1"/>
    <dgm:cxn modelId="{93BFB219-729A-4610-BADE-A05061092EA0}" type="presParOf" srcId="{FDBDF973-E050-4ABB-84E0-F0ECCEE47E22}" destId="{D720007A-FED3-42A9-B733-341E4A3F1D8A}" srcOrd="1" destOrd="0" presId="urn:microsoft.com/office/officeart/2005/8/layout/orgChart1"/>
    <dgm:cxn modelId="{9744E2B9-5BBE-41BE-828B-6974A0F7DF46}" type="presParOf" srcId="{FDBDF973-E050-4ABB-84E0-F0ECCEE47E22}" destId="{525D8479-E5E4-46DB-BB12-4366B96605B4}" srcOrd="2" destOrd="0" presId="urn:microsoft.com/office/officeart/2005/8/layout/orgChart1"/>
    <dgm:cxn modelId="{FFA5F286-0E1E-46AD-BC8D-D861947A3C1F}" type="presParOf" srcId="{2BAD926B-8991-421B-8F64-58C1CF9F699C}" destId="{D21DE623-3AB5-42DD-B46E-BF82A4581711}" srcOrd="6" destOrd="0" presId="urn:microsoft.com/office/officeart/2005/8/layout/orgChart1"/>
    <dgm:cxn modelId="{62C022EC-9BCC-438B-8686-C48A53E02F61}" type="presParOf" srcId="{2BAD926B-8991-421B-8F64-58C1CF9F699C}" destId="{D837F38E-2E0B-418E-B873-75DD438A98A8}" srcOrd="7" destOrd="0" presId="urn:microsoft.com/office/officeart/2005/8/layout/orgChart1"/>
    <dgm:cxn modelId="{909DC5FD-6382-4DEE-B0D8-FBD3D91BF1CC}" type="presParOf" srcId="{D837F38E-2E0B-418E-B873-75DD438A98A8}" destId="{21CD05DC-9F32-4B9A-8EA1-B5E16B3EEB69}" srcOrd="0" destOrd="0" presId="urn:microsoft.com/office/officeart/2005/8/layout/orgChart1"/>
    <dgm:cxn modelId="{98310116-49F8-4C7F-A218-0FC68AA112AD}" type="presParOf" srcId="{21CD05DC-9F32-4B9A-8EA1-B5E16B3EEB69}" destId="{359393D9-7BD2-459F-BDA8-D65F60B1F01B}" srcOrd="0" destOrd="0" presId="urn:microsoft.com/office/officeart/2005/8/layout/orgChart1"/>
    <dgm:cxn modelId="{5D4A27B2-B337-485A-9DE2-47F3011413CC}" type="presParOf" srcId="{21CD05DC-9F32-4B9A-8EA1-B5E16B3EEB69}" destId="{3274D477-0ABD-4822-8B74-A4529FE75DC5}" srcOrd="1" destOrd="0" presId="urn:microsoft.com/office/officeart/2005/8/layout/orgChart1"/>
    <dgm:cxn modelId="{BF5EAFDB-60D3-4F99-9B09-632CF0D6BB88}" type="presParOf" srcId="{D837F38E-2E0B-418E-B873-75DD438A98A8}" destId="{F478C9BC-EDD5-4052-A2B7-B0D9D4E09ECA}" srcOrd="1" destOrd="0" presId="urn:microsoft.com/office/officeart/2005/8/layout/orgChart1"/>
    <dgm:cxn modelId="{6B37A8F7-61C0-45CA-BC22-94500E45C653}" type="presParOf" srcId="{D837F38E-2E0B-418E-B873-75DD438A98A8}" destId="{BDC81B28-71E0-42B2-974A-4B78D6D9DFBB}" srcOrd="2" destOrd="0" presId="urn:microsoft.com/office/officeart/2005/8/layout/orgChart1"/>
    <dgm:cxn modelId="{B1AF87A6-0F33-4B8C-8EF8-3406C6FFF3CF}" type="presParOf" srcId="{831CAE2B-69F4-4944-9402-A02D1D323AFF}" destId="{023CB39F-6980-4CF4-9E6E-1115E88B1715}"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A30C87-F5B7-49A1-928B-BE51E432A857}"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AD52737C-392D-4554-A8B4-EE315F64800B}"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Technical Writer</a:t>
          </a:r>
        </a:p>
      </dgm:t>
    </dgm:pt>
    <dgm:pt modelId="{2EFBB414-1235-4E4D-8106-0CF0601D1902}" type="sibTrans" cxnId="{476607D8-6DE8-4378-AACD-BE0947AD13AF}">
      <dgm:prSet/>
      <dgm:spPr/>
      <dgm:t>
        <a:bodyPr/>
        <a:lstStyle/>
        <a:p>
          <a:endParaRPr lang="en-US" sz="2400" b="1">
            <a:solidFill>
              <a:schemeClr val="bg2">
                <a:lumMod val="50000"/>
              </a:schemeClr>
            </a:solidFill>
          </a:endParaRPr>
        </a:p>
      </dgm:t>
    </dgm:pt>
    <dgm:pt modelId="{9E5A4BB6-A03F-477D-B905-421DA920178A}" type="parTrans" cxnId="{476607D8-6DE8-4378-AACD-BE0947AD13AF}">
      <dgm:prSet/>
      <dgm:spPr/>
      <dgm:t>
        <a:bodyPr/>
        <a:lstStyle/>
        <a:p>
          <a:endParaRPr lang="en-US" sz="2400" b="1">
            <a:solidFill>
              <a:schemeClr val="bg2">
                <a:lumMod val="50000"/>
              </a:schemeClr>
            </a:solidFill>
          </a:endParaRPr>
        </a:p>
      </dgm:t>
    </dgm:pt>
    <dgm:pt modelId="{0C3DA724-FF36-4713-A059-9C8523362FD8}">
      <dgm:prSet phldrT="[Text]" custT="1"/>
      <dgm:spPr/>
      <dgm:t>
        <a:bodyPr/>
        <a:lstStyle/>
        <a:p>
          <a:r>
            <a:rPr lang="en-US" sz="1400" b="1" dirty="0">
              <a:solidFill>
                <a:schemeClr val="bg2">
                  <a:lumMod val="50000"/>
                </a:schemeClr>
              </a:solidFill>
              <a:latin typeface="Arial Narrow" panose="020B0606020202030204" pitchFamily="34" charset="0"/>
              <a:cs typeface="Arial" panose="020B0604020202020204" pitchFamily="34" charset="0"/>
            </a:rPr>
            <a:t>Administrator</a:t>
          </a:r>
        </a:p>
      </dgm:t>
    </dgm:pt>
    <dgm:pt modelId="{4B9B026A-F298-4898-B3DE-319EB7CE76DC}" type="sibTrans" cxnId="{B7E28614-88F7-49ED-A8E3-A63E848B2115}">
      <dgm:prSet/>
      <dgm:spPr/>
      <dgm:t>
        <a:bodyPr/>
        <a:lstStyle/>
        <a:p>
          <a:endParaRPr lang="en-US" sz="2400" b="1">
            <a:solidFill>
              <a:schemeClr val="bg2">
                <a:lumMod val="50000"/>
              </a:schemeClr>
            </a:solidFill>
          </a:endParaRPr>
        </a:p>
      </dgm:t>
    </dgm:pt>
    <dgm:pt modelId="{5501A329-4000-4676-9B35-1D983B32EDB1}" type="parTrans" cxnId="{B7E28614-88F7-49ED-A8E3-A63E848B2115}">
      <dgm:prSet/>
      <dgm:spPr/>
      <dgm:t>
        <a:bodyPr/>
        <a:lstStyle/>
        <a:p>
          <a:endParaRPr lang="en-US" sz="2400" b="1">
            <a:solidFill>
              <a:schemeClr val="bg2">
                <a:lumMod val="50000"/>
              </a:schemeClr>
            </a:solidFill>
          </a:endParaRPr>
        </a:p>
      </dgm:t>
    </dgm:pt>
    <dgm:pt modelId="{A749731E-D089-4115-A82A-14A8BEA750BD}"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Office Manager</a:t>
          </a:r>
        </a:p>
      </dgm:t>
    </dgm:pt>
    <dgm:pt modelId="{FAFE1A28-A045-41A6-8939-8D06196D84C0}" type="parTrans" cxnId="{29F0FAC9-D4D5-447F-8FF1-B3DEBAEB12A1}">
      <dgm:prSet/>
      <dgm:spPr/>
      <dgm:t>
        <a:bodyPr/>
        <a:lstStyle/>
        <a:p>
          <a:endParaRPr lang="en-US">
            <a:solidFill>
              <a:schemeClr val="bg2">
                <a:lumMod val="50000"/>
              </a:schemeClr>
            </a:solidFill>
          </a:endParaRPr>
        </a:p>
      </dgm:t>
    </dgm:pt>
    <dgm:pt modelId="{17FF858B-71C4-4CD2-B33E-9A558C1FE1B2}" type="sibTrans" cxnId="{29F0FAC9-D4D5-447F-8FF1-B3DEBAEB12A1}">
      <dgm:prSet/>
      <dgm:spPr/>
      <dgm:t>
        <a:bodyPr/>
        <a:lstStyle/>
        <a:p>
          <a:endParaRPr lang="en-US">
            <a:solidFill>
              <a:schemeClr val="bg2">
                <a:lumMod val="50000"/>
              </a:schemeClr>
            </a:solidFill>
          </a:endParaRPr>
        </a:p>
      </dgm:t>
    </dgm:pt>
    <dgm:pt modelId="{15A79859-EFE8-4CDC-96CF-6D835806DB7F}"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Driver Services Bureau</a:t>
          </a:r>
        </a:p>
      </dgm:t>
    </dgm:pt>
    <dgm:pt modelId="{8D980B99-30CD-40F9-B5BA-40D95FF404D3}" type="parTrans" cxnId="{CCA39D3D-8E3D-48B6-A846-5B72F0B15C4B}">
      <dgm:prSet/>
      <dgm:spPr/>
      <dgm:t>
        <a:bodyPr/>
        <a:lstStyle/>
        <a:p>
          <a:endParaRPr lang="en-US">
            <a:solidFill>
              <a:schemeClr val="bg2">
                <a:lumMod val="50000"/>
              </a:schemeClr>
            </a:solidFill>
          </a:endParaRPr>
        </a:p>
      </dgm:t>
    </dgm:pt>
    <dgm:pt modelId="{BDED0630-DF3C-44E4-8D1C-02896D2A4E8C}" type="sibTrans" cxnId="{CCA39D3D-8E3D-48B6-A846-5B72F0B15C4B}">
      <dgm:prSet/>
      <dgm:spPr/>
      <dgm:t>
        <a:bodyPr/>
        <a:lstStyle/>
        <a:p>
          <a:endParaRPr lang="en-US">
            <a:solidFill>
              <a:schemeClr val="bg2">
                <a:lumMod val="50000"/>
              </a:schemeClr>
            </a:solidFill>
          </a:endParaRPr>
        </a:p>
      </dgm:t>
    </dgm:pt>
    <dgm:pt modelId="{4BFC8FB4-A9FF-4A24-85FC-BCAA1386C603}" type="asst">
      <dgm:prSet phldrT="[Text]" custT="1"/>
      <dgm:spPr/>
      <dgm:t>
        <a:bodyPr/>
        <a:lstStyle/>
        <a:p>
          <a:r>
            <a:rPr lang="en-US" sz="1400" b="0" dirty="0">
              <a:solidFill>
                <a:schemeClr val="bg2">
                  <a:lumMod val="50000"/>
                </a:schemeClr>
              </a:solidFill>
              <a:latin typeface="Arial Narrow" panose="020B0606020202030204" pitchFamily="34" charset="0"/>
            </a:rPr>
            <a:t>Vehicle Services Bureau</a:t>
          </a:r>
        </a:p>
      </dgm:t>
    </dgm:pt>
    <dgm:pt modelId="{7A16BCFB-A83B-4F4B-8E2B-30D45CDCD08A}" type="parTrans" cxnId="{6967B5A0-4804-4471-878F-1AFD06C2B29C}">
      <dgm:prSet/>
      <dgm:spPr/>
      <dgm:t>
        <a:bodyPr/>
        <a:lstStyle/>
        <a:p>
          <a:endParaRPr lang="en-US">
            <a:solidFill>
              <a:schemeClr val="bg2">
                <a:lumMod val="50000"/>
              </a:schemeClr>
            </a:solidFill>
          </a:endParaRPr>
        </a:p>
      </dgm:t>
    </dgm:pt>
    <dgm:pt modelId="{30A4E186-69B9-4B58-94D7-BDEECB288FE8}" type="sibTrans" cxnId="{6967B5A0-4804-4471-878F-1AFD06C2B29C}">
      <dgm:prSet/>
      <dgm:spPr/>
      <dgm:t>
        <a:bodyPr/>
        <a:lstStyle/>
        <a:p>
          <a:endParaRPr lang="en-US">
            <a:solidFill>
              <a:schemeClr val="bg2">
                <a:lumMod val="50000"/>
              </a:schemeClr>
            </a:solidFill>
          </a:endParaRPr>
        </a:p>
      </dgm:t>
    </dgm:pt>
    <dgm:pt modelId="{CBD42324-48C9-4DBB-9EB2-843E4ADB432E}"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Fiscal</a:t>
          </a:r>
        </a:p>
      </dgm:t>
    </dgm:pt>
    <dgm:pt modelId="{CA26A082-3F43-47ED-A0F1-CBF409A94B77}" type="parTrans" cxnId="{AD5713A1-E1E7-4485-8A65-37FE1AAE0401}">
      <dgm:prSet/>
      <dgm:spPr/>
      <dgm:t>
        <a:bodyPr/>
        <a:lstStyle/>
        <a:p>
          <a:endParaRPr lang="en-US">
            <a:solidFill>
              <a:schemeClr val="bg2">
                <a:lumMod val="50000"/>
              </a:schemeClr>
            </a:solidFill>
          </a:endParaRPr>
        </a:p>
      </dgm:t>
    </dgm:pt>
    <dgm:pt modelId="{C8BC4873-60D7-4F0F-B2DA-7EBF3BE6D37F}" type="sibTrans" cxnId="{AD5713A1-E1E7-4485-8A65-37FE1AAE0401}">
      <dgm:prSet/>
      <dgm:spPr/>
      <dgm:t>
        <a:bodyPr/>
        <a:lstStyle/>
        <a:p>
          <a:endParaRPr lang="en-US">
            <a:solidFill>
              <a:schemeClr val="bg2">
                <a:lumMod val="50000"/>
              </a:schemeClr>
            </a:solidFill>
          </a:endParaRPr>
        </a:p>
      </dgm:t>
    </dgm:pt>
    <dgm:pt modelId="{69270853-5D91-433C-83A9-4D94600C2B1F}"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Operations</a:t>
          </a:r>
        </a:p>
      </dgm:t>
    </dgm:pt>
    <dgm:pt modelId="{7AD4CD25-12C2-4161-8617-FD9298782B37}" type="parTrans" cxnId="{CB5E9602-50BA-4302-9688-85000AC63F7F}">
      <dgm:prSet/>
      <dgm:spPr/>
      <dgm:t>
        <a:bodyPr/>
        <a:lstStyle/>
        <a:p>
          <a:endParaRPr lang="en-US">
            <a:solidFill>
              <a:schemeClr val="bg2">
                <a:lumMod val="50000"/>
              </a:schemeClr>
            </a:solidFill>
          </a:endParaRPr>
        </a:p>
      </dgm:t>
    </dgm:pt>
    <dgm:pt modelId="{FEBEA45A-E603-458A-B9BA-E368EA0AC2A1}" type="sibTrans" cxnId="{CB5E9602-50BA-4302-9688-85000AC63F7F}">
      <dgm:prSet/>
      <dgm:spPr/>
      <dgm:t>
        <a:bodyPr/>
        <a:lstStyle/>
        <a:p>
          <a:endParaRPr lang="en-US">
            <a:solidFill>
              <a:schemeClr val="bg2">
                <a:lumMod val="50000"/>
              </a:schemeClr>
            </a:solidFill>
          </a:endParaRPr>
        </a:p>
      </dgm:t>
    </dgm:pt>
    <dgm:pt modelId="{DE16AFDA-F196-4A5A-A56A-BB9D4A500062}"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Audit</a:t>
          </a:r>
        </a:p>
      </dgm:t>
    </dgm:pt>
    <dgm:pt modelId="{9208A6E1-4DF1-4616-A9C4-436DBBD08EEF}" type="parTrans" cxnId="{1114AA0A-5FBE-4BE1-B857-DF4F65DB85B7}">
      <dgm:prSet/>
      <dgm:spPr/>
      <dgm:t>
        <a:bodyPr/>
        <a:lstStyle/>
        <a:p>
          <a:endParaRPr lang="en-US">
            <a:solidFill>
              <a:schemeClr val="bg2">
                <a:lumMod val="50000"/>
              </a:schemeClr>
            </a:solidFill>
          </a:endParaRPr>
        </a:p>
      </dgm:t>
    </dgm:pt>
    <dgm:pt modelId="{52903D8E-6803-43FC-943B-D0D5D9E223FE}" type="sibTrans" cxnId="{1114AA0A-5FBE-4BE1-B857-DF4F65DB85B7}">
      <dgm:prSet/>
      <dgm:spPr/>
      <dgm:t>
        <a:bodyPr/>
        <a:lstStyle/>
        <a:p>
          <a:endParaRPr lang="en-US">
            <a:solidFill>
              <a:schemeClr val="bg2">
                <a:lumMod val="50000"/>
              </a:schemeClr>
            </a:solidFill>
          </a:endParaRPr>
        </a:p>
      </dgm:t>
    </dgm:pt>
    <dgm:pt modelId="{A36420DF-2778-4AFB-8516-7CC65223BE9E}"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Budget</a:t>
          </a:r>
        </a:p>
      </dgm:t>
    </dgm:pt>
    <dgm:pt modelId="{D8A2D991-DA44-4AEA-B7F3-58BF4858E5BF}" type="parTrans" cxnId="{2E5989D7-0229-4DA7-B8DC-CB9CB898F930}">
      <dgm:prSet/>
      <dgm:spPr/>
      <dgm:t>
        <a:bodyPr/>
        <a:lstStyle/>
        <a:p>
          <a:endParaRPr lang="en-US">
            <a:solidFill>
              <a:schemeClr val="bg2">
                <a:lumMod val="50000"/>
              </a:schemeClr>
            </a:solidFill>
          </a:endParaRPr>
        </a:p>
      </dgm:t>
    </dgm:pt>
    <dgm:pt modelId="{6D8AC319-4D4D-4224-A31D-C94D966CCA0A}" type="sibTrans" cxnId="{2E5989D7-0229-4DA7-B8DC-CB9CB898F930}">
      <dgm:prSet/>
      <dgm:spPr/>
      <dgm:t>
        <a:bodyPr/>
        <a:lstStyle/>
        <a:p>
          <a:endParaRPr lang="en-US">
            <a:solidFill>
              <a:schemeClr val="bg2">
                <a:lumMod val="50000"/>
              </a:schemeClr>
            </a:solidFill>
          </a:endParaRPr>
        </a:p>
      </dgm:t>
    </dgm:pt>
    <dgm:pt modelId="{6AD25DAD-7D72-45D2-B2BB-3DCF0A9B7F9B}"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Financial Operations</a:t>
          </a:r>
        </a:p>
      </dgm:t>
    </dgm:pt>
    <dgm:pt modelId="{51191BCF-CD57-4D25-9203-A90C3002F0F4}" type="parTrans" cxnId="{BA63DA1B-41B7-4EB4-B3FC-1F80CBCB548C}">
      <dgm:prSet/>
      <dgm:spPr/>
      <dgm:t>
        <a:bodyPr/>
        <a:lstStyle/>
        <a:p>
          <a:endParaRPr lang="en-US">
            <a:solidFill>
              <a:schemeClr val="bg2">
                <a:lumMod val="50000"/>
              </a:schemeClr>
            </a:solidFill>
          </a:endParaRPr>
        </a:p>
      </dgm:t>
    </dgm:pt>
    <dgm:pt modelId="{7561C026-D387-44C8-A5A1-AF2D428E9376}" type="sibTrans" cxnId="{BA63DA1B-41B7-4EB4-B3FC-1F80CBCB548C}">
      <dgm:prSet/>
      <dgm:spPr/>
      <dgm:t>
        <a:bodyPr/>
        <a:lstStyle/>
        <a:p>
          <a:endParaRPr lang="en-US">
            <a:solidFill>
              <a:schemeClr val="bg2">
                <a:lumMod val="50000"/>
              </a:schemeClr>
            </a:solidFill>
          </a:endParaRPr>
        </a:p>
      </dgm:t>
    </dgm:pt>
    <dgm:pt modelId="{DF316B14-BA5F-4CEA-B650-1CE5EA008321}"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Testing</a:t>
          </a:r>
        </a:p>
      </dgm:t>
    </dgm:pt>
    <dgm:pt modelId="{49DEDB7E-905C-4BDF-8D29-A8C3C9A7C10C}" type="parTrans" cxnId="{1AAD3906-635C-4700-BAF8-4352704FD7D8}">
      <dgm:prSet/>
      <dgm:spPr/>
      <dgm:t>
        <a:bodyPr/>
        <a:lstStyle/>
        <a:p>
          <a:endParaRPr lang="en-US">
            <a:solidFill>
              <a:schemeClr val="bg2">
                <a:lumMod val="50000"/>
              </a:schemeClr>
            </a:solidFill>
          </a:endParaRPr>
        </a:p>
      </dgm:t>
    </dgm:pt>
    <dgm:pt modelId="{29E3EC84-5B19-48C9-9A82-E15197553560}" type="sibTrans" cxnId="{1AAD3906-635C-4700-BAF8-4352704FD7D8}">
      <dgm:prSet/>
      <dgm:spPr/>
      <dgm:t>
        <a:bodyPr/>
        <a:lstStyle/>
        <a:p>
          <a:endParaRPr lang="en-US">
            <a:solidFill>
              <a:schemeClr val="bg2">
                <a:lumMod val="50000"/>
              </a:schemeClr>
            </a:solidFill>
          </a:endParaRPr>
        </a:p>
      </dgm:t>
    </dgm:pt>
    <dgm:pt modelId="{D4E07360-FC3D-4B1F-805F-A1BA82AB6B80}"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Training</a:t>
          </a:r>
        </a:p>
      </dgm:t>
    </dgm:pt>
    <dgm:pt modelId="{EEAFA0C8-EEF2-41B7-8E9D-86FC1440B9CD}" type="parTrans" cxnId="{5D86BA32-4228-4FC6-BA27-69E0305A6CAF}">
      <dgm:prSet/>
      <dgm:spPr/>
      <dgm:t>
        <a:bodyPr/>
        <a:lstStyle/>
        <a:p>
          <a:endParaRPr lang="en-US">
            <a:solidFill>
              <a:schemeClr val="bg2">
                <a:lumMod val="50000"/>
              </a:schemeClr>
            </a:solidFill>
          </a:endParaRPr>
        </a:p>
      </dgm:t>
    </dgm:pt>
    <dgm:pt modelId="{ACAE02C2-4120-4FD2-BC26-7CC4D95B8CE9}" type="sibTrans" cxnId="{5D86BA32-4228-4FC6-BA27-69E0305A6CAF}">
      <dgm:prSet/>
      <dgm:spPr/>
      <dgm:t>
        <a:bodyPr/>
        <a:lstStyle/>
        <a:p>
          <a:endParaRPr lang="en-US">
            <a:solidFill>
              <a:schemeClr val="bg2">
                <a:lumMod val="50000"/>
              </a:schemeClr>
            </a:solidFill>
          </a:endParaRPr>
        </a:p>
      </dgm:t>
    </dgm:pt>
    <dgm:pt modelId="{518C0CFB-3AB5-4E02-AFFC-3CAC5FC56505}"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System Maintenance</a:t>
          </a:r>
        </a:p>
      </dgm:t>
    </dgm:pt>
    <dgm:pt modelId="{95E8855B-744D-4A23-873A-345575FC428E}" type="parTrans" cxnId="{737F2913-3107-4979-A756-470A7049C95B}">
      <dgm:prSet/>
      <dgm:spPr/>
      <dgm:t>
        <a:bodyPr/>
        <a:lstStyle/>
        <a:p>
          <a:endParaRPr lang="en-US">
            <a:solidFill>
              <a:schemeClr val="bg2">
                <a:lumMod val="50000"/>
              </a:schemeClr>
            </a:solidFill>
          </a:endParaRPr>
        </a:p>
      </dgm:t>
    </dgm:pt>
    <dgm:pt modelId="{B1ABCE93-AB30-4DC3-8AB4-06E98C730F2B}" type="sibTrans" cxnId="{737F2913-3107-4979-A756-470A7049C95B}">
      <dgm:prSet/>
      <dgm:spPr/>
      <dgm:t>
        <a:bodyPr/>
        <a:lstStyle/>
        <a:p>
          <a:endParaRPr lang="en-US">
            <a:solidFill>
              <a:schemeClr val="bg2">
                <a:lumMod val="50000"/>
              </a:schemeClr>
            </a:solidFill>
          </a:endParaRPr>
        </a:p>
      </dgm:t>
    </dgm:pt>
    <dgm:pt modelId="{63CF9F04-AD95-467A-B335-20E0E9C989CA}"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Authorized Agents</a:t>
          </a:r>
        </a:p>
      </dgm:t>
    </dgm:pt>
    <dgm:pt modelId="{A793C82E-00FC-4350-8D4C-9C6C901BBD2F}" type="parTrans" cxnId="{01B095E5-9A79-400B-9F4B-F138ABF4DA25}">
      <dgm:prSet/>
      <dgm:spPr/>
      <dgm:t>
        <a:bodyPr/>
        <a:lstStyle/>
        <a:p>
          <a:endParaRPr lang="en-US">
            <a:solidFill>
              <a:schemeClr val="bg2">
                <a:lumMod val="50000"/>
              </a:schemeClr>
            </a:solidFill>
          </a:endParaRPr>
        </a:p>
      </dgm:t>
    </dgm:pt>
    <dgm:pt modelId="{D3BEC3B6-B8AC-4109-B80F-AC1FF570D9E3}" type="sibTrans" cxnId="{01B095E5-9A79-400B-9F4B-F138ABF4DA25}">
      <dgm:prSet/>
      <dgm:spPr/>
      <dgm:t>
        <a:bodyPr/>
        <a:lstStyle/>
        <a:p>
          <a:endParaRPr lang="en-US">
            <a:solidFill>
              <a:schemeClr val="bg2">
                <a:lumMod val="50000"/>
              </a:schemeClr>
            </a:solidFill>
          </a:endParaRPr>
        </a:p>
      </dgm:t>
    </dgm:pt>
    <dgm:pt modelId="{ADFAB833-D137-42F8-B756-ECB730849B63}"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Call Center</a:t>
          </a:r>
        </a:p>
      </dgm:t>
    </dgm:pt>
    <dgm:pt modelId="{2A47E9FD-1E4F-4994-A713-51249792808E}" type="parTrans" cxnId="{F493471E-ED9C-4D36-954E-F2E075B735C4}">
      <dgm:prSet/>
      <dgm:spPr/>
      <dgm:t>
        <a:bodyPr/>
        <a:lstStyle/>
        <a:p>
          <a:endParaRPr lang="en-US">
            <a:solidFill>
              <a:schemeClr val="bg2">
                <a:lumMod val="50000"/>
              </a:schemeClr>
            </a:solidFill>
          </a:endParaRPr>
        </a:p>
      </dgm:t>
    </dgm:pt>
    <dgm:pt modelId="{67EA34B8-C2A3-4453-9CAD-090A912F7F98}" type="sibTrans" cxnId="{F493471E-ED9C-4D36-954E-F2E075B735C4}">
      <dgm:prSet/>
      <dgm:spPr/>
      <dgm:t>
        <a:bodyPr/>
        <a:lstStyle/>
        <a:p>
          <a:endParaRPr lang="en-US">
            <a:solidFill>
              <a:schemeClr val="bg2">
                <a:lumMod val="50000"/>
              </a:schemeClr>
            </a:solidFill>
          </a:endParaRPr>
        </a:p>
      </dgm:t>
    </dgm:pt>
    <dgm:pt modelId="{6609416D-E996-45FA-BFA6-7F7A718B7583}"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Exam Stations</a:t>
          </a:r>
        </a:p>
      </dgm:t>
    </dgm:pt>
    <dgm:pt modelId="{4ABEC2CB-B405-49CD-94C4-3E31990E1176}" type="parTrans" cxnId="{2944C5B2-0397-4CAE-9144-8432B2F58A9C}">
      <dgm:prSet/>
      <dgm:spPr/>
      <dgm:t>
        <a:bodyPr/>
        <a:lstStyle/>
        <a:p>
          <a:endParaRPr lang="en-US">
            <a:solidFill>
              <a:schemeClr val="bg2">
                <a:lumMod val="50000"/>
              </a:schemeClr>
            </a:solidFill>
          </a:endParaRPr>
        </a:p>
      </dgm:t>
    </dgm:pt>
    <dgm:pt modelId="{7378FC19-67B2-4A80-A38E-D2B3E989F53E}" type="sibTrans" cxnId="{2944C5B2-0397-4CAE-9144-8432B2F58A9C}">
      <dgm:prSet/>
      <dgm:spPr/>
      <dgm:t>
        <a:bodyPr/>
        <a:lstStyle/>
        <a:p>
          <a:endParaRPr lang="en-US">
            <a:solidFill>
              <a:schemeClr val="bg2">
                <a:lumMod val="50000"/>
              </a:schemeClr>
            </a:solidFill>
          </a:endParaRPr>
        </a:p>
      </dgm:t>
    </dgm:pt>
    <dgm:pt modelId="{8A16E99E-5812-425F-A92D-E22B2E77D645}"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Commercial Unit</a:t>
          </a:r>
        </a:p>
      </dgm:t>
    </dgm:pt>
    <dgm:pt modelId="{EBB9169F-F720-4D1F-8E66-BFD034A0E7B2}" type="parTrans" cxnId="{4336B4A6-7D2B-4AC1-9C30-5C2D33EE7010}">
      <dgm:prSet/>
      <dgm:spPr/>
      <dgm:t>
        <a:bodyPr/>
        <a:lstStyle/>
        <a:p>
          <a:endParaRPr lang="en-US">
            <a:solidFill>
              <a:schemeClr val="bg2">
                <a:lumMod val="50000"/>
              </a:schemeClr>
            </a:solidFill>
          </a:endParaRPr>
        </a:p>
      </dgm:t>
    </dgm:pt>
    <dgm:pt modelId="{AE0AAF54-FE1A-4990-A0B3-F7AC63D0C024}" type="sibTrans" cxnId="{4336B4A6-7D2B-4AC1-9C30-5C2D33EE7010}">
      <dgm:prSet/>
      <dgm:spPr/>
      <dgm:t>
        <a:bodyPr/>
        <a:lstStyle/>
        <a:p>
          <a:endParaRPr lang="en-US">
            <a:solidFill>
              <a:schemeClr val="bg2">
                <a:lumMod val="50000"/>
              </a:schemeClr>
            </a:solidFill>
          </a:endParaRPr>
        </a:p>
      </dgm:t>
    </dgm:pt>
    <dgm:pt modelId="{ECF081DB-FDCE-475E-981A-98754056D610}"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Medical Unit</a:t>
          </a:r>
        </a:p>
      </dgm:t>
    </dgm:pt>
    <dgm:pt modelId="{F73186D3-018D-4344-91B6-A05BDCA412E9}" type="parTrans" cxnId="{784544E0-4EBC-41CB-B610-9D0808905B0C}">
      <dgm:prSet/>
      <dgm:spPr/>
      <dgm:t>
        <a:bodyPr/>
        <a:lstStyle/>
        <a:p>
          <a:endParaRPr lang="en-US">
            <a:solidFill>
              <a:schemeClr val="bg2">
                <a:lumMod val="50000"/>
              </a:schemeClr>
            </a:solidFill>
          </a:endParaRPr>
        </a:p>
      </dgm:t>
    </dgm:pt>
    <dgm:pt modelId="{A847A97C-FA68-420A-B78B-349CF2C0AE40}" type="sibTrans" cxnId="{784544E0-4EBC-41CB-B610-9D0808905B0C}">
      <dgm:prSet/>
      <dgm:spPr/>
      <dgm:t>
        <a:bodyPr/>
        <a:lstStyle/>
        <a:p>
          <a:endParaRPr lang="en-US">
            <a:solidFill>
              <a:schemeClr val="bg2">
                <a:lumMod val="50000"/>
              </a:schemeClr>
            </a:solidFill>
          </a:endParaRPr>
        </a:p>
      </dgm:t>
    </dgm:pt>
    <dgm:pt modelId="{217907BB-31DF-4E5A-A982-4D265EDFB30D}"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Non-Commercial Unit</a:t>
          </a:r>
        </a:p>
      </dgm:t>
    </dgm:pt>
    <dgm:pt modelId="{352D44BD-23DB-4DB2-A0D2-071558B9CD72}" type="parTrans" cxnId="{8372A1F8-A050-47B4-B3C7-EB3B4D99032F}">
      <dgm:prSet/>
      <dgm:spPr/>
      <dgm:t>
        <a:bodyPr/>
        <a:lstStyle/>
        <a:p>
          <a:endParaRPr lang="en-US">
            <a:solidFill>
              <a:schemeClr val="bg2">
                <a:lumMod val="50000"/>
              </a:schemeClr>
            </a:solidFill>
          </a:endParaRPr>
        </a:p>
      </dgm:t>
    </dgm:pt>
    <dgm:pt modelId="{FD9286AE-9DB7-4E9C-A678-3124F5288DF1}" type="sibTrans" cxnId="{8372A1F8-A050-47B4-B3C7-EB3B4D99032F}">
      <dgm:prSet/>
      <dgm:spPr/>
      <dgm:t>
        <a:bodyPr/>
        <a:lstStyle/>
        <a:p>
          <a:endParaRPr lang="en-US">
            <a:solidFill>
              <a:schemeClr val="bg2">
                <a:lumMod val="50000"/>
              </a:schemeClr>
            </a:solidFill>
          </a:endParaRPr>
        </a:p>
      </dgm:t>
    </dgm:pt>
    <dgm:pt modelId="{AFA278C5-A44C-4DAF-BF05-EF5BB06494B9}"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Title &amp; Registration</a:t>
          </a:r>
        </a:p>
      </dgm:t>
    </dgm:pt>
    <dgm:pt modelId="{80D6A7E7-F87B-40C8-9987-E64641F74C65}" type="parTrans" cxnId="{16B3D4EB-676E-4F8E-9ABB-F6643F29C58E}">
      <dgm:prSet/>
      <dgm:spPr/>
      <dgm:t>
        <a:bodyPr/>
        <a:lstStyle/>
        <a:p>
          <a:endParaRPr lang="en-US">
            <a:solidFill>
              <a:schemeClr val="bg2">
                <a:lumMod val="50000"/>
              </a:schemeClr>
            </a:solidFill>
          </a:endParaRPr>
        </a:p>
      </dgm:t>
    </dgm:pt>
    <dgm:pt modelId="{205E559A-8E56-4D4E-954C-BEFC823E6CFA}" type="sibTrans" cxnId="{16B3D4EB-676E-4F8E-9ABB-F6643F29C58E}">
      <dgm:prSet/>
      <dgm:spPr/>
      <dgm:t>
        <a:bodyPr/>
        <a:lstStyle/>
        <a:p>
          <a:endParaRPr lang="en-US">
            <a:solidFill>
              <a:schemeClr val="bg2">
                <a:lumMod val="50000"/>
              </a:schemeClr>
            </a:solidFill>
          </a:endParaRPr>
        </a:p>
      </dgm:t>
    </dgm:pt>
    <dgm:pt modelId="{03163612-0B32-4954-84D9-420872F62EB3}"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Dealer Licensing</a:t>
          </a:r>
        </a:p>
      </dgm:t>
    </dgm:pt>
    <dgm:pt modelId="{CB518A22-A1E8-4CC1-B48B-ADBEF1707570}" type="parTrans" cxnId="{DBBD7E46-E9EC-4A1F-AAE6-40145FDC12D0}">
      <dgm:prSet/>
      <dgm:spPr/>
      <dgm:t>
        <a:bodyPr/>
        <a:lstStyle/>
        <a:p>
          <a:endParaRPr lang="en-US">
            <a:solidFill>
              <a:schemeClr val="bg2">
                <a:lumMod val="50000"/>
              </a:schemeClr>
            </a:solidFill>
          </a:endParaRPr>
        </a:p>
      </dgm:t>
    </dgm:pt>
    <dgm:pt modelId="{0662BFE6-0ECF-4508-8A6D-786B42C6A3A0}" type="sibTrans" cxnId="{DBBD7E46-E9EC-4A1F-AAE6-40145FDC12D0}">
      <dgm:prSet/>
      <dgm:spPr/>
      <dgm:t>
        <a:bodyPr/>
        <a:lstStyle/>
        <a:p>
          <a:endParaRPr lang="en-US">
            <a:solidFill>
              <a:schemeClr val="bg2">
                <a:lumMod val="50000"/>
              </a:schemeClr>
            </a:solidFill>
          </a:endParaRPr>
        </a:p>
      </dgm:t>
    </dgm:pt>
    <dgm:pt modelId="{4BFBFFAD-D607-4110-B90B-16A37DEA8669}"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Salvage</a:t>
          </a:r>
        </a:p>
      </dgm:t>
    </dgm:pt>
    <dgm:pt modelId="{6CA0E3CE-C983-4102-ABAE-0251F25868AF}" type="parTrans" cxnId="{20DCBC58-CBE7-4045-A33E-FCE7675F20E1}">
      <dgm:prSet/>
      <dgm:spPr/>
      <dgm:t>
        <a:bodyPr/>
        <a:lstStyle/>
        <a:p>
          <a:endParaRPr lang="en-US">
            <a:solidFill>
              <a:schemeClr val="bg2">
                <a:lumMod val="50000"/>
              </a:schemeClr>
            </a:solidFill>
          </a:endParaRPr>
        </a:p>
      </dgm:t>
    </dgm:pt>
    <dgm:pt modelId="{403EA578-2A20-492A-B0F6-66C4E527F597}" type="sibTrans" cxnId="{20DCBC58-CBE7-4045-A33E-FCE7675F20E1}">
      <dgm:prSet/>
      <dgm:spPr/>
      <dgm:t>
        <a:bodyPr/>
        <a:lstStyle/>
        <a:p>
          <a:endParaRPr lang="en-US">
            <a:solidFill>
              <a:schemeClr val="bg2">
                <a:lumMod val="50000"/>
              </a:schemeClr>
            </a:solidFill>
          </a:endParaRPr>
        </a:p>
      </dgm:t>
    </dgm:pt>
    <dgm:pt modelId="{00D981A3-7B5A-4599-99CD-69B4D908C29C}"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Fleet</a:t>
          </a:r>
        </a:p>
      </dgm:t>
    </dgm:pt>
    <dgm:pt modelId="{616871E2-CFBF-4FCF-BC5A-36736172A130}" type="parTrans" cxnId="{3BE7897F-4055-4420-A404-E107E0FA09DB}">
      <dgm:prSet/>
      <dgm:spPr/>
      <dgm:t>
        <a:bodyPr/>
        <a:lstStyle/>
        <a:p>
          <a:endParaRPr lang="en-US">
            <a:solidFill>
              <a:schemeClr val="bg2">
                <a:lumMod val="50000"/>
              </a:schemeClr>
            </a:solidFill>
          </a:endParaRPr>
        </a:p>
      </dgm:t>
    </dgm:pt>
    <dgm:pt modelId="{B380E8A6-2952-49F4-B713-65BD8C31D291}" type="sibTrans" cxnId="{3BE7897F-4055-4420-A404-E107E0FA09DB}">
      <dgm:prSet/>
      <dgm:spPr/>
      <dgm:t>
        <a:bodyPr/>
        <a:lstStyle/>
        <a:p>
          <a:endParaRPr lang="en-US">
            <a:solidFill>
              <a:schemeClr val="bg2">
                <a:lumMod val="50000"/>
              </a:schemeClr>
            </a:solidFill>
          </a:endParaRPr>
        </a:p>
      </dgm:t>
    </dgm:pt>
    <dgm:pt modelId="{61B85F60-B595-4F2A-B0D0-9F1C21F8F9CC}"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Dealer Compliance</a:t>
          </a:r>
        </a:p>
      </dgm:t>
    </dgm:pt>
    <dgm:pt modelId="{7FFC73F6-0528-4B64-8D90-7A37312FF611}" type="parTrans" cxnId="{D2C1CFA4-BF7C-4AA6-8791-6F8968FF6214}">
      <dgm:prSet/>
      <dgm:spPr/>
      <dgm:t>
        <a:bodyPr/>
        <a:lstStyle/>
        <a:p>
          <a:endParaRPr lang="en-US">
            <a:solidFill>
              <a:schemeClr val="bg2">
                <a:lumMod val="50000"/>
              </a:schemeClr>
            </a:solidFill>
          </a:endParaRPr>
        </a:p>
      </dgm:t>
    </dgm:pt>
    <dgm:pt modelId="{8D47D3B5-43F1-474E-8E83-D9AEBED621F9}" type="sibTrans" cxnId="{D2C1CFA4-BF7C-4AA6-8791-6F8968FF6214}">
      <dgm:prSet/>
      <dgm:spPr/>
      <dgm:t>
        <a:bodyPr/>
        <a:lstStyle/>
        <a:p>
          <a:endParaRPr lang="en-US">
            <a:solidFill>
              <a:schemeClr val="bg2">
                <a:lumMod val="50000"/>
              </a:schemeClr>
            </a:solidFill>
          </a:endParaRPr>
        </a:p>
      </dgm:t>
    </dgm:pt>
    <dgm:pt modelId="{42872A74-8533-4426-8E55-A16950FDFB80}"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Security Interests</a:t>
          </a:r>
        </a:p>
      </dgm:t>
    </dgm:pt>
    <dgm:pt modelId="{D6862A9A-0BD3-4EEA-A3F8-8C403FE0F087}" type="parTrans" cxnId="{3B4A0A9B-0005-43A3-8814-531DD1851D52}">
      <dgm:prSet/>
      <dgm:spPr/>
      <dgm:t>
        <a:bodyPr/>
        <a:lstStyle/>
        <a:p>
          <a:endParaRPr lang="en-US">
            <a:solidFill>
              <a:schemeClr val="bg2">
                <a:lumMod val="50000"/>
              </a:schemeClr>
            </a:solidFill>
          </a:endParaRPr>
        </a:p>
      </dgm:t>
    </dgm:pt>
    <dgm:pt modelId="{EED14E1D-EEBC-42CA-996F-7B386B98974F}" type="sibTrans" cxnId="{3B4A0A9B-0005-43A3-8814-531DD1851D52}">
      <dgm:prSet/>
      <dgm:spPr/>
      <dgm:t>
        <a:bodyPr/>
        <a:lstStyle/>
        <a:p>
          <a:endParaRPr lang="en-US">
            <a:solidFill>
              <a:schemeClr val="bg2">
                <a:lumMod val="50000"/>
              </a:schemeClr>
            </a:solidFill>
          </a:endParaRPr>
        </a:p>
      </dgm:t>
    </dgm:pt>
    <dgm:pt modelId="{1004F1D2-EED8-4862-B77F-6D4F03F6B6A4}" type="asst">
      <dgm:prSet phldrT="[Text]" custT="1"/>
      <dgm:spPr/>
      <dgm:t>
        <a:bodyPr/>
        <a:lstStyle/>
        <a:p>
          <a:r>
            <a:rPr lang="en-US" sz="1400" b="0" dirty="0">
              <a:solidFill>
                <a:schemeClr val="bg2">
                  <a:lumMod val="50000"/>
                </a:schemeClr>
              </a:solidFill>
              <a:latin typeface="Arial Narrow" panose="020B0606020202030204" pitchFamily="34" charset="0"/>
              <a:cs typeface="Arial" panose="020B0604020202020204" pitchFamily="34" charset="0"/>
            </a:rPr>
            <a:t>Inventory</a:t>
          </a:r>
        </a:p>
      </dgm:t>
    </dgm:pt>
    <dgm:pt modelId="{89B63D42-E1A1-4553-BCFC-2B4BBEBE2C7C}" type="parTrans" cxnId="{82353743-F6FB-4DB4-BF38-ABF81EF808DB}">
      <dgm:prSet/>
      <dgm:spPr/>
      <dgm:t>
        <a:bodyPr/>
        <a:lstStyle/>
        <a:p>
          <a:endParaRPr lang="en-US">
            <a:solidFill>
              <a:schemeClr val="bg2">
                <a:lumMod val="50000"/>
              </a:schemeClr>
            </a:solidFill>
          </a:endParaRPr>
        </a:p>
      </dgm:t>
    </dgm:pt>
    <dgm:pt modelId="{F98C5204-44F5-4505-9E7C-905F6AE1BE76}" type="sibTrans" cxnId="{82353743-F6FB-4DB4-BF38-ABF81EF808DB}">
      <dgm:prSet/>
      <dgm:spPr/>
      <dgm:t>
        <a:bodyPr/>
        <a:lstStyle/>
        <a:p>
          <a:endParaRPr lang="en-US">
            <a:solidFill>
              <a:schemeClr val="bg2">
                <a:lumMod val="50000"/>
              </a:schemeClr>
            </a:solidFill>
          </a:endParaRPr>
        </a:p>
      </dgm:t>
    </dgm:pt>
    <dgm:pt modelId="{38E0F3A7-8C7D-43A6-AF4B-69C0041BA216}" type="pres">
      <dgm:prSet presAssocID="{42A30C87-F5B7-49A1-928B-BE51E432A857}" presName="hierChild1" presStyleCnt="0">
        <dgm:presLayoutVars>
          <dgm:orgChart val="1"/>
          <dgm:chPref val="1"/>
          <dgm:dir/>
          <dgm:animOne val="branch"/>
          <dgm:animLvl val="lvl"/>
          <dgm:resizeHandles/>
        </dgm:presLayoutVars>
      </dgm:prSet>
      <dgm:spPr/>
    </dgm:pt>
    <dgm:pt modelId="{89AE8617-DF1C-4711-896E-24464FEF29C6}" type="pres">
      <dgm:prSet presAssocID="{0C3DA724-FF36-4713-A059-9C8523362FD8}" presName="hierRoot1" presStyleCnt="0">
        <dgm:presLayoutVars>
          <dgm:hierBranch val="init"/>
        </dgm:presLayoutVars>
      </dgm:prSet>
      <dgm:spPr/>
    </dgm:pt>
    <dgm:pt modelId="{56CB693F-10D8-4E2B-9415-EB93FA02CF0C}" type="pres">
      <dgm:prSet presAssocID="{0C3DA724-FF36-4713-A059-9C8523362FD8}" presName="rootComposite1" presStyleCnt="0"/>
      <dgm:spPr/>
    </dgm:pt>
    <dgm:pt modelId="{A88B4266-9EBC-48E1-8D93-75EA84A0B00B}" type="pres">
      <dgm:prSet presAssocID="{0C3DA724-FF36-4713-A059-9C8523362FD8}" presName="rootText1" presStyleLbl="node0" presStyleIdx="0" presStyleCnt="1" custScaleX="168982">
        <dgm:presLayoutVars>
          <dgm:chPref val="3"/>
        </dgm:presLayoutVars>
      </dgm:prSet>
      <dgm:spPr/>
    </dgm:pt>
    <dgm:pt modelId="{B68BAB71-957F-4FE6-8A1A-A5101136E849}" type="pres">
      <dgm:prSet presAssocID="{0C3DA724-FF36-4713-A059-9C8523362FD8}" presName="rootConnector1" presStyleLbl="node1" presStyleIdx="0" presStyleCnt="0"/>
      <dgm:spPr/>
    </dgm:pt>
    <dgm:pt modelId="{0F1FFD50-8C79-486F-8ED2-9CFEA708AC00}" type="pres">
      <dgm:prSet presAssocID="{0C3DA724-FF36-4713-A059-9C8523362FD8}" presName="hierChild2" presStyleCnt="0"/>
      <dgm:spPr/>
    </dgm:pt>
    <dgm:pt modelId="{E8D53C46-1B45-4F47-AC55-C9B1B3B77BD1}" type="pres">
      <dgm:prSet presAssocID="{0C3DA724-FF36-4713-A059-9C8523362FD8}" presName="hierChild3" presStyleCnt="0"/>
      <dgm:spPr/>
    </dgm:pt>
    <dgm:pt modelId="{DE344797-5FF1-40A8-BD93-7E133A07305D}" type="pres">
      <dgm:prSet presAssocID="{9E5A4BB6-A03F-477D-B905-421DA920178A}" presName="Name111" presStyleLbl="parChTrans1D2" presStyleIdx="0" presStyleCnt="6"/>
      <dgm:spPr/>
    </dgm:pt>
    <dgm:pt modelId="{9EA82107-44EC-4968-9378-061164E30CD0}" type="pres">
      <dgm:prSet presAssocID="{AD52737C-392D-4554-A8B4-EE315F64800B}" presName="hierRoot3" presStyleCnt="0">
        <dgm:presLayoutVars>
          <dgm:hierBranch val="init"/>
        </dgm:presLayoutVars>
      </dgm:prSet>
      <dgm:spPr/>
    </dgm:pt>
    <dgm:pt modelId="{C065BA3B-6DC4-45DC-BBFB-79166B113C1E}" type="pres">
      <dgm:prSet presAssocID="{AD52737C-392D-4554-A8B4-EE315F64800B}" presName="rootComposite3" presStyleCnt="0"/>
      <dgm:spPr/>
    </dgm:pt>
    <dgm:pt modelId="{45E78246-C110-4B72-94EA-93603693C8B0}" type="pres">
      <dgm:prSet presAssocID="{AD52737C-392D-4554-A8B4-EE315F64800B}" presName="rootText3" presStyleLbl="asst1" presStyleIdx="0" presStyleCnt="25" custScaleX="129770" custLinFactNeighborX="-41791" custLinFactNeighborY="11702">
        <dgm:presLayoutVars>
          <dgm:chPref val="3"/>
        </dgm:presLayoutVars>
      </dgm:prSet>
      <dgm:spPr/>
    </dgm:pt>
    <dgm:pt modelId="{3818E9C0-FA51-4261-AC02-79A8D97307CB}" type="pres">
      <dgm:prSet presAssocID="{AD52737C-392D-4554-A8B4-EE315F64800B}" presName="rootConnector3" presStyleLbl="asst1" presStyleIdx="0" presStyleCnt="25"/>
      <dgm:spPr/>
    </dgm:pt>
    <dgm:pt modelId="{4DD90C2D-006F-4A31-AB34-D193CE2B7F44}" type="pres">
      <dgm:prSet presAssocID="{AD52737C-392D-4554-A8B4-EE315F64800B}" presName="hierChild6" presStyleCnt="0"/>
      <dgm:spPr/>
    </dgm:pt>
    <dgm:pt modelId="{1E907144-92E2-41CB-9B94-016F5D2E010C}" type="pres">
      <dgm:prSet presAssocID="{AD52737C-392D-4554-A8B4-EE315F64800B}" presName="hierChild7" presStyleCnt="0"/>
      <dgm:spPr/>
    </dgm:pt>
    <dgm:pt modelId="{4F53773B-282B-4EFB-992D-EA4AFB38F5A6}" type="pres">
      <dgm:prSet presAssocID="{FAFE1A28-A045-41A6-8939-8D06196D84C0}" presName="Name111" presStyleLbl="parChTrans1D2" presStyleIdx="1" presStyleCnt="6"/>
      <dgm:spPr/>
    </dgm:pt>
    <dgm:pt modelId="{D23A95F4-86A2-46DE-9193-C8CC101FECF5}" type="pres">
      <dgm:prSet presAssocID="{A749731E-D089-4115-A82A-14A8BEA750BD}" presName="hierRoot3" presStyleCnt="0">
        <dgm:presLayoutVars>
          <dgm:hierBranch val="init"/>
        </dgm:presLayoutVars>
      </dgm:prSet>
      <dgm:spPr/>
    </dgm:pt>
    <dgm:pt modelId="{4ECC7D1D-FFF2-424E-BE30-012DF4FD6704}" type="pres">
      <dgm:prSet presAssocID="{A749731E-D089-4115-A82A-14A8BEA750BD}" presName="rootComposite3" presStyleCnt="0"/>
      <dgm:spPr/>
    </dgm:pt>
    <dgm:pt modelId="{826ECD0D-8D8E-47CD-A57C-F24A798363D3}" type="pres">
      <dgm:prSet presAssocID="{A749731E-D089-4115-A82A-14A8BEA750BD}" presName="rootText3" presStyleLbl="asst1" presStyleIdx="1" presStyleCnt="25" custScaleX="129770" custLinFactX="100000" custLinFactNeighborX="160843" custLinFactNeighborY="12537">
        <dgm:presLayoutVars>
          <dgm:chPref val="3"/>
        </dgm:presLayoutVars>
      </dgm:prSet>
      <dgm:spPr/>
    </dgm:pt>
    <dgm:pt modelId="{F7F8B6FF-D157-4D8E-9F5A-33D3B227DE40}" type="pres">
      <dgm:prSet presAssocID="{A749731E-D089-4115-A82A-14A8BEA750BD}" presName="rootConnector3" presStyleLbl="asst1" presStyleIdx="1" presStyleCnt="25"/>
      <dgm:spPr/>
    </dgm:pt>
    <dgm:pt modelId="{8C4EDAB2-FC41-4E47-8395-12392E37FF46}" type="pres">
      <dgm:prSet presAssocID="{A749731E-D089-4115-A82A-14A8BEA750BD}" presName="hierChild6" presStyleCnt="0"/>
      <dgm:spPr/>
    </dgm:pt>
    <dgm:pt modelId="{3544A6E5-FB97-4EB4-8C6A-3F7FA2D33A05}" type="pres">
      <dgm:prSet presAssocID="{A749731E-D089-4115-A82A-14A8BEA750BD}" presName="hierChild7" presStyleCnt="0"/>
      <dgm:spPr/>
    </dgm:pt>
    <dgm:pt modelId="{36E208B0-6BE8-443C-BE28-DC09DA5A8195}" type="pres">
      <dgm:prSet presAssocID="{8D980B99-30CD-40F9-B5BA-40D95FF404D3}" presName="Name111" presStyleLbl="parChTrans1D2" presStyleIdx="2" presStyleCnt="6"/>
      <dgm:spPr/>
    </dgm:pt>
    <dgm:pt modelId="{C5413C3B-2339-46B8-8C82-F7E067DD6846}" type="pres">
      <dgm:prSet presAssocID="{15A79859-EFE8-4CDC-96CF-6D835806DB7F}" presName="hierRoot3" presStyleCnt="0">
        <dgm:presLayoutVars>
          <dgm:hierBranch val="init"/>
        </dgm:presLayoutVars>
      </dgm:prSet>
      <dgm:spPr/>
    </dgm:pt>
    <dgm:pt modelId="{F7367979-28D5-4F24-ADDF-CAB80EF106D7}" type="pres">
      <dgm:prSet presAssocID="{15A79859-EFE8-4CDC-96CF-6D835806DB7F}" presName="rootComposite3" presStyleCnt="0"/>
      <dgm:spPr/>
    </dgm:pt>
    <dgm:pt modelId="{450130CF-988D-4D47-98F1-DB6A99F3DB2A}" type="pres">
      <dgm:prSet presAssocID="{15A79859-EFE8-4CDC-96CF-6D835806DB7F}" presName="rootText3" presStyleLbl="asst1" presStyleIdx="2" presStyleCnt="25" custScaleX="187107" custLinFactNeighborX="-4282" custLinFactNeighborY="38993">
        <dgm:presLayoutVars>
          <dgm:chPref val="3"/>
        </dgm:presLayoutVars>
      </dgm:prSet>
      <dgm:spPr/>
    </dgm:pt>
    <dgm:pt modelId="{BDC01858-F72B-46B7-BDDC-0BDBFCB6EA19}" type="pres">
      <dgm:prSet presAssocID="{15A79859-EFE8-4CDC-96CF-6D835806DB7F}" presName="rootConnector3" presStyleLbl="asst1" presStyleIdx="2" presStyleCnt="25"/>
      <dgm:spPr/>
    </dgm:pt>
    <dgm:pt modelId="{0F0E08BB-59D3-481E-8950-DDD56CC55F8B}" type="pres">
      <dgm:prSet presAssocID="{15A79859-EFE8-4CDC-96CF-6D835806DB7F}" presName="hierChild6" presStyleCnt="0"/>
      <dgm:spPr/>
    </dgm:pt>
    <dgm:pt modelId="{4A8573A7-BD81-4B74-944B-1972F3BC4FB6}" type="pres">
      <dgm:prSet presAssocID="{15A79859-EFE8-4CDC-96CF-6D835806DB7F}" presName="hierChild7" presStyleCnt="0"/>
      <dgm:spPr/>
    </dgm:pt>
    <dgm:pt modelId="{5CBEB5C6-65BA-42A4-BBAD-68D64931532F}" type="pres">
      <dgm:prSet presAssocID="{2A47E9FD-1E4F-4994-A713-51249792808E}" presName="Name111" presStyleLbl="parChTrans1D3" presStyleIdx="0" presStyleCnt="19"/>
      <dgm:spPr/>
    </dgm:pt>
    <dgm:pt modelId="{B12D8FA5-4608-4CC3-9DA6-9830A1FCF4D9}" type="pres">
      <dgm:prSet presAssocID="{ADFAB833-D137-42F8-B756-ECB730849B63}" presName="hierRoot3" presStyleCnt="0">
        <dgm:presLayoutVars>
          <dgm:hierBranch val="init"/>
        </dgm:presLayoutVars>
      </dgm:prSet>
      <dgm:spPr/>
    </dgm:pt>
    <dgm:pt modelId="{8B2F3B26-6417-40EA-991B-D406BE8C64C5}" type="pres">
      <dgm:prSet presAssocID="{ADFAB833-D137-42F8-B756-ECB730849B63}" presName="rootComposite3" presStyleCnt="0"/>
      <dgm:spPr/>
    </dgm:pt>
    <dgm:pt modelId="{1B1D95C8-4C7B-43CB-8235-55BB5224C377}" type="pres">
      <dgm:prSet presAssocID="{ADFAB833-D137-42F8-B756-ECB730849B63}" presName="rootText3" presStyleLbl="asst1" presStyleIdx="3" presStyleCnt="25" custScaleX="176959" custLinFactNeighborX="-4282" custLinFactNeighborY="40962">
        <dgm:presLayoutVars>
          <dgm:chPref val="3"/>
        </dgm:presLayoutVars>
      </dgm:prSet>
      <dgm:spPr/>
    </dgm:pt>
    <dgm:pt modelId="{C50B7457-62C1-409E-98F9-88C23BAF11AC}" type="pres">
      <dgm:prSet presAssocID="{ADFAB833-D137-42F8-B756-ECB730849B63}" presName="rootConnector3" presStyleLbl="asst1" presStyleIdx="3" presStyleCnt="25"/>
      <dgm:spPr/>
    </dgm:pt>
    <dgm:pt modelId="{798DA0AA-3E54-4198-8733-F1147B946052}" type="pres">
      <dgm:prSet presAssocID="{ADFAB833-D137-42F8-B756-ECB730849B63}" presName="hierChild6" presStyleCnt="0"/>
      <dgm:spPr/>
    </dgm:pt>
    <dgm:pt modelId="{0983F78E-36BC-492A-904C-D7B0FACCEADE}" type="pres">
      <dgm:prSet presAssocID="{ADFAB833-D137-42F8-B756-ECB730849B63}" presName="hierChild7" presStyleCnt="0"/>
      <dgm:spPr/>
    </dgm:pt>
    <dgm:pt modelId="{202CD9E0-B62A-4834-8E1E-BB6C44AE00C5}" type="pres">
      <dgm:prSet presAssocID="{4ABEC2CB-B405-49CD-94C4-3E31990E1176}" presName="Name111" presStyleLbl="parChTrans1D3" presStyleIdx="1" presStyleCnt="19"/>
      <dgm:spPr/>
    </dgm:pt>
    <dgm:pt modelId="{83AE1710-D13A-483F-9D9F-4B1122C325AD}" type="pres">
      <dgm:prSet presAssocID="{6609416D-E996-45FA-BFA6-7F7A718B7583}" presName="hierRoot3" presStyleCnt="0">
        <dgm:presLayoutVars>
          <dgm:hierBranch val="init"/>
        </dgm:presLayoutVars>
      </dgm:prSet>
      <dgm:spPr/>
    </dgm:pt>
    <dgm:pt modelId="{0DB739F2-3409-4E43-8B03-6CDA01F9CC9C}" type="pres">
      <dgm:prSet presAssocID="{6609416D-E996-45FA-BFA6-7F7A718B7583}" presName="rootComposite3" presStyleCnt="0"/>
      <dgm:spPr/>
    </dgm:pt>
    <dgm:pt modelId="{21A1EEF1-3BBE-4306-A016-A2B4ACE0A631}" type="pres">
      <dgm:prSet presAssocID="{6609416D-E996-45FA-BFA6-7F7A718B7583}" presName="rootText3" presStyleLbl="asst1" presStyleIdx="4" presStyleCnt="25" custScaleX="176959" custLinFactNeighborX="-4282" custLinFactNeighborY="40962">
        <dgm:presLayoutVars>
          <dgm:chPref val="3"/>
        </dgm:presLayoutVars>
      </dgm:prSet>
      <dgm:spPr/>
    </dgm:pt>
    <dgm:pt modelId="{E685BC89-ABD4-43AE-8340-440969CDF45C}" type="pres">
      <dgm:prSet presAssocID="{6609416D-E996-45FA-BFA6-7F7A718B7583}" presName="rootConnector3" presStyleLbl="asst1" presStyleIdx="4" presStyleCnt="25"/>
      <dgm:spPr/>
    </dgm:pt>
    <dgm:pt modelId="{DF3C2241-07D5-4032-B87B-1C5BFA7CBFDC}" type="pres">
      <dgm:prSet presAssocID="{6609416D-E996-45FA-BFA6-7F7A718B7583}" presName="hierChild6" presStyleCnt="0"/>
      <dgm:spPr/>
    </dgm:pt>
    <dgm:pt modelId="{0345B458-3C34-44AF-8E60-4323535F09AC}" type="pres">
      <dgm:prSet presAssocID="{6609416D-E996-45FA-BFA6-7F7A718B7583}" presName="hierChild7" presStyleCnt="0"/>
      <dgm:spPr/>
    </dgm:pt>
    <dgm:pt modelId="{A24B34B2-93DD-4065-A78A-11637352AA53}" type="pres">
      <dgm:prSet presAssocID="{EBB9169F-F720-4D1F-8E66-BFD034A0E7B2}" presName="Name111" presStyleLbl="parChTrans1D3" presStyleIdx="2" presStyleCnt="19"/>
      <dgm:spPr/>
    </dgm:pt>
    <dgm:pt modelId="{39E476DF-0946-4605-BCBE-ED93AF4BB7E6}" type="pres">
      <dgm:prSet presAssocID="{8A16E99E-5812-425F-A92D-E22B2E77D645}" presName="hierRoot3" presStyleCnt="0">
        <dgm:presLayoutVars>
          <dgm:hierBranch val="init"/>
        </dgm:presLayoutVars>
      </dgm:prSet>
      <dgm:spPr/>
    </dgm:pt>
    <dgm:pt modelId="{8987592D-5FA5-453E-8D80-24BD5CB9DC97}" type="pres">
      <dgm:prSet presAssocID="{8A16E99E-5812-425F-A92D-E22B2E77D645}" presName="rootComposite3" presStyleCnt="0"/>
      <dgm:spPr/>
    </dgm:pt>
    <dgm:pt modelId="{A885B796-CCB0-4040-8CD7-B1F1680D03CF}" type="pres">
      <dgm:prSet presAssocID="{8A16E99E-5812-425F-A92D-E22B2E77D645}" presName="rootText3" presStyleLbl="asst1" presStyleIdx="5" presStyleCnt="25" custScaleX="176959" custLinFactNeighborX="-4282" custLinFactNeighborY="40962">
        <dgm:presLayoutVars>
          <dgm:chPref val="3"/>
        </dgm:presLayoutVars>
      </dgm:prSet>
      <dgm:spPr/>
    </dgm:pt>
    <dgm:pt modelId="{E7B1B9E3-5226-4C99-AB5E-F32FB04C450C}" type="pres">
      <dgm:prSet presAssocID="{8A16E99E-5812-425F-A92D-E22B2E77D645}" presName="rootConnector3" presStyleLbl="asst1" presStyleIdx="5" presStyleCnt="25"/>
      <dgm:spPr/>
    </dgm:pt>
    <dgm:pt modelId="{4BE53B6A-8438-44B1-A979-8F139A9BFA38}" type="pres">
      <dgm:prSet presAssocID="{8A16E99E-5812-425F-A92D-E22B2E77D645}" presName="hierChild6" presStyleCnt="0"/>
      <dgm:spPr/>
    </dgm:pt>
    <dgm:pt modelId="{D00FE2AE-DB07-44F1-A427-6CC7AEE8DF87}" type="pres">
      <dgm:prSet presAssocID="{8A16E99E-5812-425F-A92D-E22B2E77D645}" presName="hierChild7" presStyleCnt="0"/>
      <dgm:spPr/>
    </dgm:pt>
    <dgm:pt modelId="{0DD3702D-61D1-40BD-933F-7EB13F490B6F}" type="pres">
      <dgm:prSet presAssocID="{F73186D3-018D-4344-91B6-A05BDCA412E9}" presName="Name111" presStyleLbl="parChTrans1D3" presStyleIdx="3" presStyleCnt="19"/>
      <dgm:spPr/>
    </dgm:pt>
    <dgm:pt modelId="{3902964E-84E4-40AE-828A-8894FE731FA0}" type="pres">
      <dgm:prSet presAssocID="{ECF081DB-FDCE-475E-981A-98754056D610}" presName="hierRoot3" presStyleCnt="0">
        <dgm:presLayoutVars>
          <dgm:hierBranch val="init"/>
        </dgm:presLayoutVars>
      </dgm:prSet>
      <dgm:spPr/>
    </dgm:pt>
    <dgm:pt modelId="{36EA30BB-947A-42BD-8174-F8B03B0A84F3}" type="pres">
      <dgm:prSet presAssocID="{ECF081DB-FDCE-475E-981A-98754056D610}" presName="rootComposite3" presStyleCnt="0"/>
      <dgm:spPr/>
    </dgm:pt>
    <dgm:pt modelId="{04BAC3BC-3F83-4FC2-BEF7-070985620A7D}" type="pres">
      <dgm:prSet presAssocID="{ECF081DB-FDCE-475E-981A-98754056D610}" presName="rootText3" presStyleLbl="asst1" presStyleIdx="6" presStyleCnt="25" custScaleX="176959" custLinFactNeighborX="-4282" custLinFactNeighborY="40962">
        <dgm:presLayoutVars>
          <dgm:chPref val="3"/>
        </dgm:presLayoutVars>
      </dgm:prSet>
      <dgm:spPr/>
    </dgm:pt>
    <dgm:pt modelId="{25DE280F-9A1C-4BF3-9B82-E71A4C7756A2}" type="pres">
      <dgm:prSet presAssocID="{ECF081DB-FDCE-475E-981A-98754056D610}" presName="rootConnector3" presStyleLbl="asst1" presStyleIdx="6" presStyleCnt="25"/>
      <dgm:spPr/>
    </dgm:pt>
    <dgm:pt modelId="{7B00AE1F-1C50-4903-B8DF-328A68E78F3E}" type="pres">
      <dgm:prSet presAssocID="{ECF081DB-FDCE-475E-981A-98754056D610}" presName="hierChild6" presStyleCnt="0"/>
      <dgm:spPr/>
    </dgm:pt>
    <dgm:pt modelId="{39017CA3-1B2C-4C29-B98B-B27E831E24B8}" type="pres">
      <dgm:prSet presAssocID="{ECF081DB-FDCE-475E-981A-98754056D610}" presName="hierChild7" presStyleCnt="0"/>
      <dgm:spPr/>
    </dgm:pt>
    <dgm:pt modelId="{C98D2296-2E11-490B-951F-01ED135EAE76}" type="pres">
      <dgm:prSet presAssocID="{352D44BD-23DB-4DB2-A0D2-071558B9CD72}" presName="Name111" presStyleLbl="parChTrans1D3" presStyleIdx="4" presStyleCnt="19"/>
      <dgm:spPr/>
    </dgm:pt>
    <dgm:pt modelId="{F968FEFA-1B06-4748-95A0-BF8341E9B5C4}" type="pres">
      <dgm:prSet presAssocID="{217907BB-31DF-4E5A-A982-4D265EDFB30D}" presName="hierRoot3" presStyleCnt="0">
        <dgm:presLayoutVars>
          <dgm:hierBranch val="init"/>
        </dgm:presLayoutVars>
      </dgm:prSet>
      <dgm:spPr/>
    </dgm:pt>
    <dgm:pt modelId="{949DE9CE-ABF0-40C3-9B13-D7834138E781}" type="pres">
      <dgm:prSet presAssocID="{217907BB-31DF-4E5A-A982-4D265EDFB30D}" presName="rootComposite3" presStyleCnt="0"/>
      <dgm:spPr/>
    </dgm:pt>
    <dgm:pt modelId="{257E18F4-A478-4A7C-959E-F652AC3161D3}" type="pres">
      <dgm:prSet presAssocID="{217907BB-31DF-4E5A-A982-4D265EDFB30D}" presName="rootText3" presStyleLbl="asst1" presStyleIdx="7" presStyleCnt="25" custScaleX="176959" custLinFactNeighborX="-4282" custLinFactNeighborY="40962">
        <dgm:presLayoutVars>
          <dgm:chPref val="3"/>
        </dgm:presLayoutVars>
      </dgm:prSet>
      <dgm:spPr/>
    </dgm:pt>
    <dgm:pt modelId="{EA1867F5-BB48-4C4C-B391-DE408E8084EF}" type="pres">
      <dgm:prSet presAssocID="{217907BB-31DF-4E5A-A982-4D265EDFB30D}" presName="rootConnector3" presStyleLbl="asst1" presStyleIdx="7" presStyleCnt="25"/>
      <dgm:spPr/>
    </dgm:pt>
    <dgm:pt modelId="{76FF359E-1322-450B-926F-BBE4F26F11BC}" type="pres">
      <dgm:prSet presAssocID="{217907BB-31DF-4E5A-A982-4D265EDFB30D}" presName="hierChild6" presStyleCnt="0"/>
      <dgm:spPr/>
    </dgm:pt>
    <dgm:pt modelId="{07157C82-9314-4081-8231-026E9E53C0BA}" type="pres">
      <dgm:prSet presAssocID="{217907BB-31DF-4E5A-A982-4D265EDFB30D}" presName="hierChild7" presStyleCnt="0"/>
      <dgm:spPr/>
    </dgm:pt>
    <dgm:pt modelId="{6436B970-A3E5-49FC-8F95-5CC045B4B51E}" type="pres">
      <dgm:prSet presAssocID="{7A16BCFB-A83B-4F4B-8E2B-30D45CDCD08A}" presName="Name111" presStyleLbl="parChTrans1D2" presStyleIdx="3" presStyleCnt="6"/>
      <dgm:spPr/>
    </dgm:pt>
    <dgm:pt modelId="{4C039A53-F421-4E55-A615-779169E1D911}" type="pres">
      <dgm:prSet presAssocID="{4BFC8FB4-A9FF-4A24-85FC-BCAA1386C603}" presName="hierRoot3" presStyleCnt="0">
        <dgm:presLayoutVars>
          <dgm:hierBranch val="init"/>
        </dgm:presLayoutVars>
      </dgm:prSet>
      <dgm:spPr/>
    </dgm:pt>
    <dgm:pt modelId="{7C0C1846-8705-4F13-92F8-FFB308C2FB9F}" type="pres">
      <dgm:prSet presAssocID="{4BFC8FB4-A9FF-4A24-85FC-BCAA1386C603}" presName="rootComposite3" presStyleCnt="0"/>
      <dgm:spPr/>
    </dgm:pt>
    <dgm:pt modelId="{DF74C924-0510-45BA-845A-BD4463771FCC}" type="pres">
      <dgm:prSet presAssocID="{4BFC8FB4-A9FF-4A24-85FC-BCAA1386C603}" presName="rootText3" presStyleLbl="asst1" presStyleIdx="8" presStyleCnt="25" custScaleX="209874" custLinFactNeighborX="13357" custLinFactNeighborY="40964">
        <dgm:presLayoutVars>
          <dgm:chPref val="3"/>
        </dgm:presLayoutVars>
      </dgm:prSet>
      <dgm:spPr/>
    </dgm:pt>
    <dgm:pt modelId="{DAF2E855-9FE2-4F8E-A0FC-D075A37CDE51}" type="pres">
      <dgm:prSet presAssocID="{4BFC8FB4-A9FF-4A24-85FC-BCAA1386C603}" presName="rootConnector3" presStyleLbl="asst1" presStyleIdx="8" presStyleCnt="25"/>
      <dgm:spPr/>
    </dgm:pt>
    <dgm:pt modelId="{1AA4E4D2-7D9A-417D-83F0-99F7D83A07BE}" type="pres">
      <dgm:prSet presAssocID="{4BFC8FB4-A9FF-4A24-85FC-BCAA1386C603}" presName="hierChild6" presStyleCnt="0"/>
      <dgm:spPr/>
    </dgm:pt>
    <dgm:pt modelId="{A15F2CC4-BDCF-45FC-BF2D-1663E3978A95}" type="pres">
      <dgm:prSet presAssocID="{4BFC8FB4-A9FF-4A24-85FC-BCAA1386C603}" presName="hierChild7" presStyleCnt="0"/>
      <dgm:spPr/>
    </dgm:pt>
    <dgm:pt modelId="{D61C8A5E-E92B-4AD0-906D-F57D451A3D69}" type="pres">
      <dgm:prSet presAssocID="{80D6A7E7-F87B-40C8-9987-E64641F74C65}" presName="Name111" presStyleLbl="parChTrans1D3" presStyleIdx="5" presStyleCnt="19"/>
      <dgm:spPr/>
    </dgm:pt>
    <dgm:pt modelId="{AB509605-159E-4AA6-8771-A1056B0B7C41}" type="pres">
      <dgm:prSet presAssocID="{AFA278C5-A44C-4DAF-BF05-EF5BB06494B9}" presName="hierRoot3" presStyleCnt="0">
        <dgm:presLayoutVars>
          <dgm:hierBranch val="init"/>
        </dgm:presLayoutVars>
      </dgm:prSet>
      <dgm:spPr/>
    </dgm:pt>
    <dgm:pt modelId="{CC99C56B-B959-4C4F-9A01-041F6A3B1301}" type="pres">
      <dgm:prSet presAssocID="{AFA278C5-A44C-4DAF-BF05-EF5BB06494B9}" presName="rootComposite3" presStyleCnt="0"/>
      <dgm:spPr/>
    </dgm:pt>
    <dgm:pt modelId="{EDD68576-A2CA-46D7-93FF-50B1875042AC}" type="pres">
      <dgm:prSet presAssocID="{AFA278C5-A44C-4DAF-BF05-EF5BB06494B9}" presName="rootText3" presStyleLbl="asst1" presStyleIdx="9" presStyleCnt="25" custScaleX="153364" custLinFactNeighborX="13357" custLinFactNeighborY="40964">
        <dgm:presLayoutVars>
          <dgm:chPref val="3"/>
        </dgm:presLayoutVars>
      </dgm:prSet>
      <dgm:spPr/>
    </dgm:pt>
    <dgm:pt modelId="{C1BED95A-C191-4008-8226-DEEC7209B430}" type="pres">
      <dgm:prSet presAssocID="{AFA278C5-A44C-4DAF-BF05-EF5BB06494B9}" presName="rootConnector3" presStyleLbl="asst1" presStyleIdx="9" presStyleCnt="25"/>
      <dgm:spPr/>
    </dgm:pt>
    <dgm:pt modelId="{87A94E08-DC8E-40D8-AF1C-85AB99E00A8A}" type="pres">
      <dgm:prSet presAssocID="{AFA278C5-A44C-4DAF-BF05-EF5BB06494B9}" presName="hierChild6" presStyleCnt="0"/>
      <dgm:spPr/>
    </dgm:pt>
    <dgm:pt modelId="{E2C628F8-0963-4B2C-98F1-815DEBE68D4D}" type="pres">
      <dgm:prSet presAssocID="{AFA278C5-A44C-4DAF-BF05-EF5BB06494B9}" presName="hierChild7" presStyleCnt="0"/>
      <dgm:spPr/>
    </dgm:pt>
    <dgm:pt modelId="{F176B758-C7A8-4EF9-B0DF-39D478D99088}" type="pres">
      <dgm:prSet presAssocID="{CB518A22-A1E8-4CC1-B48B-ADBEF1707570}" presName="Name111" presStyleLbl="parChTrans1D3" presStyleIdx="6" presStyleCnt="19"/>
      <dgm:spPr/>
    </dgm:pt>
    <dgm:pt modelId="{9F8DF5B3-85D9-4BE3-B54A-AACDEFE06605}" type="pres">
      <dgm:prSet presAssocID="{03163612-0B32-4954-84D9-420872F62EB3}" presName="hierRoot3" presStyleCnt="0">
        <dgm:presLayoutVars>
          <dgm:hierBranch val="init"/>
        </dgm:presLayoutVars>
      </dgm:prSet>
      <dgm:spPr/>
    </dgm:pt>
    <dgm:pt modelId="{546BD5A5-9A51-4513-8E65-22670A7E4747}" type="pres">
      <dgm:prSet presAssocID="{03163612-0B32-4954-84D9-420872F62EB3}" presName="rootComposite3" presStyleCnt="0"/>
      <dgm:spPr/>
    </dgm:pt>
    <dgm:pt modelId="{90252155-20BA-411A-A339-F209A437A82D}" type="pres">
      <dgm:prSet presAssocID="{03163612-0B32-4954-84D9-420872F62EB3}" presName="rootText3" presStyleLbl="asst1" presStyleIdx="10" presStyleCnt="25" custScaleX="153364" custLinFactNeighborX="13357" custLinFactNeighborY="40964">
        <dgm:presLayoutVars>
          <dgm:chPref val="3"/>
        </dgm:presLayoutVars>
      </dgm:prSet>
      <dgm:spPr/>
    </dgm:pt>
    <dgm:pt modelId="{750A8C4C-27A9-4904-B227-ECD0A7B8CE10}" type="pres">
      <dgm:prSet presAssocID="{03163612-0B32-4954-84D9-420872F62EB3}" presName="rootConnector3" presStyleLbl="asst1" presStyleIdx="10" presStyleCnt="25"/>
      <dgm:spPr/>
    </dgm:pt>
    <dgm:pt modelId="{CE8884D4-F71C-4CFF-8270-1E8C13E6914A}" type="pres">
      <dgm:prSet presAssocID="{03163612-0B32-4954-84D9-420872F62EB3}" presName="hierChild6" presStyleCnt="0"/>
      <dgm:spPr/>
    </dgm:pt>
    <dgm:pt modelId="{E64C9566-B6DC-4519-AB89-1BB98F5ABB22}" type="pres">
      <dgm:prSet presAssocID="{03163612-0B32-4954-84D9-420872F62EB3}" presName="hierChild7" presStyleCnt="0"/>
      <dgm:spPr/>
    </dgm:pt>
    <dgm:pt modelId="{9AED7490-57FE-4FDE-AE0C-3523046ED870}" type="pres">
      <dgm:prSet presAssocID="{6CA0E3CE-C983-4102-ABAE-0251F25868AF}" presName="Name111" presStyleLbl="parChTrans1D3" presStyleIdx="7" presStyleCnt="19"/>
      <dgm:spPr/>
    </dgm:pt>
    <dgm:pt modelId="{D9D20DB2-B46B-420F-AC10-C5003AEE526C}" type="pres">
      <dgm:prSet presAssocID="{4BFBFFAD-D607-4110-B90B-16A37DEA8669}" presName="hierRoot3" presStyleCnt="0">
        <dgm:presLayoutVars>
          <dgm:hierBranch val="init"/>
        </dgm:presLayoutVars>
      </dgm:prSet>
      <dgm:spPr/>
    </dgm:pt>
    <dgm:pt modelId="{524EF54D-F955-4680-B086-CF571D2E831F}" type="pres">
      <dgm:prSet presAssocID="{4BFBFFAD-D607-4110-B90B-16A37DEA8669}" presName="rootComposite3" presStyleCnt="0"/>
      <dgm:spPr/>
    </dgm:pt>
    <dgm:pt modelId="{5BB0648D-6FEB-4899-BA41-3E80DA50F21A}" type="pres">
      <dgm:prSet presAssocID="{4BFBFFAD-D607-4110-B90B-16A37DEA8669}" presName="rootText3" presStyleLbl="asst1" presStyleIdx="11" presStyleCnt="25" custScaleX="153364" custLinFactNeighborX="13357" custLinFactNeighborY="40964">
        <dgm:presLayoutVars>
          <dgm:chPref val="3"/>
        </dgm:presLayoutVars>
      </dgm:prSet>
      <dgm:spPr/>
    </dgm:pt>
    <dgm:pt modelId="{406E8DB9-426F-45D5-B73B-23DECE844E1F}" type="pres">
      <dgm:prSet presAssocID="{4BFBFFAD-D607-4110-B90B-16A37DEA8669}" presName="rootConnector3" presStyleLbl="asst1" presStyleIdx="11" presStyleCnt="25"/>
      <dgm:spPr/>
    </dgm:pt>
    <dgm:pt modelId="{76DDDACD-2A03-4791-9F6C-24DEE7ABFD54}" type="pres">
      <dgm:prSet presAssocID="{4BFBFFAD-D607-4110-B90B-16A37DEA8669}" presName="hierChild6" presStyleCnt="0"/>
      <dgm:spPr/>
    </dgm:pt>
    <dgm:pt modelId="{B4DAB8BF-B668-4ADF-9115-638D560B3991}" type="pres">
      <dgm:prSet presAssocID="{4BFBFFAD-D607-4110-B90B-16A37DEA8669}" presName="hierChild7" presStyleCnt="0"/>
      <dgm:spPr/>
    </dgm:pt>
    <dgm:pt modelId="{78CC9DC1-788D-4D86-B60A-9F0121C1F45E}" type="pres">
      <dgm:prSet presAssocID="{7FFC73F6-0528-4B64-8D90-7A37312FF611}" presName="Name111" presStyleLbl="parChTrans1D3" presStyleIdx="8" presStyleCnt="19"/>
      <dgm:spPr/>
    </dgm:pt>
    <dgm:pt modelId="{A5809777-8B30-4C3B-990E-176AB6AA69F4}" type="pres">
      <dgm:prSet presAssocID="{61B85F60-B595-4F2A-B0D0-9F1C21F8F9CC}" presName="hierRoot3" presStyleCnt="0">
        <dgm:presLayoutVars>
          <dgm:hierBranch val="init"/>
        </dgm:presLayoutVars>
      </dgm:prSet>
      <dgm:spPr/>
    </dgm:pt>
    <dgm:pt modelId="{2625B9D8-DE0A-4247-8166-AB52A59D6C89}" type="pres">
      <dgm:prSet presAssocID="{61B85F60-B595-4F2A-B0D0-9F1C21F8F9CC}" presName="rootComposite3" presStyleCnt="0"/>
      <dgm:spPr/>
    </dgm:pt>
    <dgm:pt modelId="{662F7435-72B0-4F67-A8B6-FA12FC7C9B54}" type="pres">
      <dgm:prSet presAssocID="{61B85F60-B595-4F2A-B0D0-9F1C21F8F9CC}" presName="rootText3" presStyleLbl="asst1" presStyleIdx="12" presStyleCnt="25" custScaleX="153364" custLinFactNeighborX="13357" custLinFactNeighborY="40964">
        <dgm:presLayoutVars>
          <dgm:chPref val="3"/>
        </dgm:presLayoutVars>
      </dgm:prSet>
      <dgm:spPr/>
    </dgm:pt>
    <dgm:pt modelId="{81A58A31-2A78-4FF6-8400-818C3E37BCB5}" type="pres">
      <dgm:prSet presAssocID="{61B85F60-B595-4F2A-B0D0-9F1C21F8F9CC}" presName="rootConnector3" presStyleLbl="asst1" presStyleIdx="12" presStyleCnt="25"/>
      <dgm:spPr/>
    </dgm:pt>
    <dgm:pt modelId="{11FAFA3A-B66B-41E0-8C07-73C02CD4A5A1}" type="pres">
      <dgm:prSet presAssocID="{61B85F60-B595-4F2A-B0D0-9F1C21F8F9CC}" presName="hierChild6" presStyleCnt="0"/>
      <dgm:spPr/>
    </dgm:pt>
    <dgm:pt modelId="{EDBD83EC-D037-4DFE-B2B7-D5F2E949B143}" type="pres">
      <dgm:prSet presAssocID="{61B85F60-B595-4F2A-B0D0-9F1C21F8F9CC}" presName="hierChild7" presStyleCnt="0"/>
      <dgm:spPr/>
    </dgm:pt>
    <dgm:pt modelId="{C8F1223F-B6F6-4E78-9098-379271CC97F9}" type="pres">
      <dgm:prSet presAssocID="{616871E2-CFBF-4FCF-BC5A-36736172A130}" presName="Name111" presStyleLbl="parChTrans1D3" presStyleIdx="9" presStyleCnt="19"/>
      <dgm:spPr/>
    </dgm:pt>
    <dgm:pt modelId="{785392FD-9406-4216-9B07-356010D20DAD}" type="pres">
      <dgm:prSet presAssocID="{00D981A3-7B5A-4599-99CD-69B4D908C29C}" presName="hierRoot3" presStyleCnt="0">
        <dgm:presLayoutVars>
          <dgm:hierBranch val="init"/>
        </dgm:presLayoutVars>
      </dgm:prSet>
      <dgm:spPr/>
    </dgm:pt>
    <dgm:pt modelId="{BDF39C45-F05D-464A-9E95-58C2AF3A8112}" type="pres">
      <dgm:prSet presAssocID="{00D981A3-7B5A-4599-99CD-69B4D908C29C}" presName="rootComposite3" presStyleCnt="0"/>
      <dgm:spPr/>
    </dgm:pt>
    <dgm:pt modelId="{B1D37C08-C7A7-418A-BE0A-79F37457FEE3}" type="pres">
      <dgm:prSet presAssocID="{00D981A3-7B5A-4599-99CD-69B4D908C29C}" presName="rootText3" presStyleLbl="asst1" presStyleIdx="13" presStyleCnt="25" custScaleX="153364" custLinFactNeighborX="13357" custLinFactNeighborY="40964">
        <dgm:presLayoutVars>
          <dgm:chPref val="3"/>
        </dgm:presLayoutVars>
      </dgm:prSet>
      <dgm:spPr/>
    </dgm:pt>
    <dgm:pt modelId="{8D0C710F-E750-40AA-9A35-5EE860B93A61}" type="pres">
      <dgm:prSet presAssocID="{00D981A3-7B5A-4599-99CD-69B4D908C29C}" presName="rootConnector3" presStyleLbl="asst1" presStyleIdx="13" presStyleCnt="25"/>
      <dgm:spPr/>
    </dgm:pt>
    <dgm:pt modelId="{3D421524-7A0B-4C82-9A8B-EE9AF8EEFE22}" type="pres">
      <dgm:prSet presAssocID="{00D981A3-7B5A-4599-99CD-69B4D908C29C}" presName="hierChild6" presStyleCnt="0"/>
      <dgm:spPr/>
    </dgm:pt>
    <dgm:pt modelId="{33819A06-8A85-4450-B69F-69BBA9344F8B}" type="pres">
      <dgm:prSet presAssocID="{00D981A3-7B5A-4599-99CD-69B4D908C29C}" presName="hierChild7" presStyleCnt="0"/>
      <dgm:spPr/>
    </dgm:pt>
    <dgm:pt modelId="{008FAD2E-370B-472D-81EE-50BB3DBC802D}" type="pres">
      <dgm:prSet presAssocID="{D6862A9A-0BD3-4EEA-A3F8-8C403FE0F087}" presName="Name111" presStyleLbl="parChTrans1D3" presStyleIdx="10" presStyleCnt="19"/>
      <dgm:spPr/>
    </dgm:pt>
    <dgm:pt modelId="{0CC3FC22-6360-4D69-AE59-31AC6086C55B}" type="pres">
      <dgm:prSet presAssocID="{42872A74-8533-4426-8E55-A16950FDFB80}" presName="hierRoot3" presStyleCnt="0">
        <dgm:presLayoutVars>
          <dgm:hierBranch val="init"/>
        </dgm:presLayoutVars>
      </dgm:prSet>
      <dgm:spPr/>
    </dgm:pt>
    <dgm:pt modelId="{8024FE62-641F-4521-8175-A06553C10440}" type="pres">
      <dgm:prSet presAssocID="{42872A74-8533-4426-8E55-A16950FDFB80}" presName="rootComposite3" presStyleCnt="0"/>
      <dgm:spPr/>
    </dgm:pt>
    <dgm:pt modelId="{1D0B2345-61F9-487B-8F17-A6D6C57AC356}" type="pres">
      <dgm:prSet presAssocID="{42872A74-8533-4426-8E55-A16950FDFB80}" presName="rootText3" presStyleLbl="asst1" presStyleIdx="14" presStyleCnt="25" custScaleX="153364" custLinFactNeighborX="13357" custLinFactNeighborY="40964">
        <dgm:presLayoutVars>
          <dgm:chPref val="3"/>
        </dgm:presLayoutVars>
      </dgm:prSet>
      <dgm:spPr/>
    </dgm:pt>
    <dgm:pt modelId="{DEB43818-07F6-4179-B570-57EB7336398F}" type="pres">
      <dgm:prSet presAssocID="{42872A74-8533-4426-8E55-A16950FDFB80}" presName="rootConnector3" presStyleLbl="asst1" presStyleIdx="14" presStyleCnt="25"/>
      <dgm:spPr/>
    </dgm:pt>
    <dgm:pt modelId="{AF2F7D8E-068F-41B7-AB5A-2C8AAB57247F}" type="pres">
      <dgm:prSet presAssocID="{42872A74-8533-4426-8E55-A16950FDFB80}" presName="hierChild6" presStyleCnt="0"/>
      <dgm:spPr/>
    </dgm:pt>
    <dgm:pt modelId="{1CBA8576-DC87-4DA7-88B5-2DDC7C68D636}" type="pres">
      <dgm:prSet presAssocID="{42872A74-8533-4426-8E55-A16950FDFB80}" presName="hierChild7" presStyleCnt="0"/>
      <dgm:spPr/>
    </dgm:pt>
    <dgm:pt modelId="{026ED1D8-D446-4F23-93B0-7F0CE75A50A1}" type="pres">
      <dgm:prSet presAssocID="{89B63D42-E1A1-4553-BCFC-2B4BBEBE2C7C}" presName="Name111" presStyleLbl="parChTrans1D3" presStyleIdx="11" presStyleCnt="19"/>
      <dgm:spPr/>
    </dgm:pt>
    <dgm:pt modelId="{D657A481-89EE-41FB-8164-EC2867F9F881}" type="pres">
      <dgm:prSet presAssocID="{1004F1D2-EED8-4862-B77F-6D4F03F6B6A4}" presName="hierRoot3" presStyleCnt="0">
        <dgm:presLayoutVars>
          <dgm:hierBranch val="init"/>
        </dgm:presLayoutVars>
      </dgm:prSet>
      <dgm:spPr/>
    </dgm:pt>
    <dgm:pt modelId="{6EE1DC4F-4829-499F-AF1C-AA14D63FF95B}" type="pres">
      <dgm:prSet presAssocID="{1004F1D2-EED8-4862-B77F-6D4F03F6B6A4}" presName="rootComposite3" presStyleCnt="0"/>
      <dgm:spPr/>
    </dgm:pt>
    <dgm:pt modelId="{98F46CD4-6D1D-428D-896F-8FDC6D58F3DE}" type="pres">
      <dgm:prSet presAssocID="{1004F1D2-EED8-4862-B77F-6D4F03F6B6A4}" presName="rootText3" presStyleLbl="asst1" presStyleIdx="15" presStyleCnt="25" custScaleX="153364" custLinFactNeighborX="13357" custLinFactNeighborY="40964">
        <dgm:presLayoutVars>
          <dgm:chPref val="3"/>
        </dgm:presLayoutVars>
      </dgm:prSet>
      <dgm:spPr/>
    </dgm:pt>
    <dgm:pt modelId="{F924A282-5748-41D5-B34A-1D07B01CEFCF}" type="pres">
      <dgm:prSet presAssocID="{1004F1D2-EED8-4862-B77F-6D4F03F6B6A4}" presName="rootConnector3" presStyleLbl="asst1" presStyleIdx="15" presStyleCnt="25"/>
      <dgm:spPr/>
    </dgm:pt>
    <dgm:pt modelId="{268B43FB-84ED-463A-8862-A2B076E88AE0}" type="pres">
      <dgm:prSet presAssocID="{1004F1D2-EED8-4862-B77F-6D4F03F6B6A4}" presName="hierChild6" presStyleCnt="0"/>
      <dgm:spPr/>
    </dgm:pt>
    <dgm:pt modelId="{FF0CE221-0189-4F48-8184-8D40C515AD06}" type="pres">
      <dgm:prSet presAssocID="{1004F1D2-EED8-4862-B77F-6D4F03F6B6A4}" presName="hierChild7" presStyleCnt="0"/>
      <dgm:spPr/>
    </dgm:pt>
    <dgm:pt modelId="{BB8EB25D-EE4E-472C-BE12-20A17D059997}" type="pres">
      <dgm:prSet presAssocID="{CA26A082-3F43-47ED-A0F1-CBF409A94B77}" presName="Name111" presStyleLbl="parChTrans1D2" presStyleIdx="4" presStyleCnt="6"/>
      <dgm:spPr/>
    </dgm:pt>
    <dgm:pt modelId="{97242F1A-A1AB-4A43-A822-351D650B14F1}" type="pres">
      <dgm:prSet presAssocID="{CBD42324-48C9-4DBB-9EB2-843E4ADB432E}" presName="hierRoot3" presStyleCnt="0">
        <dgm:presLayoutVars>
          <dgm:hierBranch val="hang"/>
        </dgm:presLayoutVars>
      </dgm:prSet>
      <dgm:spPr/>
    </dgm:pt>
    <dgm:pt modelId="{3EC9F173-EEFD-4CBF-89EF-4FFEE5D6F71A}" type="pres">
      <dgm:prSet presAssocID="{CBD42324-48C9-4DBB-9EB2-843E4ADB432E}" presName="rootComposite3" presStyleCnt="0"/>
      <dgm:spPr/>
    </dgm:pt>
    <dgm:pt modelId="{0AF19015-AB15-4822-9897-1EB8333A55F8}" type="pres">
      <dgm:prSet presAssocID="{CBD42324-48C9-4DBB-9EB2-843E4ADB432E}" presName="rootText3" presStyleLbl="asst1" presStyleIdx="16" presStyleCnt="25" custScaleX="129770" custLinFactX="-100000" custLinFactY="-300000" custLinFactNeighborX="-153871" custLinFactNeighborY="-368469">
        <dgm:presLayoutVars>
          <dgm:chPref val="3"/>
        </dgm:presLayoutVars>
      </dgm:prSet>
      <dgm:spPr/>
    </dgm:pt>
    <dgm:pt modelId="{C9FFA9CE-30C3-4DD7-AB23-28C3E90283F9}" type="pres">
      <dgm:prSet presAssocID="{CBD42324-48C9-4DBB-9EB2-843E4ADB432E}" presName="rootConnector3" presStyleLbl="asst1" presStyleIdx="16" presStyleCnt="25"/>
      <dgm:spPr/>
    </dgm:pt>
    <dgm:pt modelId="{0C67CD66-DE86-4BE9-94F7-FF107EFD2545}" type="pres">
      <dgm:prSet presAssocID="{CBD42324-48C9-4DBB-9EB2-843E4ADB432E}" presName="hierChild6" presStyleCnt="0"/>
      <dgm:spPr/>
    </dgm:pt>
    <dgm:pt modelId="{BF9D5F68-E50D-4D11-B4D8-B1768E24F560}" type="pres">
      <dgm:prSet presAssocID="{CBD42324-48C9-4DBB-9EB2-843E4ADB432E}" presName="hierChild7" presStyleCnt="0"/>
      <dgm:spPr/>
    </dgm:pt>
    <dgm:pt modelId="{51F88CA8-191F-4D29-A19D-874DEFCF500A}" type="pres">
      <dgm:prSet presAssocID="{51191BCF-CD57-4D25-9203-A90C3002F0F4}" presName="Name111" presStyleLbl="parChTrans1D3" presStyleIdx="12" presStyleCnt="19"/>
      <dgm:spPr/>
    </dgm:pt>
    <dgm:pt modelId="{430802F6-3B35-4DF2-B59C-057F111B1ABA}" type="pres">
      <dgm:prSet presAssocID="{6AD25DAD-7D72-45D2-B2BB-3DCF0A9B7F9B}" presName="hierRoot3" presStyleCnt="0">
        <dgm:presLayoutVars>
          <dgm:hierBranch val="hang"/>
        </dgm:presLayoutVars>
      </dgm:prSet>
      <dgm:spPr/>
    </dgm:pt>
    <dgm:pt modelId="{3E2156BB-9EBD-4FC9-A315-9DC891C42CB9}" type="pres">
      <dgm:prSet presAssocID="{6AD25DAD-7D72-45D2-B2BB-3DCF0A9B7F9B}" presName="rootComposite3" presStyleCnt="0"/>
      <dgm:spPr/>
    </dgm:pt>
    <dgm:pt modelId="{46A4D768-47B7-4D81-8232-8D73048DEBA9}" type="pres">
      <dgm:prSet presAssocID="{6AD25DAD-7D72-45D2-B2BB-3DCF0A9B7F9B}" presName="rootText3" presStyleLbl="asst1" presStyleIdx="17" presStyleCnt="25" custScaleX="129770" custLinFactX="-100000" custLinFactY="-300000" custLinFactNeighborX="-159299" custLinFactNeighborY="-362887">
        <dgm:presLayoutVars>
          <dgm:chPref val="3"/>
        </dgm:presLayoutVars>
      </dgm:prSet>
      <dgm:spPr/>
    </dgm:pt>
    <dgm:pt modelId="{7A16A357-6E19-461C-8A62-1EE1ABA435AF}" type="pres">
      <dgm:prSet presAssocID="{6AD25DAD-7D72-45D2-B2BB-3DCF0A9B7F9B}" presName="rootConnector3" presStyleLbl="asst1" presStyleIdx="17" presStyleCnt="25"/>
      <dgm:spPr/>
    </dgm:pt>
    <dgm:pt modelId="{B31A56C2-61D0-402E-9E1C-DEDB3ADD765E}" type="pres">
      <dgm:prSet presAssocID="{6AD25DAD-7D72-45D2-B2BB-3DCF0A9B7F9B}" presName="hierChild6" presStyleCnt="0"/>
      <dgm:spPr/>
    </dgm:pt>
    <dgm:pt modelId="{B5CCE028-0615-41E5-A901-37A84F25B512}" type="pres">
      <dgm:prSet presAssocID="{6AD25DAD-7D72-45D2-B2BB-3DCF0A9B7F9B}" presName="hierChild7" presStyleCnt="0"/>
      <dgm:spPr/>
    </dgm:pt>
    <dgm:pt modelId="{4541745B-1AC9-4150-97DA-917638A876AF}" type="pres">
      <dgm:prSet presAssocID="{9208A6E1-4DF1-4616-A9C4-436DBBD08EEF}" presName="Name111" presStyleLbl="parChTrans1D3" presStyleIdx="13" presStyleCnt="19"/>
      <dgm:spPr/>
    </dgm:pt>
    <dgm:pt modelId="{E5ABB077-91D7-4897-BD98-5A14753F45B3}" type="pres">
      <dgm:prSet presAssocID="{DE16AFDA-F196-4A5A-A56A-BB9D4A500062}" presName="hierRoot3" presStyleCnt="0">
        <dgm:presLayoutVars>
          <dgm:hierBranch val="hang"/>
        </dgm:presLayoutVars>
      </dgm:prSet>
      <dgm:spPr/>
    </dgm:pt>
    <dgm:pt modelId="{E99164C9-6AAA-4478-9400-AB2C5FB28930}" type="pres">
      <dgm:prSet presAssocID="{DE16AFDA-F196-4A5A-A56A-BB9D4A500062}" presName="rootComposite3" presStyleCnt="0"/>
      <dgm:spPr/>
    </dgm:pt>
    <dgm:pt modelId="{CCF58F3F-C7F4-45DE-8D6A-3DF2AFF18AB8}" type="pres">
      <dgm:prSet presAssocID="{DE16AFDA-F196-4A5A-A56A-BB9D4A500062}" presName="rootText3" presStyleLbl="asst1" presStyleIdx="18" presStyleCnt="25" custScaleX="129770" custLinFactX="-200000" custLinFactY="-176000" custLinFactNeighborX="-210069" custLinFactNeighborY="-200000">
        <dgm:presLayoutVars>
          <dgm:chPref val="3"/>
        </dgm:presLayoutVars>
      </dgm:prSet>
      <dgm:spPr/>
    </dgm:pt>
    <dgm:pt modelId="{E697D2AA-2F69-4A38-8AC9-9FA089722627}" type="pres">
      <dgm:prSet presAssocID="{DE16AFDA-F196-4A5A-A56A-BB9D4A500062}" presName="rootConnector3" presStyleLbl="asst1" presStyleIdx="18" presStyleCnt="25"/>
      <dgm:spPr/>
    </dgm:pt>
    <dgm:pt modelId="{C61C7A15-F12C-49EB-824C-966F5C478B9E}" type="pres">
      <dgm:prSet presAssocID="{DE16AFDA-F196-4A5A-A56A-BB9D4A500062}" presName="hierChild6" presStyleCnt="0"/>
      <dgm:spPr/>
    </dgm:pt>
    <dgm:pt modelId="{3ECB6BE8-1279-4BDC-8E94-28D159AFE387}" type="pres">
      <dgm:prSet presAssocID="{DE16AFDA-F196-4A5A-A56A-BB9D4A500062}" presName="hierChild7" presStyleCnt="0"/>
      <dgm:spPr/>
    </dgm:pt>
    <dgm:pt modelId="{73958F55-33FB-4213-8D0B-3F64EAD2BECA}" type="pres">
      <dgm:prSet presAssocID="{D8A2D991-DA44-4AEA-B7F3-58BF4858E5BF}" presName="Name111" presStyleLbl="parChTrans1D3" presStyleIdx="14" presStyleCnt="19"/>
      <dgm:spPr/>
    </dgm:pt>
    <dgm:pt modelId="{621FC760-EA42-49B7-A3B1-31A283A85A41}" type="pres">
      <dgm:prSet presAssocID="{A36420DF-2778-4AFB-8516-7CC65223BE9E}" presName="hierRoot3" presStyleCnt="0">
        <dgm:presLayoutVars>
          <dgm:hierBranch val="hang"/>
        </dgm:presLayoutVars>
      </dgm:prSet>
      <dgm:spPr/>
    </dgm:pt>
    <dgm:pt modelId="{DD55EED3-3EED-4FAA-8AF3-BD426FABC09B}" type="pres">
      <dgm:prSet presAssocID="{A36420DF-2778-4AFB-8516-7CC65223BE9E}" presName="rootComposite3" presStyleCnt="0"/>
      <dgm:spPr/>
    </dgm:pt>
    <dgm:pt modelId="{4CD418DE-327E-4009-9097-04EDA9B22F9C}" type="pres">
      <dgm:prSet presAssocID="{A36420DF-2778-4AFB-8516-7CC65223BE9E}" presName="rootText3" presStyleLbl="asst1" presStyleIdx="19" presStyleCnt="25" custScaleX="129770" custLinFactX="-100000" custLinFactY="-300000" custLinFactNeighborX="-159299" custLinFactNeighborY="-366179">
        <dgm:presLayoutVars>
          <dgm:chPref val="3"/>
        </dgm:presLayoutVars>
      </dgm:prSet>
      <dgm:spPr/>
    </dgm:pt>
    <dgm:pt modelId="{684870D4-5165-4E8A-98FF-DDB9A467A911}" type="pres">
      <dgm:prSet presAssocID="{A36420DF-2778-4AFB-8516-7CC65223BE9E}" presName="rootConnector3" presStyleLbl="asst1" presStyleIdx="19" presStyleCnt="25"/>
      <dgm:spPr/>
    </dgm:pt>
    <dgm:pt modelId="{1387C390-F742-47F8-801D-B690B02759B6}" type="pres">
      <dgm:prSet presAssocID="{A36420DF-2778-4AFB-8516-7CC65223BE9E}" presName="hierChild6" presStyleCnt="0"/>
      <dgm:spPr/>
    </dgm:pt>
    <dgm:pt modelId="{798367F6-3531-4ACC-8BAC-944E6F0C2163}" type="pres">
      <dgm:prSet presAssocID="{A36420DF-2778-4AFB-8516-7CC65223BE9E}" presName="hierChild7" presStyleCnt="0"/>
      <dgm:spPr/>
    </dgm:pt>
    <dgm:pt modelId="{07C140C2-449F-490E-8EFD-449D2155560E}" type="pres">
      <dgm:prSet presAssocID="{7AD4CD25-12C2-4161-8617-FD9298782B37}" presName="Name111" presStyleLbl="parChTrans1D2" presStyleIdx="5" presStyleCnt="6"/>
      <dgm:spPr/>
    </dgm:pt>
    <dgm:pt modelId="{707F7359-8AEA-457A-BC2A-D7D1FE95E332}" type="pres">
      <dgm:prSet presAssocID="{69270853-5D91-433C-83A9-4D94600C2B1F}" presName="hierRoot3" presStyleCnt="0">
        <dgm:presLayoutVars>
          <dgm:hierBranch val="r"/>
        </dgm:presLayoutVars>
      </dgm:prSet>
      <dgm:spPr/>
    </dgm:pt>
    <dgm:pt modelId="{1154A915-A41A-419B-A09C-AE1644040053}" type="pres">
      <dgm:prSet presAssocID="{69270853-5D91-433C-83A9-4D94600C2B1F}" presName="rootComposite3" presStyleCnt="0"/>
      <dgm:spPr/>
    </dgm:pt>
    <dgm:pt modelId="{8CF076EB-818A-44C2-881B-02C86D8770F2}" type="pres">
      <dgm:prSet presAssocID="{69270853-5D91-433C-83A9-4D94600C2B1F}" presName="rootText3" presStyleLbl="asst1" presStyleIdx="20" presStyleCnt="25" custScaleX="153364" custLinFactX="100000" custLinFactY="-300000" custLinFactNeighborX="152051" custLinFactNeighborY="-370454">
        <dgm:presLayoutVars>
          <dgm:chPref val="3"/>
        </dgm:presLayoutVars>
      </dgm:prSet>
      <dgm:spPr/>
    </dgm:pt>
    <dgm:pt modelId="{CC3ADE50-73CE-4D1B-B99D-E865225541BA}" type="pres">
      <dgm:prSet presAssocID="{69270853-5D91-433C-83A9-4D94600C2B1F}" presName="rootConnector3" presStyleLbl="asst1" presStyleIdx="20" presStyleCnt="25"/>
      <dgm:spPr/>
    </dgm:pt>
    <dgm:pt modelId="{4F7BC417-B1D9-4887-8E1B-A3CE6248FC8D}" type="pres">
      <dgm:prSet presAssocID="{69270853-5D91-433C-83A9-4D94600C2B1F}" presName="hierChild6" presStyleCnt="0"/>
      <dgm:spPr/>
    </dgm:pt>
    <dgm:pt modelId="{0871BEBA-F020-4A9C-9D02-C0FA6CA1FCAA}" type="pres">
      <dgm:prSet presAssocID="{69270853-5D91-433C-83A9-4D94600C2B1F}" presName="hierChild7" presStyleCnt="0"/>
      <dgm:spPr/>
    </dgm:pt>
    <dgm:pt modelId="{01C60C8F-38E2-4BAA-BCDE-CAFFBEC73E84}" type="pres">
      <dgm:prSet presAssocID="{49DEDB7E-905C-4BDF-8D29-A8C3C9A7C10C}" presName="Name111" presStyleLbl="parChTrans1D3" presStyleIdx="15" presStyleCnt="19"/>
      <dgm:spPr/>
    </dgm:pt>
    <dgm:pt modelId="{DC56FC5F-A1CF-4B50-8F78-3BC98BE34C63}" type="pres">
      <dgm:prSet presAssocID="{DF316B14-BA5F-4CEA-B650-1CE5EA008321}" presName="hierRoot3" presStyleCnt="0">
        <dgm:presLayoutVars>
          <dgm:hierBranch val="r"/>
        </dgm:presLayoutVars>
      </dgm:prSet>
      <dgm:spPr/>
    </dgm:pt>
    <dgm:pt modelId="{A0ACCC39-8C24-432D-9762-4F72251A4EE2}" type="pres">
      <dgm:prSet presAssocID="{DF316B14-BA5F-4CEA-B650-1CE5EA008321}" presName="rootComposite3" presStyleCnt="0"/>
      <dgm:spPr/>
    </dgm:pt>
    <dgm:pt modelId="{2A5A8F34-2658-4646-BFFC-7652E4F1B134}" type="pres">
      <dgm:prSet presAssocID="{DF316B14-BA5F-4CEA-B650-1CE5EA008321}" presName="rootText3" presStyleLbl="asst1" presStyleIdx="21" presStyleCnt="25" custScaleX="153364" custLinFactX="200000" custLinFactY="-300000" custLinFactNeighborX="232114" custLinFactNeighborY="-367117">
        <dgm:presLayoutVars>
          <dgm:chPref val="3"/>
        </dgm:presLayoutVars>
      </dgm:prSet>
      <dgm:spPr/>
    </dgm:pt>
    <dgm:pt modelId="{15C05399-2C4B-42FC-94CC-FB489CCCB4CB}" type="pres">
      <dgm:prSet presAssocID="{DF316B14-BA5F-4CEA-B650-1CE5EA008321}" presName="rootConnector3" presStyleLbl="asst1" presStyleIdx="21" presStyleCnt="25"/>
      <dgm:spPr/>
    </dgm:pt>
    <dgm:pt modelId="{F393F5A0-D75F-42C1-A3AC-75C228DE6849}" type="pres">
      <dgm:prSet presAssocID="{DF316B14-BA5F-4CEA-B650-1CE5EA008321}" presName="hierChild6" presStyleCnt="0"/>
      <dgm:spPr/>
    </dgm:pt>
    <dgm:pt modelId="{70192D87-3431-4DD7-937F-1CE4922B6C13}" type="pres">
      <dgm:prSet presAssocID="{DF316B14-BA5F-4CEA-B650-1CE5EA008321}" presName="hierChild7" presStyleCnt="0"/>
      <dgm:spPr/>
    </dgm:pt>
    <dgm:pt modelId="{960003BD-B942-46DE-8FAB-CF2295036EA0}" type="pres">
      <dgm:prSet presAssocID="{EEAFA0C8-EEF2-41B7-8E9D-86FC1440B9CD}" presName="Name111" presStyleLbl="parChTrans1D3" presStyleIdx="16" presStyleCnt="19"/>
      <dgm:spPr/>
    </dgm:pt>
    <dgm:pt modelId="{21D62391-66A5-4F2E-BD41-D1C14CD7E343}" type="pres">
      <dgm:prSet presAssocID="{D4E07360-FC3D-4B1F-805F-A1BA82AB6B80}" presName="hierRoot3" presStyleCnt="0">
        <dgm:presLayoutVars>
          <dgm:hierBranch val="r"/>
        </dgm:presLayoutVars>
      </dgm:prSet>
      <dgm:spPr/>
    </dgm:pt>
    <dgm:pt modelId="{219BC730-24F0-4370-B45C-646B0F95AE1E}" type="pres">
      <dgm:prSet presAssocID="{D4E07360-FC3D-4B1F-805F-A1BA82AB6B80}" presName="rootComposite3" presStyleCnt="0"/>
      <dgm:spPr/>
    </dgm:pt>
    <dgm:pt modelId="{542171CF-E86A-43FA-AD02-438B24F2FB6A}" type="pres">
      <dgm:prSet presAssocID="{D4E07360-FC3D-4B1F-805F-A1BA82AB6B80}" presName="rootText3" presStyleLbl="asst1" presStyleIdx="22" presStyleCnt="25" custScaleX="153364" custLinFactX="100000" custLinFactY="-233655" custLinFactNeighborX="147037" custLinFactNeighborY="-300000">
        <dgm:presLayoutVars>
          <dgm:chPref val="3"/>
        </dgm:presLayoutVars>
      </dgm:prSet>
      <dgm:spPr/>
    </dgm:pt>
    <dgm:pt modelId="{764DBBEB-0985-4A55-8D5C-1D709D0017D3}" type="pres">
      <dgm:prSet presAssocID="{D4E07360-FC3D-4B1F-805F-A1BA82AB6B80}" presName="rootConnector3" presStyleLbl="asst1" presStyleIdx="22" presStyleCnt="25"/>
      <dgm:spPr/>
    </dgm:pt>
    <dgm:pt modelId="{47551318-EF5B-46EC-A0C4-317C62D27A55}" type="pres">
      <dgm:prSet presAssocID="{D4E07360-FC3D-4B1F-805F-A1BA82AB6B80}" presName="hierChild6" presStyleCnt="0"/>
      <dgm:spPr/>
    </dgm:pt>
    <dgm:pt modelId="{C733F1B4-1AA4-44B3-AE06-962B78B67DD5}" type="pres">
      <dgm:prSet presAssocID="{D4E07360-FC3D-4B1F-805F-A1BA82AB6B80}" presName="hierChild7" presStyleCnt="0"/>
      <dgm:spPr/>
    </dgm:pt>
    <dgm:pt modelId="{E11AE166-9EC1-4E8C-B181-0F0CCAF5AE9D}" type="pres">
      <dgm:prSet presAssocID="{95E8855B-744D-4A23-873A-345575FC428E}" presName="Name111" presStyleLbl="parChTrans1D3" presStyleIdx="17" presStyleCnt="19"/>
      <dgm:spPr/>
    </dgm:pt>
    <dgm:pt modelId="{4E29EB5B-1497-44C3-85A6-CE724636B781}" type="pres">
      <dgm:prSet presAssocID="{518C0CFB-3AB5-4E02-AFFC-3CAC5FC56505}" presName="hierRoot3" presStyleCnt="0">
        <dgm:presLayoutVars>
          <dgm:hierBranch val="r"/>
        </dgm:presLayoutVars>
      </dgm:prSet>
      <dgm:spPr/>
    </dgm:pt>
    <dgm:pt modelId="{161DFA2C-223E-4678-B3D3-E58CF8F89246}" type="pres">
      <dgm:prSet presAssocID="{518C0CFB-3AB5-4E02-AFFC-3CAC5FC56505}" presName="rootComposite3" presStyleCnt="0"/>
      <dgm:spPr/>
    </dgm:pt>
    <dgm:pt modelId="{25984EB0-DA29-4331-9673-F7D72C8CCB6E}" type="pres">
      <dgm:prSet presAssocID="{518C0CFB-3AB5-4E02-AFFC-3CAC5FC56505}" presName="rootText3" presStyleLbl="asst1" presStyleIdx="23" presStyleCnt="25" custScaleX="153364" custLinFactX="200000" custLinFactY="-157225" custLinFactNeighborX="221879" custLinFactNeighborY="-200000">
        <dgm:presLayoutVars>
          <dgm:chPref val="3"/>
        </dgm:presLayoutVars>
      </dgm:prSet>
      <dgm:spPr/>
    </dgm:pt>
    <dgm:pt modelId="{DFE074C7-F8CA-4871-A4CA-1FBDEA4A3D40}" type="pres">
      <dgm:prSet presAssocID="{518C0CFB-3AB5-4E02-AFFC-3CAC5FC56505}" presName="rootConnector3" presStyleLbl="asst1" presStyleIdx="23" presStyleCnt="25"/>
      <dgm:spPr/>
    </dgm:pt>
    <dgm:pt modelId="{AD01AE1D-0400-4051-901A-48FA8D1AD098}" type="pres">
      <dgm:prSet presAssocID="{518C0CFB-3AB5-4E02-AFFC-3CAC5FC56505}" presName="hierChild6" presStyleCnt="0"/>
      <dgm:spPr/>
    </dgm:pt>
    <dgm:pt modelId="{779CE673-B734-43FD-9E9F-72DB7C4ADE43}" type="pres">
      <dgm:prSet presAssocID="{518C0CFB-3AB5-4E02-AFFC-3CAC5FC56505}" presName="hierChild7" presStyleCnt="0"/>
      <dgm:spPr/>
    </dgm:pt>
    <dgm:pt modelId="{10C6F6CC-8085-4FF3-ABE8-8796875C0479}" type="pres">
      <dgm:prSet presAssocID="{A793C82E-00FC-4350-8D4C-9C6C901BBD2F}" presName="Name111" presStyleLbl="parChTrans1D3" presStyleIdx="18" presStyleCnt="19"/>
      <dgm:spPr/>
    </dgm:pt>
    <dgm:pt modelId="{7F30F168-6598-492A-8CC9-53423B5262E6}" type="pres">
      <dgm:prSet presAssocID="{63CF9F04-AD95-467A-B335-20E0E9C989CA}" presName="hierRoot3" presStyleCnt="0">
        <dgm:presLayoutVars>
          <dgm:hierBranch val="r"/>
        </dgm:presLayoutVars>
      </dgm:prSet>
      <dgm:spPr/>
    </dgm:pt>
    <dgm:pt modelId="{C7C8E0C1-D0A3-4DD5-99B5-32FAA7FF36A3}" type="pres">
      <dgm:prSet presAssocID="{63CF9F04-AD95-467A-B335-20E0E9C989CA}" presName="rootComposite3" presStyleCnt="0"/>
      <dgm:spPr/>
    </dgm:pt>
    <dgm:pt modelId="{75E89AF7-54C0-44EF-A0A9-1BAE524DCDB5}" type="pres">
      <dgm:prSet presAssocID="{63CF9F04-AD95-467A-B335-20E0E9C989CA}" presName="rootText3" presStyleLbl="asst1" presStyleIdx="24" presStyleCnt="25" custScaleX="153364" custLinFactX="100000" custLinFactY="-235399" custLinFactNeighborX="148500" custLinFactNeighborY="-300000">
        <dgm:presLayoutVars>
          <dgm:chPref val="3"/>
        </dgm:presLayoutVars>
      </dgm:prSet>
      <dgm:spPr/>
    </dgm:pt>
    <dgm:pt modelId="{CAFA7E64-0B62-4244-B3A1-335E015C44AB}" type="pres">
      <dgm:prSet presAssocID="{63CF9F04-AD95-467A-B335-20E0E9C989CA}" presName="rootConnector3" presStyleLbl="asst1" presStyleIdx="24" presStyleCnt="25"/>
      <dgm:spPr/>
    </dgm:pt>
    <dgm:pt modelId="{272D4AD2-A503-4A43-B604-D63DE3BE5091}" type="pres">
      <dgm:prSet presAssocID="{63CF9F04-AD95-467A-B335-20E0E9C989CA}" presName="hierChild6" presStyleCnt="0"/>
      <dgm:spPr/>
    </dgm:pt>
    <dgm:pt modelId="{0E551BF1-3DAD-4FE7-8E01-38854140A5D3}" type="pres">
      <dgm:prSet presAssocID="{63CF9F04-AD95-467A-B335-20E0E9C989CA}" presName="hierChild7" presStyleCnt="0"/>
      <dgm:spPr/>
    </dgm:pt>
  </dgm:ptLst>
  <dgm:cxnLst>
    <dgm:cxn modelId="{2E0C6800-C8C6-4414-A1FA-60FE14D9A25F}" type="presOf" srcId="{42872A74-8533-4426-8E55-A16950FDFB80}" destId="{DEB43818-07F6-4179-B570-57EB7336398F}" srcOrd="1" destOrd="0" presId="urn:microsoft.com/office/officeart/2005/8/layout/orgChart1"/>
    <dgm:cxn modelId="{38DA0E01-B86C-41BC-BF22-C7A3BB69276A}" type="presOf" srcId="{CBD42324-48C9-4DBB-9EB2-843E4ADB432E}" destId="{C9FFA9CE-30C3-4DD7-AB23-28C3E90283F9}" srcOrd="1" destOrd="0" presId="urn:microsoft.com/office/officeart/2005/8/layout/orgChart1"/>
    <dgm:cxn modelId="{CB5E9602-50BA-4302-9688-85000AC63F7F}" srcId="{0C3DA724-FF36-4713-A059-9C8523362FD8}" destId="{69270853-5D91-433C-83A9-4D94600C2B1F}" srcOrd="5" destOrd="0" parTransId="{7AD4CD25-12C2-4161-8617-FD9298782B37}" sibTransId="{FEBEA45A-E603-458A-B9BA-E368EA0AC2A1}"/>
    <dgm:cxn modelId="{17340F04-3F65-4027-9610-31CE31AA6BA0}" type="presOf" srcId="{7A16BCFB-A83B-4F4B-8E2B-30D45CDCD08A}" destId="{6436B970-A3E5-49FC-8F95-5CC045B4B51E}" srcOrd="0" destOrd="0" presId="urn:microsoft.com/office/officeart/2005/8/layout/orgChart1"/>
    <dgm:cxn modelId="{27633B05-FD78-4659-BB3C-994E0074B2D7}" type="presOf" srcId="{63CF9F04-AD95-467A-B335-20E0E9C989CA}" destId="{CAFA7E64-0B62-4244-B3A1-335E015C44AB}" srcOrd="1" destOrd="0" presId="urn:microsoft.com/office/officeart/2005/8/layout/orgChart1"/>
    <dgm:cxn modelId="{EFE07405-9F2F-423C-AE6B-7A7039277B0F}" type="presOf" srcId="{DE16AFDA-F196-4A5A-A56A-BB9D4A500062}" destId="{CCF58F3F-C7F4-45DE-8D6A-3DF2AFF18AB8}" srcOrd="0" destOrd="0" presId="urn:microsoft.com/office/officeart/2005/8/layout/orgChart1"/>
    <dgm:cxn modelId="{A617E505-AC0F-4DC1-86E8-13C38C89723E}" type="presOf" srcId="{7FFC73F6-0528-4B64-8D90-7A37312FF611}" destId="{78CC9DC1-788D-4D86-B60A-9F0121C1F45E}" srcOrd="0" destOrd="0" presId="urn:microsoft.com/office/officeart/2005/8/layout/orgChart1"/>
    <dgm:cxn modelId="{1AAD3906-635C-4700-BAF8-4352704FD7D8}" srcId="{69270853-5D91-433C-83A9-4D94600C2B1F}" destId="{DF316B14-BA5F-4CEA-B650-1CE5EA008321}" srcOrd="0" destOrd="0" parTransId="{49DEDB7E-905C-4BDF-8D29-A8C3C9A7C10C}" sibTransId="{29E3EC84-5B19-48C9-9A82-E15197553560}"/>
    <dgm:cxn modelId="{1114AA0A-5FBE-4BE1-B857-DF4F65DB85B7}" srcId="{CBD42324-48C9-4DBB-9EB2-843E4ADB432E}" destId="{DE16AFDA-F196-4A5A-A56A-BB9D4A500062}" srcOrd="1" destOrd="0" parTransId="{9208A6E1-4DF1-4616-A9C4-436DBBD08EEF}" sibTransId="{52903D8E-6803-43FC-943B-D0D5D9E223FE}"/>
    <dgm:cxn modelId="{E475E60C-E771-4EE5-999C-33BE7D47A47D}" type="presOf" srcId="{AFA278C5-A44C-4DAF-BF05-EF5BB06494B9}" destId="{EDD68576-A2CA-46D7-93FF-50B1875042AC}" srcOrd="0" destOrd="0" presId="urn:microsoft.com/office/officeart/2005/8/layout/orgChart1"/>
    <dgm:cxn modelId="{3CF62A0F-D602-4C56-A9B6-58E87351276A}" type="presOf" srcId="{15A79859-EFE8-4CDC-96CF-6D835806DB7F}" destId="{450130CF-988D-4D47-98F1-DB6A99F3DB2A}" srcOrd="0" destOrd="0" presId="urn:microsoft.com/office/officeart/2005/8/layout/orgChart1"/>
    <dgm:cxn modelId="{81DA9E12-C8A6-4FD2-8F52-C58E05B08FDE}" type="presOf" srcId="{616871E2-CFBF-4FCF-BC5A-36736172A130}" destId="{C8F1223F-B6F6-4E78-9098-379271CC97F9}" srcOrd="0" destOrd="0" presId="urn:microsoft.com/office/officeart/2005/8/layout/orgChart1"/>
    <dgm:cxn modelId="{737F2913-3107-4979-A756-470A7049C95B}" srcId="{69270853-5D91-433C-83A9-4D94600C2B1F}" destId="{518C0CFB-3AB5-4E02-AFFC-3CAC5FC56505}" srcOrd="2" destOrd="0" parTransId="{95E8855B-744D-4A23-873A-345575FC428E}" sibTransId="{B1ABCE93-AB30-4DC3-8AB4-06E98C730F2B}"/>
    <dgm:cxn modelId="{B7E28614-88F7-49ED-A8E3-A63E848B2115}" srcId="{42A30C87-F5B7-49A1-928B-BE51E432A857}" destId="{0C3DA724-FF36-4713-A059-9C8523362FD8}" srcOrd="0" destOrd="0" parTransId="{5501A329-4000-4676-9B35-1D983B32EDB1}" sibTransId="{4B9B026A-F298-4898-B3DE-319EB7CE76DC}"/>
    <dgm:cxn modelId="{1823DE17-D055-4A6E-AD1C-C3776E5B938A}" type="presOf" srcId="{51191BCF-CD57-4D25-9203-A90C3002F0F4}" destId="{51F88CA8-191F-4D29-A19D-874DEFCF500A}" srcOrd="0" destOrd="0" presId="urn:microsoft.com/office/officeart/2005/8/layout/orgChart1"/>
    <dgm:cxn modelId="{56556A18-0AFB-4E16-9BB8-C8C13A20ED67}" type="presOf" srcId="{A36420DF-2778-4AFB-8516-7CC65223BE9E}" destId="{4CD418DE-327E-4009-9097-04EDA9B22F9C}" srcOrd="0" destOrd="0" presId="urn:microsoft.com/office/officeart/2005/8/layout/orgChart1"/>
    <dgm:cxn modelId="{BA63DA1B-41B7-4EB4-B3FC-1F80CBCB548C}" srcId="{CBD42324-48C9-4DBB-9EB2-843E4ADB432E}" destId="{6AD25DAD-7D72-45D2-B2BB-3DCF0A9B7F9B}" srcOrd="0" destOrd="0" parTransId="{51191BCF-CD57-4D25-9203-A90C3002F0F4}" sibTransId="{7561C026-D387-44C8-A5A1-AF2D428E9376}"/>
    <dgm:cxn modelId="{1DAA081D-EE3B-4E79-8EF4-165351569FFB}" type="presOf" srcId="{D6862A9A-0BD3-4EEA-A3F8-8C403FE0F087}" destId="{008FAD2E-370B-472D-81EE-50BB3DBC802D}" srcOrd="0" destOrd="0" presId="urn:microsoft.com/office/officeart/2005/8/layout/orgChart1"/>
    <dgm:cxn modelId="{F493471E-ED9C-4D36-954E-F2E075B735C4}" srcId="{15A79859-EFE8-4CDC-96CF-6D835806DB7F}" destId="{ADFAB833-D137-42F8-B756-ECB730849B63}" srcOrd="0" destOrd="0" parTransId="{2A47E9FD-1E4F-4994-A713-51249792808E}" sibTransId="{67EA34B8-C2A3-4453-9CAD-090A912F7F98}"/>
    <dgm:cxn modelId="{50A00F2D-99EF-4FA2-B633-D072BA4DB99E}" type="presOf" srcId="{6CA0E3CE-C983-4102-ABAE-0251F25868AF}" destId="{9AED7490-57FE-4FDE-AE0C-3523046ED870}" srcOrd="0" destOrd="0" presId="urn:microsoft.com/office/officeart/2005/8/layout/orgChart1"/>
    <dgm:cxn modelId="{22A2C92D-1B3A-4328-B515-EF5FED63C37F}" type="presOf" srcId="{49DEDB7E-905C-4BDF-8D29-A8C3C9A7C10C}" destId="{01C60C8F-38E2-4BAA-BCDE-CAFFBEC73E84}" srcOrd="0" destOrd="0" presId="urn:microsoft.com/office/officeart/2005/8/layout/orgChart1"/>
    <dgm:cxn modelId="{5D86BA32-4228-4FC6-BA27-69E0305A6CAF}" srcId="{69270853-5D91-433C-83A9-4D94600C2B1F}" destId="{D4E07360-FC3D-4B1F-805F-A1BA82AB6B80}" srcOrd="1" destOrd="0" parTransId="{EEAFA0C8-EEF2-41B7-8E9D-86FC1440B9CD}" sibTransId="{ACAE02C2-4120-4FD2-BC26-7CC4D95B8CE9}"/>
    <dgm:cxn modelId="{571C8E33-B698-4A1C-ADDE-E0D6354A3F5D}" type="presOf" srcId="{0C3DA724-FF36-4713-A059-9C8523362FD8}" destId="{A88B4266-9EBC-48E1-8D93-75EA84A0B00B}" srcOrd="0" destOrd="0" presId="urn:microsoft.com/office/officeart/2005/8/layout/orgChart1"/>
    <dgm:cxn modelId="{CCA39D3D-8E3D-48B6-A846-5B72F0B15C4B}" srcId="{0C3DA724-FF36-4713-A059-9C8523362FD8}" destId="{15A79859-EFE8-4CDC-96CF-6D835806DB7F}" srcOrd="2" destOrd="0" parTransId="{8D980B99-30CD-40F9-B5BA-40D95FF404D3}" sibTransId="{BDED0630-DF3C-44E4-8D1C-02896D2A4E8C}"/>
    <dgm:cxn modelId="{DD8FCC3D-AD5C-4241-B92F-E38950B39A6D}" type="presOf" srcId="{FAFE1A28-A045-41A6-8939-8D06196D84C0}" destId="{4F53773B-282B-4EFB-992D-EA4AFB38F5A6}" srcOrd="0" destOrd="0" presId="urn:microsoft.com/office/officeart/2005/8/layout/orgChart1"/>
    <dgm:cxn modelId="{06F0603F-4AA7-4042-AE31-A75AF286A083}" type="presOf" srcId="{F73186D3-018D-4344-91B6-A05BDCA412E9}" destId="{0DD3702D-61D1-40BD-933F-7EB13F490B6F}" srcOrd="0" destOrd="0" presId="urn:microsoft.com/office/officeart/2005/8/layout/orgChart1"/>
    <dgm:cxn modelId="{330EF95B-4AA5-43F6-9155-66C40BECFD16}" type="presOf" srcId="{6AD25DAD-7D72-45D2-B2BB-3DCF0A9B7F9B}" destId="{7A16A357-6E19-461C-8A62-1EE1ABA435AF}" srcOrd="1" destOrd="0" presId="urn:microsoft.com/office/officeart/2005/8/layout/orgChart1"/>
    <dgm:cxn modelId="{4F3E985D-08B1-415B-9B05-C66A46B4AC56}" type="presOf" srcId="{4ABEC2CB-B405-49CD-94C4-3E31990E1176}" destId="{202CD9E0-B62A-4834-8E1E-BB6C44AE00C5}" srcOrd="0" destOrd="0" presId="urn:microsoft.com/office/officeart/2005/8/layout/orgChart1"/>
    <dgm:cxn modelId="{B3EA6560-93D4-4AB8-82E9-AEF68281F2C7}" type="presOf" srcId="{4BFC8FB4-A9FF-4A24-85FC-BCAA1386C603}" destId="{DAF2E855-9FE2-4F8E-A0FC-D075A37CDE51}" srcOrd="1" destOrd="0" presId="urn:microsoft.com/office/officeart/2005/8/layout/orgChart1"/>
    <dgm:cxn modelId="{18615641-3331-4913-B1E6-6E46B9D50608}" type="presOf" srcId="{8A16E99E-5812-425F-A92D-E22B2E77D645}" destId="{A885B796-CCB0-4040-8CD7-B1F1680D03CF}" srcOrd="0" destOrd="0" presId="urn:microsoft.com/office/officeart/2005/8/layout/orgChart1"/>
    <dgm:cxn modelId="{82353743-F6FB-4DB4-BF38-ABF81EF808DB}" srcId="{4BFC8FB4-A9FF-4A24-85FC-BCAA1386C603}" destId="{1004F1D2-EED8-4862-B77F-6D4F03F6B6A4}" srcOrd="6" destOrd="0" parTransId="{89B63D42-E1A1-4553-BCFC-2B4BBEBE2C7C}" sibTransId="{F98C5204-44F5-4505-9E7C-905F6AE1BE76}"/>
    <dgm:cxn modelId="{29446743-BE1F-43A8-A950-DB05898DA165}" type="presOf" srcId="{AFA278C5-A44C-4DAF-BF05-EF5BB06494B9}" destId="{C1BED95A-C191-4008-8226-DEEC7209B430}" srcOrd="1" destOrd="0" presId="urn:microsoft.com/office/officeart/2005/8/layout/orgChart1"/>
    <dgm:cxn modelId="{FD28A063-8589-4AAF-9FA5-80825CF7AA0B}" type="presOf" srcId="{69270853-5D91-433C-83A9-4D94600C2B1F}" destId="{CC3ADE50-73CE-4D1B-B99D-E865225541BA}" srcOrd="1" destOrd="0" presId="urn:microsoft.com/office/officeart/2005/8/layout/orgChart1"/>
    <dgm:cxn modelId="{DBBD7E46-E9EC-4A1F-AAE6-40145FDC12D0}" srcId="{4BFC8FB4-A9FF-4A24-85FC-BCAA1386C603}" destId="{03163612-0B32-4954-84D9-420872F62EB3}" srcOrd="1" destOrd="0" parTransId="{CB518A22-A1E8-4CC1-B48B-ADBEF1707570}" sibTransId="{0662BFE6-0ECF-4508-8A6D-786B42C6A3A0}"/>
    <dgm:cxn modelId="{9D6E9E67-A89C-42F7-AF67-0C1F98D82C72}" type="presOf" srcId="{4BFBFFAD-D607-4110-B90B-16A37DEA8669}" destId="{5BB0648D-6FEB-4899-BA41-3E80DA50F21A}" srcOrd="0" destOrd="0" presId="urn:microsoft.com/office/officeart/2005/8/layout/orgChart1"/>
    <dgm:cxn modelId="{12348F6A-23BD-4FCC-9472-BF59593C8A1C}" type="presOf" srcId="{A749731E-D089-4115-A82A-14A8BEA750BD}" destId="{826ECD0D-8D8E-47CD-A57C-F24A798363D3}" srcOrd="0" destOrd="0" presId="urn:microsoft.com/office/officeart/2005/8/layout/orgChart1"/>
    <dgm:cxn modelId="{12A6694B-C483-48A6-98FD-2396E6CF691E}" type="presOf" srcId="{80D6A7E7-F87B-40C8-9987-E64641F74C65}" destId="{D61C8A5E-E92B-4AD0-906D-F57D451A3D69}" srcOrd="0" destOrd="0" presId="urn:microsoft.com/office/officeart/2005/8/layout/orgChart1"/>
    <dgm:cxn modelId="{234FC06B-8427-4776-9E92-85AC439A4C56}" type="presOf" srcId="{EBB9169F-F720-4D1F-8E66-BFD034A0E7B2}" destId="{A24B34B2-93DD-4065-A78A-11637352AA53}" srcOrd="0" destOrd="0" presId="urn:microsoft.com/office/officeart/2005/8/layout/orgChart1"/>
    <dgm:cxn modelId="{EF59C06D-6334-49AF-A8D3-96B013D285B9}" type="presOf" srcId="{00D981A3-7B5A-4599-99CD-69B4D908C29C}" destId="{B1D37C08-C7A7-418A-BE0A-79F37457FEE3}" srcOrd="0" destOrd="0" presId="urn:microsoft.com/office/officeart/2005/8/layout/orgChart1"/>
    <dgm:cxn modelId="{48400A50-CB31-4632-9902-C6403DD5F5DE}" type="presOf" srcId="{2A47E9FD-1E4F-4994-A713-51249792808E}" destId="{5CBEB5C6-65BA-42A4-BBAD-68D64931532F}" srcOrd="0" destOrd="0" presId="urn:microsoft.com/office/officeart/2005/8/layout/orgChart1"/>
    <dgm:cxn modelId="{7A720871-C41C-4265-9CF4-F7EBD15C559A}" type="presOf" srcId="{D8A2D991-DA44-4AEA-B7F3-58BF4858E5BF}" destId="{73958F55-33FB-4213-8D0B-3F64EAD2BECA}" srcOrd="0" destOrd="0" presId="urn:microsoft.com/office/officeart/2005/8/layout/orgChart1"/>
    <dgm:cxn modelId="{905BDB71-487E-4900-90A7-E42DC825F489}" type="presOf" srcId="{ADFAB833-D137-42F8-B756-ECB730849B63}" destId="{C50B7457-62C1-409E-98F9-88C23BAF11AC}" srcOrd="1" destOrd="0" presId="urn:microsoft.com/office/officeart/2005/8/layout/orgChart1"/>
    <dgm:cxn modelId="{6C8E1053-F9B3-4B2D-8F06-FA9AD62454AE}" type="presOf" srcId="{ECF081DB-FDCE-475E-981A-98754056D610}" destId="{25DE280F-9A1C-4BF3-9B82-E71A4C7756A2}" srcOrd="1" destOrd="0" presId="urn:microsoft.com/office/officeart/2005/8/layout/orgChart1"/>
    <dgm:cxn modelId="{8DA10E54-F2DA-425E-8A0B-063C5814C882}" type="presOf" srcId="{9E5A4BB6-A03F-477D-B905-421DA920178A}" destId="{DE344797-5FF1-40A8-BD93-7E133A07305D}" srcOrd="0" destOrd="0" presId="urn:microsoft.com/office/officeart/2005/8/layout/orgChart1"/>
    <dgm:cxn modelId="{46987074-454A-44AB-94BB-7CEE32331584}" type="presOf" srcId="{6609416D-E996-45FA-BFA6-7F7A718B7583}" destId="{21A1EEF1-3BBE-4306-A016-A2B4ACE0A631}" srcOrd="0" destOrd="0" presId="urn:microsoft.com/office/officeart/2005/8/layout/orgChart1"/>
    <dgm:cxn modelId="{5D95E654-ED5F-4E5E-B4A9-230BCB27606A}" type="presOf" srcId="{1004F1D2-EED8-4862-B77F-6D4F03F6B6A4}" destId="{98F46CD4-6D1D-428D-896F-8FDC6D58F3DE}" srcOrd="0" destOrd="0" presId="urn:microsoft.com/office/officeart/2005/8/layout/orgChart1"/>
    <dgm:cxn modelId="{67935555-203A-4D6E-B253-8F137A03C2D0}" type="presOf" srcId="{D4E07360-FC3D-4B1F-805F-A1BA82AB6B80}" destId="{542171CF-E86A-43FA-AD02-438B24F2FB6A}" srcOrd="0" destOrd="0" presId="urn:microsoft.com/office/officeart/2005/8/layout/orgChart1"/>
    <dgm:cxn modelId="{9D457C76-4024-4497-93C2-312B71A476D9}" type="presOf" srcId="{8A16E99E-5812-425F-A92D-E22B2E77D645}" destId="{E7B1B9E3-5226-4C99-AB5E-F32FB04C450C}" srcOrd="1" destOrd="0" presId="urn:microsoft.com/office/officeart/2005/8/layout/orgChart1"/>
    <dgm:cxn modelId="{347C4E58-8192-45EB-96D3-5DDE14BC3168}" type="presOf" srcId="{DE16AFDA-F196-4A5A-A56A-BB9D4A500062}" destId="{E697D2AA-2F69-4A38-8AC9-9FA089722627}" srcOrd="1" destOrd="0" presId="urn:microsoft.com/office/officeart/2005/8/layout/orgChart1"/>
    <dgm:cxn modelId="{20DCBC58-CBE7-4045-A33E-FCE7675F20E1}" srcId="{4BFC8FB4-A9FF-4A24-85FC-BCAA1386C603}" destId="{4BFBFFAD-D607-4110-B90B-16A37DEA8669}" srcOrd="2" destOrd="0" parTransId="{6CA0E3CE-C983-4102-ABAE-0251F25868AF}" sibTransId="{403EA578-2A20-492A-B0F6-66C4E527F597}"/>
    <dgm:cxn modelId="{8EC14B79-31A4-447F-B3A8-A71CA7D52F6E}" type="presOf" srcId="{D4E07360-FC3D-4B1F-805F-A1BA82AB6B80}" destId="{764DBBEB-0985-4A55-8D5C-1D709D0017D3}" srcOrd="1" destOrd="0" presId="urn:microsoft.com/office/officeart/2005/8/layout/orgChart1"/>
    <dgm:cxn modelId="{88E1895A-97B0-4A07-A5EF-FC2734D37D26}" type="presOf" srcId="{42A30C87-F5B7-49A1-928B-BE51E432A857}" destId="{38E0F3A7-8C7D-43A6-AF4B-69C0041BA216}" srcOrd="0" destOrd="0" presId="urn:microsoft.com/office/officeart/2005/8/layout/orgChart1"/>
    <dgm:cxn modelId="{7784637E-5C44-447E-9DBE-D9FE6EF25744}" type="presOf" srcId="{15A79859-EFE8-4CDC-96CF-6D835806DB7F}" destId="{BDC01858-F72B-46B7-BDDC-0BDBFCB6EA19}" srcOrd="1" destOrd="0" presId="urn:microsoft.com/office/officeart/2005/8/layout/orgChart1"/>
    <dgm:cxn modelId="{3BE7897F-4055-4420-A404-E107E0FA09DB}" srcId="{4BFC8FB4-A9FF-4A24-85FC-BCAA1386C603}" destId="{00D981A3-7B5A-4599-99CD-69B4D908C29C}" srcOrd="4" destOrd="0" parTransId="{616871E2-CFBF-4FCF-BC5A-36736172A130}" sibTransId="{B380E8A6-2952-49F4-B713-65BD8C31D291}"/>
    <dgm:cxn modelId="{246C8282-80C4-4D21-9314-3845079FCA6E}" type="presOf" srcId="{61B85F60-B595-4F2A-B0D0-9F1C21F8F9CC}" destId="{81A58A31-2A78-4FF6-8400-818C3E37BCB5}" srcOrd="1" destOrd="0" presId="urn:microsoft.com/office/officeart/2005/8/layout/orgChart1"/>
    <dgm:cxn modelId="{953A9D84-BDF0-41F3-A9E5-7EC99CE2B9D9}" type="presOf" srcId="{1004F1D2-EED8-4862-B77F-6D4F03F6B6A4}" destId="{F924A282-5748-41D5-B34A-1D07B01CEFCF}" srcOrd="1" destOrd="0" presId="urn:microsoft.com/office/officeart/2005/8/layout/orgChart1"/>
    <dgm:cxn modelId="{6AEC9D8D-3AE8-4768-8996-2E6C616B0B8A}" type="presOf" srcId="{ECF081DB-FDCE-475E-981A-98754056D610}" destId="{04BAC3BC-3F83-4FC2-BEF7-070985620A7D}" srcOrd="0" destOrd="0" presId="urn:microsoft.com/office/officeart/2005/8/layout/orgChart1"/>
    <dgm:cxn modelId="{3E77AA90-CA74-48DD-BFAF-E3C28A062B7C}" type="presOf" srcId="{CB518A22-A1E8-4CC1-B48B-ADBEF1707570}" destId="{F176B758-C7A8-4EF9-B0DF-39D478D99088}" srcOrd="0" destOrd="0" presId="urn:microsoft.com/office/officeart/2005/8/layout/orgChart1"/>
    <dgm:cxn modelId="{6B974C91-A377-4AA9-A076-94636B78AB38}" type="presOf" srcId="{0C3DA724-FF36-4713-A059-9C8523362FD8}" destId="{B68BAB71-957F-4FE6-8A1A-A5101136E849}" srcOrd="1" destOrd="0" presId="urn:microsoft.com/office/officeart/2005/8/layout/orgChart1"/>
    <dgm:cxn modelId="{43305B93-4906-4D43-BA4C-3F332611B67C}" type="presOf" srcId="{6609416D-E996-45FA-BFA6-7F7A718B7583}" destId="{E685BC89-ABD4-43AE-8340-440969CDF45C}" srcOrd="1" destOrd="0" presId="urn:microsoft.com/office/officeart/2005/8/layout/orgChart1"/>
    <dgm:cxn modelId="{21093C98-6C4C-4474-B3DC-6159A90A6A24}" type="presOf" srcId="{217907BB-31DF-4E5A-A982-4D265EDFB30D}" destId="{257E18F4-A478-4A7C-959E-F652AC3161D3}" srcOrd="0" destOrd="0" presId="urn:microsoft.com/office/officeart/2005/8/layout/orgChart1"/>
    <dgm:cxn modelId="{CF39BE98-AF9F-46DC-9A31-88F058575847}" type="presOf" srcId="{CBD42324-48C9-4DBB-9EB2-843E4ADB432E}" destId="{0AF19015-AB15-4822-9897-1EB8333A55F8}" srcOrd="0" destOrd="0" presId="urn:microsoft.com/office/officeart/2005/8/layout/orgChart1"/>
    <dgm:cxn modelId="{3B4A0A9B-0005-43A3-8814-531DD1851D52}" srcId="{4BFC8FB4-A9FF-4A24-85FC-BCAA1386C603}" destId="{42872A74-8533-4426-8E55-A16950FDFB80}" srcOrd="5" destOrd="0" parTransId="{D6862A9A-0BD3-4EEA-A3F8-8C403FE0F087}" sibTransId="{EED14E1D-EEBC-42CA-996F-7B386B98974F}"/>
    <dgm:cxn modelId="{6967B5A0-4804-4471-878F-1AFD06C2B29C}" srcId="{0C3DA724-FF36-4713-A059-9C8523362FD8}" destId="{4BFC8FB4-A9FF-4A24-85FC-BCAA1386C603}" srcOrd="3" destOrd="0" parTransId="{7A16BCFB-A83B-4F4B-8E2B-30D45CDCD08A}" sibTransId="{30A4E186-69B9-4B58-94D7-BDEECB288FE8}"/>
    <dgm:cxn modelId="{AD5713A1-E1E7-4485-8A65-37FE1AAE0401}" srcId="{0C3DA724-FF36-4713-A059-9C8523362FD8}" destId="{CBD42324-48C9-4DBB-9EB2-843E4ADB432E}" srcOrd="4" destOrd="0" parTransId="{CA26A082-3F43-47ED-A0F1-CBF409A94B77}" sibTransId="{C8BC4873-60D7-4F0F-B2DA-7EBF3BE6D37F}"/>
    <dgm:cxn modelId="{D2C1CFA4-BF7C-4AA6-8791-6F8968FF6214}" srcId="{4BFC8FB4-A9FF-4A24-85FC-BCAA1386C603}" destId="{61B85F60-B595-4F2A-B0D0-9F1C21F8F9CC}" srcOrd="3" destOrd="0" parTransId="{7FFC73F6-0528-4B64-8D90-7A37312FF611}" sibTransId="{8D47D3B5-43F1-474E-8E83-D9AEBED621F9}"/>
    <dgm:cxn modelId="{4336B4A6-7D2B-4AC1-9C30-5C2D33EE7010}" srcId="{15A79859-EFE8-4CDC-96CF-6D835806DB7F}" destId="{8A16E99E-5812-425F-A92D-E22B2E77D645}" srcOrd="2" destOrd="0" parTransId="{EBB9169F-F720-4D1F-8E66-BFD034A0E7B2}" sibTransId="{AE0AAF54-FE1A-4990-A0B3-F7AC63D0C024}"/>
    <dgm:cxn modelId="{1573ABA8-36AE-415B-A793-D13CE17CA308}" type="presOf" srcId="{9208A6E1-4DF1-4616-A9C4-436DBBD08EEF}" destId="{4541745B-1AC9-4150-97DA-917638A876AF}" srcOrd="0" destOrd="0" presId="urn:microsoft.com/office/officeart/2005/8/layout/orgChart1"/>
    <dgm:cxn modelId="{C7E0FAAA-7289-4A1E-BF83-F42276CFA592}" type="presOf" srcId="{352D44BD-23DB-4DB2-A0D2-071558B9CD72}" destId="{C98D2296-2E11-490B-951F-01ED135EAE76}" srcOrd="0" destOrd="0" presId="urn:microsoft.com/office/officeart/2005/8/layout/orgChart1"/>
    <dgm:cxn modelId="{5E025BAF-CA13-4834-B1E9-2C96ACDE6768}" type="presOf" srcId="{03163612-0B32-4954-84D9-420872F62EB3}" destId="{750A8C4C-27A9-4904-B227-ECD0A7B8CE10}" srcOrd="1" destOrd="0" presId="urn:microsoft.com/office/officeart/2005/8/layout/orgChart1"/>
    <dgm:cxn modelId="{031634B2-BB94-4B7B-B157-9E95016937EB}" type="presOf" srcId="{AD52737C-392D-4554-A8B4-EE315F64800B}" destId="{45E78246-C110-4B72-94EA-93603693C8B0}" srcOrd="0" destOrd="0" presId="urn:microsoft.com/office/officeart/2005/8/layout/orgChart1"/>
    <dgm:cxn modelId="{2944C5B2-0397-4CAE-9144-8432B2F58A9C}" srcId="{15A79859-EFE8-4CDC-96CF-6D835806DB7F}" destId="{6609416D-E996-45FA-BFA6-7F7A718B7583}" srcOrd="1" destOrd="0" parTransId="{4ABEC2CB-B405-49CD-94C4-3E31990E1176}" sibTransId="{7378FC19-67B2-4A80-A38E-D2B3E989F53E}"/>
    <dgm:cxn modelId="{0AA206B3-BBA9-454B-ACB2-6A6F29378D44}" type="presOf" srcId="{ADFAB833-D137-42F8-B756-ECB730849B63}" destId="{1B1D95C8-4C7B-43CB-8235-55BB5224C377}" srcOrd="0" destOrd="0" presId="urn:microsoft.com/office/officeart/2005/8/layout/orgChart1"/>
    <dgm:cxn modelId="{121C21B3-4CA9-4A01-9BC2-0A80F3CCC5DB}" type="presOf" srcId="{CA26A082-3F43-47ED-A0F1-CBF409A94B77}" destId="{BB8EB25D-EE4E-472C-BE12-20A17D059997}" srcOrd="0" destOrd="0" presId="urn:microsoft.com/office/officeart/2005/8/layout/orgChart1"/>
    <dgm:cxn modelId="{5C7DC2B5-8448-4FEC-9AE5-81733798E3CB}" type="presOf" srcId="{518C0CFB-3AB5-4E02-AFFC-3CAC5FC56505}" destId="{25984EB0-DA29-4331-9673-F7D72C8CCB6E}" srcOrd="0" destOrd="0" presId="urn:microsoft.com/office/officeart/2005/8/layout/orgChart1"/>
    <dgm:cxn modelId="{B42681BB-0359-46B4-8095-19D59C907EBB}" type="presOf" srcId="{63CF9F04-AD95-467A-B335-20E0E9C989CA}" destId="{75E89AF7-54C0-44EF-A0A9-1BAE524DCDB5}" srcOrd="0" destOrd="0" presId="urn:microsoft.com/office/officeart/2005/8/layout/orgChart1"/>
    <dgm:cxn modelId="{8AC8ECBD-4033-45D4-848C-06E3DB6F7867}" type="presOf" srcId="{A793C82E-00FC-4350-8D4C-9C6C901BBD2F}" destId="{10C6F6CC-8085-4FF3-ABE8-8796875C0479}" srcOrd="0" destOrd="0" presId="urn:microsoft.com/office/officeart/2005/8/layout/orgChart1"/>
    <dgm:cxn modelId="{6E403ABE-E06E-4521-B82D-73112A407149}" type="presOf" srcId="{61B85F60-B595-4F2A-B0D0-9F1C21F8F9CC}" destId="{662F7435-72B0-4F67-A8B6-FA12FC7C9B54}" srcOrd="0" destOrd="0" presId="urn:microsoft.com/office/officeart/2005/8/layout/orgChart1"/>
    <dgm:cxn modelId="{734A5FBE-A5A5-4392-8DBB-5B2148D2743D}" type="presOf" srcId="{7AD4CD25-12C2-4161-8617-FD9298782B37}" destId="{07C140C2-449F-490E-8EFD-449D2155560E}" srcOrd="0" destOrd="0" presId="urn:microsoft.com/office/officeart/2005/8/layout/orgChart1"/>
    <dgm:cxn modelId="{CEBC5FBF-F597-4363-A4C6-819FD56FEB10}" type="presOf" srcId="{A36420DF-2778-4AFB-8516-7CC65223BE9E}" destId="{684870D4-5165-4E8A-98FF-DDB9A467A911}" srcOrd="1" destOrd="0" presId="urn:microsoft.com/office/officeart/2005/8/layout/orgChart1"/>
    <dgm:cxn modelId="{61D428C8-C664-44C7-9B6B-C011EAD71049}" type="presOf" srcId="{217907BB-31DF-4E5A-A982-4D265EDFB30D}" destId="{EA1867F5-BB48-4C4C-B391-DE408E8084EF}" srcOrd="1" destOrd="0" presId="urn:microsoft.com/office/officeart/2005/8/layout/orgChart1"/>
    <dgm:cxn modelId="{29F0FAC9-D4D5-447F-8FF1-B3DEBAEB12A1}" srcId="{0C3DA724-FF36-4713-A059-9C8523362FD8}" destId="{A749731E-D089-4115-A82A-14A8BEA750BD}" srcOrd="1" destOrd="0" parTransId="{FAFE1A28-A045-41A6-8939-8D06196D84C0}" sibTransId="{17FF858B-71C4-4CD2-B33E-9A558C1FE1B2}"/>
    <dgm:cxn modelId="{6160C1CE-CF6F-47E7-9E30-41E2C1D7F8E8}" type="presOf" srcId="{89B63D42-E1A1-4553-BCFC-2B4BBEBE2C7C}" destId="{026ED1D8-D446-4F23-93B0-7F0CE75A50A1}" srcOrd="0" destOrd="0" presId="urn:microsoft.com/office/officeart/2005/8/layout/orgChart1"/>
    <dgm:cxn modelId="{B86F90D0-E2C6-4FFC-9CC0-2D3774FDF8CD}" type="presOf" srcId="{69270853-5D91-433C-83A9-4D94600C2B1F}" destId="{8CF076EB-818A-44C2-881B-02C86D8770F2}" srcOrd="0" destOrd="0" presId="urn:microsoft.com/office/officeart/2005/8/layout/orgChart1"/>
    <dgm:cxn modelId="{2E5989D7-0229-4DA7-B8DC-CB9CB898F930}" srcId="{CBD42324-48C9-4DBB-9EB2-843E4ADB432E}" destId="{A36420DF-2778-4AFB-8516-7CC65223BE9E}" srcOrd="2" destOrd="0" parTransId="{D8A2D991-DA44-4AEA-B7F3-58BF4858E5BF}" sibTransId="{6D8AC319-4D4D-4224-A31D-C94D966CCA0A}"/>
    <dgm:cxn modelId="{476607D8-6DE8-4378-AACD-BE0947AD13AF}" srcId="{0C3DA724-FF36-4713-A059-9C8523362FD8}" destId="{AD52737C-392D-4554-A8B4-EE315F64800B}" srcOrd="0" destOrd="0" parTransId="{9E5A4BB6-A03F-477D-B905-421DA920178A}" sibTransId="{2EFBB414-1235-4E4D-8106-0CF0601D1902}"/>
    <dgm:cxn modelId="{D11F3DD8-DC8F-428F-86EC-61F6F39994EE}" type="presOf" srcId="{DF316B14-BA5F-4CEA-B650-1CE5EA008321}" destId="{2A5A8F34-2658-4646-BFFC-7652E4F1B134}" srcOrd="0" destOrd="0" presId="urn:microsoft.com/office/officeart/2005/8/layout/orgChart1"/>
    <dgm:cxn modelId="{A76A12D9-A775-444C-9936-B4173DCCCCAC}" type="presOf" srcId="{AD52737C-392D-4554-A8B4-EE315F64800B}" destId="{3818E9C0-FA51-4261-AC02-79A8D97307CB}" srcOrd="1" destOrd="0" presId="urn:microsoft.com/office/officeart/2005/8/layout/orgChart1"/>
    <dgm:cxn modelId="{6D97BED9-1DC3-43F4-AAFB-C71B110310D3}" type="presOf" srcId="{6AD25DAD-7D72-45D2-B2BB-3DCF0A9B7F9B}" destId="{46A4D768-47B7-4D81-8232-8D73048DEBA9}" srcOrd="0" destOrd="0" presId="urn:microsoft.com/office/officeart/2005/8/layout/orgChart1"/>
    <dgm:cxn modelId="{312BA2DD-3B4F-42C4-9C24-4F309A31773E}" type="presOf" srcId="{DF316B14-BA5F-4CEA-B650-1CE5EA008321}" destId="{15C05399-2C4B-42FC-94CC-FB489CCCB4CB}" srcOrd="1" destOrd="0" presId="urn:microsoft.com/office/officeart/2005/8/layout/orgChart1"/>
    <dgm:cxn modelId="{8A07B5DD-6222-4E50-9EA6-9853D9002B7B}" type="presOf" srcId="{4BFC8FB4-A9FF-4A24-85FC-BCAA1386C603}" destId="{DF74C924-0510-45BA-845A-BD4463771FCC}" srcOrd="0" destOrd="0" presId="urn:microsoft.com/office/officeart/2005/8/layout/orgChart1"/>
    <dgm:cxn modelId="{7F116EDE-97E9-419C-95F6-06A49A7D040E}" type="presOf" srcId="{4BFBFFAD-D607-4110-B90B-16A37DEA8669}" destId="{406E8DB9-426F-45D5-B73B-23DECE844E1F}" srcOrd="1" destOrd="0" presId="urn:microsoft.com/office/officeart/2005/8/layout/orgChart1"/>
    <dgm:cxn modelId="{23A54BDF-22E3-4441-84BC-68F01B320581}" type="presOf" srcId="{518C0CFB-3AB5-4E02-AFFC-3CAC5FC56505}" destId="{DFE074C7-F8CA-4871-A4CA-1FBDEA4A3D40}" srcOrd="1" destOrd="0" presId="urn:microsoft.com/office/officeart/2005/8/layout/orgChart1"/>
    <dgm:cxn modelId="{115437E0-4DAF-4F05-AC22-15072C6AF34F}" type="presOf" srcId="{95E8855B-744D-4A23-873A-345575FC428E}" destId="{E11AE166-9EC1-4E8C-B181-0F0CCAF5AE9D}" srcOrd="0" destOrd="0" presId="urn:microsoft.com/office/officeart/2005/8/layout/orgChart1"/>
    <dgm:cxn modelId="{784544E0-4EBC-41CB-B610-9D0808905B0C}" srcId="{15A79859-EFE8-4CDC-96CF-6D835806DB7F}" destId="{ECF081DB-FDCE-475E-981A-98754056D610}" srcOrd="3" destOrd="0" parTransId="{F73186D3-018D-4344-91B6-A05BDCA412E9}" sibTransId="{A847A97C-FA68-420A-B78B-349CF2C0AE40}"/>
    <dgm:cxn modelId="{DA78C9E0-C4C4-43BC-8FC0-28BD851D400C}" type="presOf" srcId="{A749731E-D089-4115-A82A-14A8BEA750BD}" destId="{F7F8B6FF-D157-4D8E-9F5A-33D3B227DE40}" srcOrd="1" destOrd="0" presId="urn:microsoft.com/office/officeart/2005/8/layout/orgChart1"/>
    <dgm:cxn modelId="{01B095E5-9A79-400B-9F4B-F138ABF4DA25}" srcId="{69270853-5D91-433C-83A9-4D94600C2B1F}" destId="{63CF9F04-AD95-467A-B335-20E0E9C989CA}" srcOrd="3" destOrd="0" parTransId="{A793C82E-00FC-4350-8D4C-9C6C901BBD2F}" sibTransId="{D3BEC3B6-B8AC-4109-B80F-AC1FF570D9E3}"/>
    <dgm:cxn modelId="{3E8A3DE7-6B98-48DB-A652-11526E4FE3F1}" type="presOf" srcId="{EEAFA0C8-EEF2-41B7-8E9D-86FC1440B9CD}" destId="{960003BD-B942-46DE-8FAB-CF2295036EA0}" srcOrd="0" destOrd="0" presId="urn:microsoft.com/office/officeart/2005/8/layout/orgChart1"/>
    <dgm:cxn modelId="{16B3D4EB-676E-4F8E-9ABB-F6643F29C58E}" srcId="{4BFC8FB4-A9FF-4A24-85FC-BCAA1386C603}" destId="{AFA278C5-A44C-4DAF-BF05-EF5BB06494B9}" srcOrd="0" destOrd="0" parTransId="{80D6A7E7-F87B-40C8-9987-E64641F74C65}" sibTransId="{205E559A-8E56-4D4E-954C-BEFC823E6CFA}"/>
    <dgm:cxn modelId="{AD723DF5-A177-4D66-950D-EEA00F291BE7}" type="presOf" srcId="{42872A74-8533-4426-8E55-A16950FDFB80}" destId="{1D0B2345-61F9-487B-8F17-A6D6C57AC356}" srcOrd="0" destOrd="0" presId="urn:microsoft.com/office/officeart/2005/8/layout/orgChart1"/>
    <dgm:cxn modelId="{7DA2CDF5-CED0-46E7-9FB4-A622A33BD9CE}" type="presOf" srcId="{00D981A3-7B5A-4599-99CD-69B4D908C29C}" destId="{8D0C710F-E750-40AA-9A35-5EE860B93A61}" srcOrd="1" destOrd="0" presId="urn:microsoft.com/office/officeart/2005/8/layout/orgChart1"/>
    <dgm:cxn modelId="{AE5F67F8-54FF-4AFC-8E1D-782680A5C4E3}" type="presOf" srcId="{8D980B99-30CD-40F9-B5BA-40D95FF404D3}" destId="{36E208B0-6BE8-443C-BE28-DC09DA5A8195}" srcOrd="0" destOrd="0" presId="urn:microsoft.com/office/officeart/2005/8/layout/orgChart1"/>
    <dgm:cxn modelId="{8372A1F8-A050-47B4-B3C7-EB3B4D99032F}" srcId="{15A79859-EFE8-4CDC-96CF-6D835806DB7F}" destId="{217907BB-31DF-4E5A-A982-4D265EDFB30D}" srcOrd="4" destOrd="0" parTransId="{352D44BD-23DB-4DB2-A0D2-071558B9CD72}" sibTransId="{FD9286AE-9DB7-4E9C-A678-3124F5288DF1}"/>
    <dgm:cxn modelId="{C305D1FC-D249-4F9F-86DC-8CE0CDA8A1E4}" type="presOf" srcId="{03163612-0B32-4954-84D9-420872F62EB3}" destId="{90252155-20BA-411A-A339-F209A437A82D}" srcOrd="0" destOrd="0" presId="urn:microsoft.com/office/officeart/2005/8/layout/orgChart1"/>
    <dgm:cxn modelId="{14A046FB-A074-4308-BEDE-8C27CB2A6F44}" type="presParOf" srcId="{38E0F3A7-8C7D-43A6-AF4B-69C0041BA216}" destId="{89AE8617-DF1C-4711-896E-24464FEF29C6}" srcOrd="0" destOrd="0" presId="urn:microsoft.com/office/officeart/2005/8/layout/orgChart1"/>
    <dgm:cxn modelId="{09A3D42C-39C5-4C98-8743-D74C2245D34D}" type="presParOf" srcId="{89AE8617-DF1C-4711-896E-24464FEF29C6}" destId="{56CB693F-10D8-4E2B-9415-EB93FA02CF0C}" srcOrd="0" destOrd="0" presId="urn:microsoft.com/office/officeart/2005/8/layout/orgChart1"/>
    <dgm:cxn modelId="{AF60D303-E868-4F3E-9AF0-6BB1D2419EE5}" type="presParOf" srcId="{56CB693F-10D8-4E2B-9415-EB93FA02CF0C}" destId="{A88B4266-9EBC-48E1-8D93-75EA84A0B00B}" srcOrd="0" destOrd="0" presId="urn:microsoft.com/office/officeart/2005/8/layout/orgChart1"/>
    <dgm:cxn modelId="{082BE7AB-DB05-444A-A236-2A893133397B}" type="presParOf" srcId="{56CB693F-10D8-4E2B-9415-EB93FA02CF0C}" destId="{B68BAB71-957F-4FE6-8A1A-A5101136E849}" srcOrd="1" destOrd="0" presId="urn:microsoft.com/office/officeart/2005/8/layout/orgChart1"/>
    <dgm:cxn modelId="{F5CCA081-8F91-4770-97AE-6EAE3068D48E}" type="presParOf" srcId="{89AE8617-DF1C-4711-896E-24464FEF29C6}" destId="{0F1FFD50-8C79-486F-8ED2-9CFEA708AC00}" srcOrd="1" destOrd="0" presId="urn:microsoft.com/office/officeart/2005/8/layout/orgChart1"/>
    <dgm:cxn modelId="{B7EA19EC-82AF-46EF-AD8D-9B76D2085F18}" type="presParOf" srcId="{89AE8617-DF1C-4711-896E-24464FEF29C6}" destId="{E8D53C46-1B45-4F47-AC55-C9B1B3B77BD1}" srcOrd="2" destOrd="0" presId="urn:microsoft.com/office/officeart/2005/8/layout/orgChart1"/>
    <dgm:cxn modelId="{7869ACE0-9026-4DD0-B0AF-2DDD105A0AD0}" type="presParOf" srcId="{E8D53C46-1B45-4F47-AC55-C9B1B3B77BD1}" destId="{DE344797-5FF1-40A8-BD93-7E133A07305D}" srcOrd="0" destOrd="0" presId="urn:microsoft.com/office/officeart/2005/8/layout/orgChart1"/>
    <dgm:cxn modelId="{915636C8-2180-42A8-BD8E-6D86C74EEA6A}" type="presParOf" srcId="{E8D53C46-1B45-4F47-AC55-C9B1B3B77BD1}" destId="{9EA82107-44EC-4968-9378-061164E30CD0}" srcOrd="1" destOrd="0" presId="urn:microsoft.com/office/officeart/2005/8/layout/orgChart1"/>
    <dgm:cxn modelId="{BCFA75C0-5AD0-4169-964C-85521D62B687}" type="presParOf" srcId="{9EA82107-44EC-4968-9378-061164E30CD0}" destId="{C065BA3B-6DC4-45DC-BBFB-79166B113C1E}" srcOrd="0" destOrd="0" presId="urn:microsoft.com/office/officeart/2005/8/layout/orgChart1"/>
    <dgm:cxn modelId="{54437C06-1F93-481A-9AEE-7DF82CACB5B4}" type="presParOf" srcId="{C065BA3B-6DC4-45DC-BBFB-79166B113C1E}" destId="{45E78246-C110-4B72-94EA-93603693C8B0}" srcOrd="0" destOrd="0" presId="urn:microsoft.com/office/officeart/2005/8/layout/orgChart1"/>
    <dgm:cxn modelId="{1D79FA8A-C1D4-4346-B962-6B6CD6404030}" type="presParOf" srcId="{C065BA3B-6DC4-45DC-BBFB-79166B113C1E}" destId="{3818E9C0-FA51-4261-AC02-79A8D97307CB}" srcOrd="1" destOrd="0" presId="urn:microsoft.com/office/officeart/2005/8/layout/orgChart1"/>
    <dgm:cxn modelId="{00BF3581-DC76-478C-A76C-4B2597CA10A0}" type="presParOf" srcId="{9EA82107-44EC-4968-9378-061164E30CD0}" destId="{4DD90C2D-006F-4A31-AB34-D193CE2B7F44}" srcOrd="1" destOrd="0" presId="urn:microsoft.com/office/officeart/2005/8/layout/orgChart1"/>
    <dgm:cxn modelId="{F7789114-23D5-4DEF-82C6-904F3F5AC5D2}" type="presParOf" srcId="{9EA82107-44EC-4968-9378-061164E30CD0}" destId="{1E907144-92E2-41CB-9B94-016F5D2E010C}" srcOrd="2" destOrd="0" presId="urn:microsoft.com/office/officeart/2005/8/layout/orgChart1"/>
    <dgm:cxn modelId="{116F82B3-8499-46D7-94C1-3E61F39FD4AB}" type="presParOf" srcId="{E8D53C46-1B45-4F47-AC55-C9B1B3B77BD1}" destId="{4F53773B-282B-4EFB-992D-EA4AFB38F5A6}" srcOrd="2" destOrd="0" presId="urn:microsoft.com/office/officeart/2005/8/layout/orgChart1"/>
    <dgm:cxn modelId="{48FBB58E-91DA-47DE-AE8E-44D72B207C09}" type="presParOf" srcId="{E8D53C46-1B45-4F47-AC55-C9B1B3B77BD1}" destId="{D23A95F4-86A2-46DE-9193-C8CC101FECF5}" srcOrd="3" destOrd="0" presId="urn:microsoft.com/office/officeart/2005/8/layout/orgChart1"/>
    <dgm:cxn modelId="{FFF28EAF-13A0-43CE-B9D4-1FE635AF08EF}" type="presParOf" srcId="{D23A95F4-86A2-46DE-9193-C8CC101FECF5}" destId="{4ECC7D1D-FFF2-424E-BE30-012DF4FD6704}" srcOrd="0" destOrd="0" presId="urn:microsoft.com/office/officeart/2005/8/layout/orgChart1"/>
    <dgm:cxn modelId="{695EC133-EF5A-4C74-AC07-DA614A7AEF48}" type="presParOf" srcId="{4ECC7D1D-FFF2-424E-BE30-012DF4FD6704}" destId="{826ECD0D-8D8E-47CD-A57C-F24A798363D3}" srcOrd="0" destOrd="0" presId="urn:microsoft.com/office/officeart/2005/8/layout/orgChart1"/>
    <dgm:cxn modelId="{E191E7B9-8A0B-4DD1-9A5F-7537CDB1435B}" type="presParOf" srcId="{4ECC7D1D-FFF2-424E-BE30-012DF4FD6704}" destId="{F7F8B6FF-D157-4D8E-9F5A-33D3B227DE40}" srcOrd="1" destOrd="0" presId="urn:microsoft.com/office/officeart/2005/8/layout/orgChart1"/>
    <dgm:cxn modelId="{CC40E1B9-D6B7-45BE-A4F7-145FEE195168}" type="presParOf" srcId="{D23A95F4-86A2-46DE-9193-C8CC101FECF5}" destId="{8C4EDAB2-FC41-4E47-8395-12392E37FF46}" srcOrd="1" destOrd="0" presId="urn:microsoft.com/office/officeart/2005/8/layout/orgChart1"/>
    <dgm:cxn modelId="{644DA1FA-F18C-4395-88F6-22FE98B25E6D}" type="presParOf" srcId="{D23A95F4-86A2-46DE-9193-C8CC101FECF5}" destId="{3544A6E5-FB97-4EB4-8C6A-3F7FA2D33A05}" srcOrd="2" destOrd="0" presId="urn:microsoft.com/office/officeart/2005/8/layout/orgChart1"/>
    <dgm:cxn modelId="{E845845B-8AE4-40CA-B871-04E8AADE9582}" type="presParOf" srcId="{E8D53C46-1B45-4F47-AC55-C9B1B3B77BD1}" destId="{36E208B0-6BE8-443C-BE28-DC09DA5A8195}" srcOrd="4" destOrd="0" presId="urn:microsoft.com/office/officeart/2005/8/layout/orgChart1"/>
    <dgm:cxn modelId="{901E0C2B-9CFE-4318-8F6F-C932CFE64BC6}" type="presParOf" srcId="{E8D53C46-1B45-4F47-AC55-C9B1B3B77BD1}" destId="{C5413C3B-2339-46B8-8C82-F7E067DD6846}" srcOrd="5" destOrd="0" presId="urn:microsoft.com/office/officeart/2005/8/layout/orgChart1"/>
    <dgm:cxn modelId="{11670ED2-B8FA-4A2B-9F28-1B697E4822AA}" type="presParOf" srcId="{C5413C3B-2339-46B8-8C82-F7E067DD6846}" destId="{F7367979-28D5-4F24-ADDF-CAB80EF106D7}" srcOrd="0" destOrd="0" presId="urn:microsoft.com/office/officeart/2005/8/layout/orgChart1"/>
    <dgm:cxn modelId="{7983C3EF-4DDD-48BC-A615-FD35DBB8AD6B}" type="presParOf" srcId="{F7367979-28D5-4F24-ADDF-CAB80EF106D7}" destId="{450130CF-988D-4D47-98F1-DB6A99F3DB2A}" srcOrd="0" destOrd="0" presId="urn:microsoft.com/office/officeart/2005/8/layout/orgChart1"/>
    <dgm:cxn modelId="{DC8E5FFE-0149-4171-BF03-966F1BD8A473}" type="presParOf" srcId="{F7367979-28D5-4F24-ADDF-CAB80EF106D7}" destId="{BDC01858-F72B-46B7-BDDC-0BDBFCB6EA19}" srcOrd="1" destOrd="0" presId="urn:microsoft.com/office/officeart/2005/8/layout/orgChart1"/>
    <dgm:cxn modelId="{B8BADCCE-D1F8-4A71-A0FF-3DB29D95C033}" type="presParOf" srcId="{C5413C3B-2339-46B8-8C82-F7E067DD6846}" destId="{0F0E08BB-59D3-481E-8950-DDD56CC55F8B}" srcOrd="1" destOrd="0" presId="urn:microsoft.com/office/officeart/2005/8/layout/orgChart1"/>
    <dgm:cxn modelId="{6AF3DC94-B76B-42E0-B86A-E2A7E72787D3}" type="presParOf" srcId="{C5413C3B-2339-46B8-8C82-F7E067DD6846}" destId="{4A8573A7-BD81-4B74-944B-1972F3BC4FB6}" srcOrd="2" destOrd="0" presId="urn:microsoft.com/office/officeart/2005/8/layout/orgChart1"/>
    <dgm:cxn modelId="{9FFF0FB1-2F8E-412A-AE5B-0E8078192AC8}" type="presParOf" srcId="{4A8573A7-BD81-4B74-944B-1972F3BC4FB6}" destId="{5CBEB5C6-65BA-42A4-BBAD-68D64931532F}" srcOrd="0" destOrd="0" presId="urn:microsoft.com/office/officeart/2005/8/layout/orgChart1"/>
    <dgm:cxn modelId="{D5F22C78-5CF1-4574-B4A3-F8005DBD388D}" type="presParOf" srcId="{4A8573A7-BD81-4B74-944B-1972F3BC4FB6}" destId="{B12D8FA5-4608-4CC3-9DA6-9830A1FCF4D9}" srcOrd="1" destOrd="0" presId="urn:microsoft.com/office/officeart/2005/8/layout/orgChart1"/>
    <dgm:cxn modelId="{F2BD81C1-34A8-4CFF-9603-8711618BDCAD}" type="presParOf" srcId="{B12D8FA5-4608-4CC3-9DA6-9830A1FCF4D9}" destId="{8B2F3B26-6417-40EA-991B-D406BE8C64C5}" srcOrd="0" destOrd="0" presId="urn:microsoft.com/office/officeart/2005/8/layout/orgChart1"/>
    <dgm:cxn modelId="{440B5956-9636-405C-A90D-A2B2AF625FFF}" type="presParOf" srcId="{8B2F3B26-6417-40EA-991B-D406BE8C64C5}" destId="{1B1D95C8-4C7B-43CB-8235-55BB5224C377}" srcOrd="0" destOrd="0" presId="urn:microsoft.com/office/officeart/2005/8/layout/orgChart1"/>
    <dgm:cxn modelId="{958B5CB3-90E1-4BDF-90F3-CCA3175E9449}" type="presParOf" srcId="{8B2F3B26-6417-40EA-991B-D406BE8C64C5}" destId="{C50B7457-62C1-409E-98F9-88C23BAF11AC}" srcOrd="1" destOrd="0" presId="urn:microsoft.com/office/officeart/2005/8/layout/orgChart1"/>
    <dgm:cxn modelId="{79922286-303E-454B-A3ED-9C1C98816099}" type="presParOf" srcId="{B12D8FA5-4608-4CC3-9DA6-9830A1FCF4D9}" destId="{798DA0AA-3E54-4198-8733-F1147B946052}" srcOrd="1" destOrd="0" presId="urn:microsoft.com/office/officeart/2005/8/layout/orgChart1"/>
    <dgm:cxn modelId="{45E3BCE2-6E86-4B27-8095-E8EDBA6E90BB}" type="presParOf" srcId="{B12D8FA5-4608-4CC3-9DA6-9830A1FCF4D9}" destId="{0983F78E-36BC-492A-904C-D7B0FACCEADE}" srcOrd="2" destOrd="0" presId="urn:microsoft.com/office/officeart/2005/8/layout/orgChart1"/>
    <dgm:cxn modelId="{C70298ED-2898-4A76-8868-54D8B75E25A8}" type="presParOf" srcId="{4A8573A7-BD81-4B74-944B-1972F3BC4FB6}" destId="{202CD9E0-B62A-4834-8E1E-BB6C44AE00C5}" srcOrd="2" destOrd="0" presId="urn:microsoft.com/office/officeart/2005/8/layout/orgChart1"/>
    <dgm:cxn modelId="{27DA1E5F-1899-453E-B860-4429E16D1710}" type="presParOf" srcId="{4A8573A7-BD81-4B74-944B-1972F3BC4FB6}" destId="{83AE1710-D13A-483F-9D9F-4B1122C325AD}" srcOrd="3" destOrd="0" presId="urn:microsoft.com/office/officeart/2005/8/layout/orgChart1"/>
    <dgm:cxn modelId="{93DE571E-F5A9-4601-9B66-B48944340F3B}" type="presParOf" srcId="{83AE1710-D13A-483F-9D9F-4B1122C325AD}" destId="{0DB739F2-3409-4E43-8B03-6CDA01F9CC9C}" srcOrd="0" destOrd="0" presId="urn:microsoft.com/office/officeart/2005/8/layout/orgChart1"/>
    <dgm:cxn modelId="{ADAB8C87-9F65-4BBA-8622-6292897F2215}" type="presParOf" srcId="{0DB739F2-3409-4E43-8B03-6CDA01F9CC9C}" destId="{21A1EEF1-3BBE-4306-A016-A2B4ACE0A631}" srcOrd="0" destOrd="0" presId="urn:microsoft.com/office/officeart/2005/8/layout/orgChart1"/>
    <dgm:cxn modelId="{2B66F972-C949-4CD8-9FB5-8804D291ABA9}" type="presParOf" srcId="{0DB739F2-3409-4E43-8B03-6CDA01F9CC9C}" destId="{E685BC89-ABD4-43AE-8340-440969CDF45C}" srcOrd="1" destOrd="0" presId="urn:microsoft.com/office/officeart/2005/8/layout/orgChart1"/>
    <dgm:cxn modelId="{A83C10FF-03A1-4AAB-AD92-1F94506BC799}" type="presParOf" srcId="{83AE1710-D13A-483F-9D9F-4B1122C325AD}" destId="{DF3C2241-07D5-4032-B87B-1C5BFA7CBFDC}" srcOrd="1" destOrd="0" presId="urn:microsoft.com/office/officeart/2005/8/layout/orgChart1"/>
    <dgm:cxn modelId="{7E53D44C-3200-4F8C-ABE6-51FA8C4D1F0C}" type="presParOf" srcId="{83AE1710-D13A-483F-9D9F-4B1122C325AD}" destId="{0345B458-3C34-44AF-8E60-4323535F09AC}" srcOrd="2" destOrd="0" presId="urn:microsoft.com/office/officeart/2005/8/layout/orgChart1"/>
    <dgm:cxn modelId="{0B8FD38C-AC1E-4870-AC6B-F78E07C2E3DB}" type="presParOf" srcId="{4A8573A7-BD81-4B74-944B-1972F3BC4FB6}" destId="{A24B34B2-93DD-4065-A78A-11637352AA53}" srcOrd="4" destOrd="0" presId="urn:microsoft.com/office/officeart/2005/8/layout/orgChart1"/>
    <dgm:cxn modelId="{B6753FCC-9B5C-43E7-A583-A4A06407DE9E}" type="presParOf" srcId="{4A8573A7-BD81-4B74-944B-1972F3BC4FB6}" destId="{39E476DF-0946-4605-BCBE-ED93AF4BB7E6}" srcOrd="5" destOrd="0" presId="urn:microsoft.com/office/officeart/2005/8/layout/orgChart1"/>
    <dgm:cxn modelId="{DE1A8666-58A8-4BD8-94BE-51F3FAFE3B62}" type="presParOf" srcId="{39E476DF-0946-4605-BCBE-ED93AF4BB7E6}" destId="{8987592D-5FA5-453E-8D80-24BD5CB9DC97}" srcOrd="0" destOrd="0" presId="urn:microsoft.com/office/officeart/2005/8/layout/orgChart1"/>
    <dgm:cxn modelId="{2740389A-02B0-4DE0-9D83-861FDCB5BEDA}" type="presParOf" srcId="{8987592D-5FA5-453E-8D80-24BD5CB9DC97}" destId="{A885B796-CCB0-4040-8CD7-B1F1680D03CF}" srcOrd="0" destOrd="0" presId="urn:microsoft.com/office/officeart/2005/8/layout/orgChart1"/>
    <dgm:cxn modelId="{87F69430-826B-46CE-81E0-63E872FA257F}" type="presParOf" srcId="{8987592D-5FA5-453E-8D80-24BD5CB9DC97}" destId="{E7B1B9E3-5226-4C99-AB5E-F32FB04C450C}" srcOrd="1" destOrd="0" presId="urn:microsoft.com/office/officeart/2005/8/layout/orgChart1"/>
    <dgm:cxn modelId="{71B8F572-26E9-4A06-BE0A-4C1D77F4F330}" type="presParOf" srcId="{39E476DF-0946-4605-BCBE-ED93AF4BB7E6}" destId="{4BE53B6A-8438-44B1-A979-8F139A9BFA38}" srcOrd="1" destOrd="0" presId="urn:microsoft.com/office/officeart/2005/8/layout/orgChart1"/>
    <dgm:cxn modelId="{7309262D-E435-4390-8E76-4EC4A7411959}" type="presParOf" srcId="{39E476DF-0946-4605-BCBE-ED93AF4BB7E6}" destId="{D00FE2AE-DB07-44F1-A427-6CC7AEE8DF87}" srcOrd="2" destOrd="0" presId="urn:microsoft.com/office/officeart/2005/8/layout/orgChart1"/>
    <dgm:cxn modelId="{19ED9674-86E2-4430-A485-21D8F0CFDD00}" type="presParOf" srcId="{4A8573A7-BD81-4B74-944B-1972F3BC4FB6}" destId="{0DD3702D-61D1-40BD-933F-7EB13F490B6F}" srcOrd="6" destOrd="0" presId="urn:microsoft.com/office/officeart/2005/8/layout/orgChart1"/>
    <dgm:cxn modelId="{975F4C47-40A1-4CD7-A587-3FEE3A2B0DF5}" type="presParOf" srcId="{4A8573A7-BD81-4B74-944B-1972F3BC4FB6}" destId="{3902964E-84E4-40AE-828A-8894FE731FA0}" srcOrd="7" destOrd="0" presId="urn:microsoft.com/office/officeart/2005/8/layout/orgChart1"/>
    <dgm:cxn modelId="{0094CA09-9589-4E26-8AC8-3CF371910513}" type="presParOf" srcId="{3902964E-84E4-40AE-828A-8894FE731FA0}" destId="{36EA30BB-947A-42BD-8174-F8B03B0A84F3}" srcOrd="0" destOrd="0" presId="urn:microsoft.com/office/officeart/2005/8/layout/orgChart1"/>
    <dgm:cxn modelId="{F3818137-0B8B-4E2C-94E9-39CEC17A29F0}" type="presParOf" srcId="{36EA30BB-947A-42BD-8174-F8B03B0A84F3}" destId="{04BAC3BC-3F83-4FC2-BEF7-070985620A7D}" srcOrd="0" destOrd="0" presId="urn:microsoft.com/office/officeart/2005/8/layout/orgChart1"/>
    <dgm:cxn modelId="{EA1FE7B2-0AC6-4A64-A404-6066A4CF2EC3}" type="presParOf" srcId="{36EA30BB-947A-42BD-8174-F8B03B0A84F3}" destId="{25DE280F-9A1C-4BF3-9B82-E71A4C7756A2}" srcOrd="1" destOrd="0" presId="urn:microsoft.com/office/officeart/2005/8/layout/orgChart1"/>
    <dgm:cxn modelId="{FAC265F7-B651-4A17-97C5-2F3B5009C821}" type="presParOf" srcId="{3902964E-84E4-40AE-828A-8894FE731FA0}" destId="{7B00AE1F-1C50-4903-B8DF-328A68E78F3E}" srcOrd="1" destOrd="0" presId="urn:microsoft.com/office/officeart/2005/8/layout/orgChart1"/>
    <dgm:cxn modelId="{ACFF4DC9-87D6-4CB8-AD21-37015A4591CE}" type="presParOf" srcId="{3902964E-84E4-40AE-828A-8894FE731FA0}" destId="{39017CA3-1B2C-4C29-B98B-B27E831E24B8}" srcOrd="2" destOrd="0" presId="urn:microsoft.com/office/officeart/2005/8/layout/orgChart1"/>
    <dgm:cxn modelId="{EFF9F48D-3F5C-4729-95D3-56BEEF360716}" type="presParOf" srcId="{4A8573A7-BD81-4B74-944B-1972F3BC4FB6}" destId="{C98D2296-2E11-490B-951F-01ED135EAE76}" srcOrd="8" destOrd="0" presId="urn:microsoft.com/office/officeart/2005/8/layout/orgChart1"/>
    <dgm:cxn modelId="{55F88BF8-EF40-42CD-91DE-85C8E4A7E15C}" type="presParOf" srcId="{4A8573A7-BD81-4B74-944B-1972F3BC4FB6}" destId="{F968FEFA-1B06-4748-95A0-BF8341E9B5C4}" srcOrd="9" destOrd="0" presId="urn:microsoft.com/office/officeart/2005/8/layout/orgChart1"/>
    <dgm:cxn modelId="{A11F3DAD-1B21-42F8-A528-AEB24A06AB6C}" type="presParOf" srcId="{F968FEFA-1B06-4748-95A0-BF8341E9B5C4}" destId="{949DE9CE-ABF0-40C3-9B13-D7834138E781}" srcOrd="0" destOrd="0" presId="urn:microsoft.com/office/officeart/2005/8/layout/orgChart1"/>
    <dgm:cxn modelId="{48C69F29-1489-4F28-9608-A5FEF0AA2A61}" type="presParOf" srcId="{949DE9CE-ABF0-40C3-9B13-D7834138E781}" destId="{257E18F4-A478-4A7C-959E-F652AC3161D3}" srcOrd="0" destOrd="0" presId="urn:microsoft.com/office/officeart/2005/8/layout/orgChart1"/>
    <dgm:cxn modelId="{47DEFC72-6C45-4B1C-98E3-0687C4CC17FB}" type="presParOf" srcId="{949DE9CE-ABF0-40C3-9B13-D7834138E781}" destId="{EA1867F5-BB48-4C4C-B391-DE408E8084EF}" srcOrd="1" destOrd="0" presId="urn:microsoft.com/office/officeart/2005/8/layout/orgChart1"/>
    <dgm:cxn modelId="{00ECBEF1-5E3F-420E-BD11-F1F6992A7824}" type="presParOf" srcId="{F968FEFA-1B06-4748-95A0-BF8341E9B5C4}" destId="{76FF359E-1322-450B-926F-BBE4F26F11BC}" srcOrd="1" destOrd="0" presId="urn:microsoft.com/office/officeart/2005/8/layout/orgChart1"/>
    <dgm:cxn modelId="{AAC43C10-8708-4F5F-8C4B-DE75D381DAD7}" type="presParOf" srcId="{F968FEFA-1B06-4748-95A0-BF8341E9B5C4}" destId="{07157C82-9314-4081-8231-026E9E53C0BA}" srcOrd="2" destOrd="0" presId="urn:microsoft.com/office/officeart/2005/8/layout/orgChart1"/>
    <dgm:cxn modelId="{2E82557C-9397-4753-9B6F-944897DFEBDC}" type="presParOf" srcId="{E8D53C46-1B45-4F47-AC55-C9B1B3B77BD1}" destId="{6436B970-A3E5-49FC-8F95-5CC045B4B51E}" srcOrd="6" destOrd="0" presId="urn:microsoft.com/office/officeart/2005/8/layout/orgChart1"/>
    <dgm:cxn modelId="{8DD3A46E-4606-4B10-A7B9-802F6CA84F37}" type="presParOf" srcId="{E8D53C46-1B45-4F47-AC55-C9B1B3B77BD1}" destId="{4C039A53-F421-4E55-A615-779169E1D911}" srcOrd="7" destOrd="0" presId="urn:microsoft.com/office/officeart/2005/8/layout/orgChart1"/>
    <dgm:cxn modelId="{0555F1DE-22DD-4A6C-A295-B1AD0762F243}" type="presParOf" srcId="{4C039A53-F421-4E55-A615-779169E1D911}" destId="{7C0C1846-8705-4F13-92F8-FFB308C2FB9F}" srcOrd="0" destOrd="0" presId="urn:microsoft.com/office/officeart/2005/8/layout/orgChart1"/>
    <dgm:cxn modelId="{1A768441-165E-4A54-9540-EC03D60738D2}" type="presParOf" srcId="{7C0C1846-8705-4F13-92F8-FFB308C2FB9F}" destId="{DF74C924-0510-45BA-845A-BD4463771FCC}" srcOrd="0" destOrd="0" presId="urn:microsoft.com/office/officeart/2005/8/layout/orgChart1"/>
    <dgm:cxn modelId="{2E669B33-22B0-4922-9456-15615DA7F794}" type="presParOf" srcId="{7C0C1846-8705-4F13-92F8-FFB308C2FB9F}" destId="{DAF2E855-9FE2-4F8E-A0FC-D075A37CDE51}" srcOrd="1" destOrd="0" presId="urn:microsoft.com/office/officeart/2005/8/layout/orgChart1"/>
    <dgm:cxn modelId="{48667B21-FB12-4D0F-B297-605F891CE30A}" type="presParOf" srcId="{4C039A53-F421-4E55-A615-779169E1D911}" destId="{1AA4E4D2-7D9A-417D-83F0-99F7D83A07BE}" srcOrd="1" destOrd="0" presId="urn:microsoft.com/office/officeart/2005/8/layout/orgChart1"/>
    <dgm:cxn modelId="{46C6F30A-1035-46FA-B91A-FD8056CBCECE}" type="presParOf" srcId="{4C039A53-F421-4E55-A615-779169E1D911}" destId="{A15F2CC4-BDCF-45FC-BF2D-1663E3978A95}" srcOrd="2" destOrd="0" presId="urn:microsoft.com/office/officeart/2005/8/layout/orgChart1"/>
    <dgm:cxn modelId="{B8D3D172-D14B-4CB0-857A-24878F305BD2}" type="presParOf" srcId="{A15F2CC4-BDCF-45FC-BF2D-1663E3978A95}" destId="{D61C8A5E-E92B-4AD0-906D-F57D451A3D69}" srcOrd="0" destOrd="0" presId="urn:microsoft.com/office/officeart/2005/8/layout/orgChart1"/>
    <dgm:cxn modelId="{AD99A660-8D96-460B-AD98-83104B14D499}" type="presParOf" srcId="{A15F2CC4-BDCF-45FC-BF2D-1663E3978A95}" destId="{AB509605-159E-4AA6-8771-A1056B0B7C41}" srcOrd="1" destOrd="0" presId="urn:microsoft.com/office/officeart/2005/8/layout/orgChart1"/>
    <dgm:cxn modelId="{D85DC4F2-DE94-4B30-9103-88466FFE3CF6}" type="presParOf" srcId="{AB509605-159E-4AA6-8771-A1056B0B7C41}" destId="{CC99C56B-B959-4C4F-9A01-041F6A3B1301}" srcOrd="0" destOrd="0" presId="urn:microsoft.com/office/officeart/2005/8/layout/orgChart1"/>
    <dgm:cxn modelId="{3A824CE3-51FE-402B-811B-D89120299F44}" type="presParOf" srcId="{CC99C56B-B959-4C4F-9A01-041F6A3B1301}" destId="{EDD68576-A2CA-46D7-93FF-50B1875042AC}" srcOrd="0" destOrd="0" presId="urn:microsoft.com/office/officeart/2005/8/layout/orgChart1"/>
    <dgm:cxn modelId="{EA1624BF-DB10-479C-9C59-FFB818C0D31B}" type="presParOf" srcId="{CC99C56B-B959-4C4F-9A01-041F6A3B1301}" destId="{C1BED95A-C191-4008-8226-DEEC7209B430}" srcOrd="1" destOrd="0" presId="urn:microsoft.com/office/officeart/2005/8/layout/orgChart1"/>
    <dgm:cxn modelId="{5E36D1EE-0640-4235-BAB5-60FD076DDF23}" type="presParOf" srcId="{AB509605-159E-4AA6-8771-A1056B0B7C41}" destId="{87A94E08-DC8E-40D8-AF1C-85AB99E00A8A}" srcOrd="1" destOrd="0" presId="urn:microsoft.com/office/officeart/2005/8/layout/orgChart1"/>
    <dgm:cxn modelId="{FEF19C47-AEA4-4B45-B6A5-8CA13D75CDE2}" type="presParOf" srcId="{AB509605-159E-4AA6-8771-A1056B0B7C41}" destId="{E2C628F8-0963-4B2C-98F1-815DEBE68D4D}" srcOrd="2" destOrd="0" presId="urn:microsoft.com/office/officeart/2005/8/layout/orgChart1"/>
    <dgm:cxn modelId="{2716A585-8123-4A64-AA3B-8FA218E87C59}" type="presParOf" srcId="{A15F2CC4-BDCF-45FC-BF2D-1663E3978A95}" destId="{F176B758-C7A8-4EF9-B0DF-39D478D99088}" srcOrd="2" destOrd="0" presId="urn:microsoft.com/office/officeart/2005/8/layout/orgChart1"/>
    <dgm:cxn modelId="{50AE414F-0341-4E72-A27B-AD10B34B6B30}" type="presParOf" srcId="{A15F2CC4-BDCF-45FC-BF2D-1663E3978A95}" destId="{9F8DF5B3-85D9-4BE3-B54A-AACDEFE06605}" srcOrd="3" destOrd="0" presId="urn:microsoft.com/office/officeart/2005/8/layout/orgChart1"/>
    <dgm:cxn modelId="{A9E957B0-37C3-49F0-85E6-EBC0AF3D91B3}" type="presParOf" srcId="{9F8DF5B3-85D9-4BE3-B54A-AACDEFE06605}" destId="{546BD5A5-9A51-4513-8E65-22670A7E4747}" srcOrd="0" destOrd="0" presId="urn:microsoft.com/office/officeart/2005/8/layout/orgChart1"/>
    <dgm:cxn modelId="{9D4E41D1-1EB4-4772-B68C-33DC6F61176D}" type="presParOf" srcId="{546BD5A5-9A51-4513-8E65-22670A7E4747}" destId="{90252155-20BA-411A-A339-F209A437A82D}" srcOrd="0" destOrd="0" presId="urn:microsoft.com/office/officeart/2005/8/layout/orgChart1"/>
    <dgm:cxn modelId="{07800ABE-DB01-4E68-9B39-8D61A19AD60F}" type="presParOf" srcId="{546BD5A5-9A51-4513-8E65-22670A7E4747}" destId="{750A8C4C-27A9-4904-B227-ECD0A7B8CE10}" srcOrd="1" destOrd="0" presId="urn:microsoft.com/office/officeart/2005/8/layout/orgChart1"/>
    <dgm:cxn modelId="{EBB6D834-4919-46CF-9D5F-C40474C641D7}" type="presParOf" srcId="{9F8DF5B3-85D9-4BE3-B54A-AACDEFE06605}" destId="{CE8884D4-F71C-4CFF-8270-1E8C13E6914A}" srcOrd="1" destOrd="0" presId="urn:microsoft.com/office/officeart/2005/8/layout/orgChart1"/>
    <dgm:cxn modelId="{FAFB22F0-E146-4AD6-82FB-AE46EC36063C}" type="presParOf" srcId="{9F8DF5B3-85D9-4BE3-B54A-AACDEFE06605}" destId="{E64C9566-B6DC-4519-AB89-1BB98F5ABB22}" srcOrd="2" destOrd="0" presId="urn:microsoft.com/office/officeart/2005/8/layout/orgChart1"/>
    <dgm:cxn modelId="{BCEC4033-4B44-459E-9D2A-F700CF4752B5}" type="presParOf" srcId="{A15F2CC4-BDCF-45FC-BF2D-1663E3978A95}" destId="{9AED7490-57FE-4FDE-AE0C-3523046ED870}" srcOrd="4" destOrd="0" presId="urn:microsoft.com/office/officeart/2005/8/layout/orgChart1"/>
    <dgm:cxn modelId="{B3359174-236B-4166-A845-31EFADAC6810}" type="presParOf" srcId="{A15F2CC4-BDCF-45FC-BF2D-1663E3978A95}" destId="{D9D20DB2-B46B-420F-AC10-C5003AEE526C}" srcOrd="5" destOrd="0" presId="urn:microsoft.com/office/officeart/2005/8/layout/orgChart1"/>
    <dgm:cxn modelId="{46995FC9-E499-44D3-9F6C-866911E3AD29}" type="presParOf" srcId="{D9D20DB2-B46B-420F-AC10-C5003AEE526C}" destId="{524EF54D-F955-4680-B086-CF571D2E831F}" srcOrd="0" destOrd="0" presId="urn:microsoft.com/office/officeart/2005/8/layout/orgChart1"/>
    <dgm:cxn modelId="{6D0D159B-4898-44D1-958A-F1AEDF36DEEA}" type="presParOf" srcId="{524EF54D-F955-4680-B086-CF571D2E831F}" destId="{5BB0648D-6FEB-4899-BA41-3E80DA50F21A}" srcOrd="0" destOrd="0" presId="urn:microsoft.com/office/officeart/2005/8/layout/orgChart1"/>
    <dgm:cxn modelId="{D28FE235-42AF-4721-A3A4-BA89876D733E}" type="presParOf" srcId="{524EF54D-F955-4680-B086-CF571D2E831F}" destId="{406E8DB9-426F-45D5-B73B-23DECE844E1F}" srcOrd="1" destOrd="0" presId="urn:microsoft.com/office/officeart/2005/8/layout/orgChart1"/>
    <dgm:cxn modelId="{297388E8-FDFC-4927-82C9-76B6DE7FFC93}" type="presParOf" srcId="{D9D20DB2-B46B-420F-AC10-C5003AEE526C}" destId="{76DDDACD-2A03-4791-9F6C-24DEE7ABFD54}" srcOrd="1" destOrd="0" presId="urn:microsoft.com/office/officeart/2005/8/layout/orgChart1"/>
    <dgm:cxn modelId="{FF6475FB-0D95-47D9-8454-68C93C69CA9F}" type="presParOf" srcId="{D9D20DB2-B46B-420F-AC10-C5003AEE526C}" destId="{B4DAB8BF-B668-4ADF-9115-638D560B3991}" srcOrd="2" destOrd="0" presId="urn:microsoft.com/office/officeart/2005/8/layout/orgChart1"/>
    <dgm:cxn modelId="{264412B6-45CA-45A0-8261-B7DB20DB91B4}" type="presParOf" srcId="{A15F2CC4-BDCF-45FC-BF2D-1663E3978A95}" destId="{78CC9DC1-788D-4D86-B60A-9F0121C1F45E}" srcOrd="6" destOrd="0" presId="urn:microsoft.com/office/officeart/2005/8/layout/orgChart1"/>
    <dgm:cxn modelId="{6DD13D43-ED23-4B22-9561-039323793AAB}" type="presParOf" srcId="{A15F2CC4-BDCF-45FC-BF2D-1663E3978A95}" destId="{A5809777-8B30-4C3B-990E-176AB6AA69F4}" srcOrd="7" destOrd="0" presId="urn:microsoft.com/office/officeart/2005/8/layout/orgChart1"/>
    <dgm:cxn modelId="{C3DA0E2C-836F-4F24-8B9E-17BECDD5389A}" type="presParOf" srcId="{A5809777-8B30-4C3B-990E-176AB6AA69F4}" destId="{2625B9D8-DE0A-4247-8166-AB52A59D6C89}" srcOrd="0" destOrd="0" presId="urn:microsoft.com/office/officeart/2005/8/layout/orgChart1"/>
    <dgm:cxn modelId="{89B919CA-A1CB-4AD4-B3A8-FC99413A6024}" type="presParOf" srcId="{2625B9D8-DE0A-4247-8166-AB52A59D6C89}" destId="{662F7435-72B0-4F67-A8B6-FA12FC7C9B54}" srcOrd="0" destOrd="0" presId="urn:microsoft.com/office/officeart/2005/8/layout/orgChart1"/>
    <dgm:cxn modelId="{3D27D440-4B4B-436A-9951-E037547AF5C2}" type="presParOf" srcId="{2625B9D8-DE0A-4247-8166-AB52A59D6C89}" destId="{81A58A31-2A78-4FF6-8400-818C3E37BCB5}" srcOrd="1" destOrd="0" presId="urn:microsoft.com/office/officeart/2005/8/layout/orgChart1"/>
    <dgm:cxn modelId="{94E5068D-F577-4C20-A13E-DFF1AA095618}" type="presParOf" srcId="{A5809777-8B30-4C3B-990E-176AB6AA69F4}" destId="{11FAFA3A-B66B-41E0-8C07-73C02CD4A5A1}" srcOrd="1" destOrd="0" presId="urn:microsoft.com/office/officeart/2005/8/layout/orgChart1"/>
    <dgm:cxn modelId="{FDC410D3-7862-49E6-A8D4-C0FAC4982EF0}" type="presParOf" srcId="{A5809777-8B30-4C3B-990E-176AB6AA69F4}" destId="{EDBD83EC-D037-4DFE-B2B7-D5F2E949B143}" srcOrd="2" destOrd="0" presId="urn:microsoft.com/office/officeart/2005/8/layout/orgChart1"/>
    <dgm:cxn modelId="{7105B7C7-3016-4435-BFA1-13D0BC8797AC}" type="presParOf" srcId="{A15F2CC4-BDCF-45FC-BF2D-1663E3978A95}" destId="{C8F1223F-B6F6-4E78-9098-379271CC97F9}" srcOrd="8" destOrd="0" presId="urn:microsoft.com/office/officeart/2005/8/layout/orgChart1"/>
    <dgm:cxn modelId="{84A3CC19-D4B5-44BE-B7EA-764766CBA341}" type="presParOf" srcId="{A15F2CC4-BDCF-45FC-BF2D-1663E3978A95}" destId="{785392FD-9406-4216-9B07-356010D20DAD}" srcOrd="9" destOrd="0" presId="urn:microsoft.com/office/officeart/2005/8/layout/orgChart1"/>
    <dgm:cxn modelId="{FEAA0666-915B-474D-9980-427C861C8BC6}" type="presParOf" srcId="{785392FD-9406-4216-9B07-356010D20DAD}" destId="{BDF39C45-F05D-464A-9E95-58C2AF3A8112}" srcOrd="0" destOrd="0" presId="urn:microsoft.com/office/officeart/2005/8/layout/orgChart1"/>
    <dgm:cxn modelId="{74A9A680-2859-4385-8220-13BFCF094808}" type="presParOf" srcId="{BDF39C45-F05D-464A-9E95-58C2AF3A8112}" destId="{B1D37C08-C7A7-418A-BE0A-79F37457FEE3}" srcOrd="0" destOrd="0" presId="urn:microsoft.com/office/officeart/2005/8/layout/orgChart1"/>
    <dgm:cxn modelId="{229B992B-3B2D-43BE-9E0D-435CAABEB050}" type="presParOf" srcId="{BDF39C45-F05D-464A-9E95-58C2AF3A8112}" destId="{8D0C710F-E750-40AA-9A35-5EE860B93A61}" srcOrd="1" destOrd="0" presId="urn:microsoft.com/office/officeart/2005/8/layout/orgChart1"/>
    <dgm:cxn modelId="{20BE71F9-9601-4B30-B205-1F5E5452667E}" type="presParOf" srcId="{785392FD-9406-4216-9B07-356010D20DAD}" destId="{3D421524-7A0B-4C82-9A8B-EE9AF8EEFE22}" srcOrd="1" destOrd="0" presId="urn:microsoft.com/office/officeart/2005/8/layout/orgChart1"/>
    <dgm:cxn modelId="{DA94D5C4-4497-42D0-95AD-C95AF1808F58}" type="presParOf" srcId="{785392FD-9406-4216-9B07-356010D20DAD}" destId="{33819A06-8A85-4450-B69F-69BBA9344F8B}" srcOrd="2" destOrd="0" presId="urn:microsoft.com/office/officeart/2005/8/layout/orgChart1"/>
    <dgm:cxn modelId="{E70B1582-7A39-4B76-8BC9-0E9B68F48560}" type="presParOf" srcId="{A15F2CC4-BDCF-45FC-BF2D-1663E3978A95}" destId="{008FAD2E-370B-472D-81EE-50BB3DBC802D}" srcOrd="10" destOrd="0" presId="urn:microsoft.com/office/officeart/2005/8/layout/orgChart1"/>
    <dgm:cxn modelId="{289055C0-CF3D-4C7B-8598-ED4F05A16327}" type="presParOf" srcId="{A15F2CC4-BDCF-45FC-BF2D-1663E3978A95}" destId="{0CC3FC22-6360-4D69-AE59-31AC6086C55B}" srcOrd="11" destOrd="0" presId="urn:microsoft.com/office/officeart/2005/8/layout/orgChart1"/>
    <dgm:cxn modelId="{2811617C-C0BD-4184-B195-393B1AE674DE}" type="presParOf" srcId="{0CC3FC22-6360-4D69-AE59-31AC6086C55B}" destId="{8024FE62-641F-4521-8175-A06553C10440}" srcOrd="0" destOrd="0" presId="urn:microsoft.com/office/officeart/2005/8/layout/orgChart1"/>
    <dgm:cxn modelId="{70997C60-F265-4718-B01A-BD7BDE18B43C}" type="presParOf" srcId="{8024FE62-641F-4521-8175-A06553C10440}" destId="{1D0B2345-61F9-487B-8F17-A6D6C57AC356}" srcOrd="0" destOrd="0" presId="urn:microsoft.com/office/officeart/2005/8/layout/orgChart1"/>
    <dgm:cxn modelId="{E6ED59C4-555F-4536-BB06-40036AA340AB}" type="presParOf" srcId="{8024FE62-641F-4521-8175-A06553C10440}" destId="{DEB43818-07F6-4179-B570-57EB7336398F}" srcOrd="1" destOrd="0" presId="urn:microsoft.com/office/officeart/2005/8/layout/orgChart1"/>
    <dgm:cxn modelId="{7EF4C40F-3545-464D-A98C-06A828F451F3}" type="presParOf" srcId="{0CC3FC22-6360-4D69-AE59-31AC6086C55B}" destId="{AF2F7D8E-068F-41B7-AB5A-2C8AAB57247F}" srcOrd="1" destOrd="0" presId="urn:microsoft.com/office/officeart/2005/8/layout/orgChart1"/>
    <dgm:cxn modelId="{377480D8-8CB6-43ED-82AE-AFEB857C514A}" type="presParOf" srcId="{0CC3FC22-6360-4D69-AE59-31AC6086C55B}" destId="{1CBA8576-DC87-4DA7-88B5-2DDC7C68D636}" srcOrd="2" destOrd="0" presId="urn:microsoft.com/office/officeart/2005/8/layout/orgChart1"/>
    <dgm:cxn modelId="{B208BC2B-442E-41CD-9099-DF9DF6DEEFF1}" type="presParOf" srcId="{A15F2CC4-BDCF-45FC-BF2D-1663E3978A95}" destId="{026ED1D8-D446-4F23-93B0-7F0CE75A50A1}" srcOrd="12" destOrd="0" presId="urn:microsoft.com/office/officeart/2005/8/layout/orgChart1"/>
    <dgm:cxn modelId="{196FD582-E462-4A2F-9B87-B6B77D557F86}" type="presParOf" srcId="{A15F2CC4-BDCF-45FC-BF2D-1663E3978A95}" destId="{D657A481-89EE-41FB-8164-EC2867F9F881}" srcOrd="13" destOrd="0" presId="urn:microsoft.com/office/officeart/2005/8/layout/orgChart1"/>
    <dgm:cxn modelId="{7E3CD4E4-8339-4781-827B-03026B2BB671}" type="presParOf" srcId="{D657A481-89EE-41FB-8164-EC2867F9F881}" destId="{6EE1DC4F-4829-499F-AF1C-AA14D63FF95B}" srcOrd="0" destOrd="0" presId="urn:microsoft.com/office/officeart/2005/8/layout/orgChart1"/>
    <dgm:cxn modelId="{15D8D21A-5AA1-4364-B5CB-6202CF32DEC4}" type="presParOf" srcId="{6EE1DC4F-4829-499F-AF1C-AA14D63FF95B}" destId="{98F46CD4-6D1D-428D-896F-8FDC6D58F3DE}" srcOrd="0" destOrd="0" presId="urn:microsoft.com/office/officeart/2005/8/layout/orgChart1"/>
    <dgm:cxn modelId="{F04E278C-425E-4066-A2FA-281BCB6602A0}" type="presParOf" srcId="{6EE1DC4F-4829-499F-AF1C-AA14D63FF95B}" destId="{F924A282-5748-41D5-B34A-1D07B01CEFCF}" srcOrd="1" destOrd="0" presId="urn:microsoft.com/office/officeart/2005/8/layout/orgChart1"/>
    <dgm:cxn modelId="{C208007A-BDC4-4AF8-90BE-6BAFA4C4A351}" type="presParOf" srcId="{D657A481-89EE-41FB-8164-EC2867F9F881}" destId="{268B43FB-84ED-463A-8862-A2B076E88AE0}" srcOrd="1" destOrd="0" presId="urn:microsoft.com/office/officeart/2005/8/layout/orgChart1"/>
    <dgm:cxn modelId="{954A9932-0983-4A9D-BC9D-681F04A7C838}" type="presParOf" srcId="{D657A481-89EE-41FB-8164-EC2867F9F881}" destId="{FF0CE221-0189-4F48-8184-8D40C515AD06}" srcOrd="2" destOrd="0" presId="urn:microsoft.com/office/officeart/2005/8/layout/orgChart1"/>
    <dgm:cxn modelId="{006CC9FF-0518-479E-8E53-D9A0C9195500}" type="presParOf" srcId="{E8D53C46-1B45-4F47-AC55-C9B1B3B77BD1}" destId="{BB8EB25D-EE4E-472C-BE12-20A17D059997}" srcOrd="8" destOrd="0" presId="urn:microsoft.com/office/officeart/2005/8/layout/orgChart1"/>
    <dgm:cxn modelId="{2C176BF1-87C3-4B0C-ABA1-1C11DF52C69F}" type="presParOf" srcId="{E8D53C46-1B45-4F47-AC55-C9B1B3B77BD1}" destId="{97242F1A-A1AB-4A43-A822-351D650B14F1}" srcOrd="9" destOrd="0" presId="urn:microsoft.com/office/officeart/2005/8/layout/orgChart1"/>
    <dgm:cxn modelId="{D11707F7-D81A-4194-A151-6F5D7C272AF3}" type="presParOf" srcId="{97242F1A-A1AB-4A43-A822-351D650B14F1}" destId="{3EC9F173-EEFD-4CBF-89EF-4FFEE5D6F71A}" srcOrd="0" destOrd="0" presId="urn:microsoft.com/office/officeart/2005/8/layout/orgChart1"/>
    <dgm:cxn modelId="{A828C9DF-6E80-4DB6-9321-644FD515AEA4}" type="presParOf" srcId="{3EC9F173-EEFD-4CBF-89EF-4FFEE5D6F71A}" destId="{0AF19015-AB15-4822-9897-1EB8333A55F8}" srcOrd="0" destOrd="0" presId="urn:microsoft.com/office/officeart/2005/8/layout/orgChart1"/>
    <dgm:cxn modelId="{5C053BDC-94EE-43E6-8786-11BDEFA730E7}" type="presParOf" srcId="{3EC9F173-EEFD-4CBF-89EF-4FFEE5D6F71A}" destId="{C9FFA9CE-30C3-4DD7-AB23-28C3E90283F9}" srcOrd="1" destOrd="0" presId="urn:microsoft.com/office/officeart/2005/8/layout/orgChart1"/>
    <dgm:cxn modelId="{12165017-77CA-436E-AAF5-C62EFE7EF664}" type="presParOf" srcId="{97242F1A-A1AB-4A43-A822-351D650B14F1}" destId="{0C67CD66-DE86-4BE9-94F7-FF107EFD2545}" srcOrd="1" destOrd="0" presId="urn:microsoft.com/office/officeart/2005/8/layout/orgChart1"/>
    <dgm:cxn modelId="{ECC2FA96-8E9B-434A-AF3D-AE6EF9E4F045}" type="presParOf" srcId="{97242F1A-A1AB-4A43-A822-351D650B14F1}" destId="{BF9D5F68-E50D-4D11-B4D8-B1768E24F560}" srcOrd="2" destOrd="0" presId="urn:microsoft.com/office/officeart/2005/8/layout/orgChart1"/>
    <dgm:cxn modelId="{76AD3D6B-B2B8-4EB0-AFC5-3F409B887328}" type="presParOf" srcId="{BF9D5F68-E50D-4D11-B4D8-B1768E24F560}" destId="{51F88CA8-191F-4D29-A19D-874DEFCF500A}" srcOrd="0" destOrd="0" presId="urn:microsoft.com/office/officeart/2005/8/layout/orgChart1"/>
    <dgm:cxn modelId="{A91C2AEE-1A0B-46D9-965B-90569DB6FB88}" type="presParOf" srcId="{BF9D5F68-E50D-4D11-B4D8-B1768E24F560}" destId="{430802F6-3B35-4DF2-B59C-057F111B1ABA}" srcOrd="1" destOrd="0" presId="urn:microsoft.com/office/officeart/2005/8/layout/orgChart1"/>
    <dgm:cxn modelId="{36611AEE-496C-489C-B267-ECE0945E5C97}" type="presParOf" srcId="{430802F6-3B35-4DF2-B59C-057F111B1ABA}" destId="{3E2156BB-9EBD-4FC9-A315-9DC891C42CB9}" srcOrd="0" destOrd="0" presId="urn:microsoft.com/office/officeart/2005/8/layout/orgChart1"/>
    <dgm:cxn modelId="{3B450DDB-6538-4F50-87BA-F3C9460ED27C}" type="presParOf" srcId="{3E2156BB-9EBD-4FC9-A315-9DC891C42CB9}" destId="{46A4D768-47B7-4D81-8232-8D73048DEBA9}" srcOrd="0" destOrd="0" presId="urn:microsoft.com/office/officeart/2005/8/layout/orgChart1"/>
    <dgm:cxn modelId="{804A6480-BBB3-4813-A278-1F29FD812711}" type="presParOf" srcId="{3E2156BB-9EBD-4FC9-A315-9DC891C42CB9}" destId="{7A16A357-6E19-461C-8A62-1EE1ABA435AF}" srcOrd="1" destOrd="0" presId="urn:microsoft.com/office/officeart/2005/8/layout/orgChart1"/>
    <dgm:cxn modelId="{1ACFCDDC-B75D-496B-A8C5-AA5DEB351A57}" type="presParOf" srcId="{430802F6-3B35-4DF2-B59C-057F111B1ABA}" destId="{B31A56C2-61D0-402E-9E1C-DEDB3ADD765E}" srcOrd="1" destOrd="0" presId="urn:microsoft.com/office/officeart/2005/8/layout/orgChart1"/>
    <dgm:cxn modelId="{E2F070BD-C679-4519-A9FA-73DCFF2C96E9}" type="presParOf" srcId="{430802F6-3B35-4DF2-B59C-057F111B1ABA}" destId="{B5CCE028-0615-41E5-A901-37A84F25B512}" srcOrd="2" destOrd="0" presId="urn:microsoft.com/office/officeart/2005/8/layout/orgChart1"/>
    <dgm:cxn modelId="{A59C1C07-D1EB-4236-A047-6A42A71480FD}" type="presParOf" srcId="{BF9D5F68-E50D-4D11-B4D8-B1768E24F560}" destId="{4541745B-1AC9-4150-97DA-917638A876AF}" srcOrd="2" destOrd="0" presId="urn:microsoft.com/office/officeart/2005/8/layout/orgChart1"/>
    <dgm:cxn modelId="{1E707DB2-8798-4907-A767-0579B949B752}" type="presParOf" srcId="{BF9D5F68-E50D-4D11-B4D8-B1768E24F560}" destId="{E5ABB077-91D7-4897-BD98-5A14753F45B3}" srcOrd="3" destOrd="0" presId="urn:microsoft.com/office/officeart/2005/8/layout/orgChart1"/>
    <dgm:cxn modelId="{27D85423-7B13-466B-973F-C39D4F7433EE}" type="presParOf" srcId="{E5ABB077-91D7-4897-BD98-5A14753F45B3}" destId="{E99164C9-6AAA-4478-9400-AB2C5FB28930}" srcOrd="0" destOrd="0" presId="urn:microsoft.com/office/officeart/2005/8/layout/orgChart1"/>
    <dgm:cxn modelId="{384D0161-1834-47EF-9502-5239E345CC63}" type="presParOf" srcId="{E99164C9-6AAA-4478-9400-AB2C5FB28930}" destId="{CCF58F3F-C7F4-45DE-8D6A-3DF2AFF18AB8}" srcOrd="0" destOrd="0" presId="urn:microsoft.com/office/officeart/2005/8/layout/orgChart1"/>
    <dgm:cxn modelId="{FEFBD17A-B623-479D-9789-5778740F4DC6}" type="presParOf" srcId="{E99164C9-6AAA-4478-9400-AB2C5FB28930}" destId="{E697D2AA-2F69-4A38-8AC9-9FA089722627}" srcOrd="1" destOrd="0" presId="urn:microsoft.com/office/officeart/2005/8/layout/orgChart1"/>
    <dgm:cxn modelId="{7DCD9E63-94EE-4095-A058-F323E6DCDF85}" type="presParOf" srcId="{E5ABB077-91D7-4897-BD98-5A14753F45B3}" destId="{C61C7A15-F12C-49EB-824C-966F5C478B9E}" srcOrd="1" destOrd="0" presId="urn:microsoft.com/office/officeart/2005/8/layout/orgChart1"/>
    <dgm:cxn modelId="{D80B8A0C-10D6-4545-89EC-CA11BF46AD21}" type="presParOf" srcId="{E5ABB077-91D7-4897-BD98-5A14753F45B3}" destId="{3ECB6BE8-1279-4BDC-8E94-28D159AFE387}" srcOrd="2" destOrd="0" presId="urn:microsoft.com/office/officeart/2005/8/layout/orgChart1"/>
    <dgm:cxn modelId="{68EDC03A-0C70-4086-9B7F-1EB98FAD3469}" type="presParOf" srcId="{BF9D5F68-E50D-4D11-B4D8-B1768E24F560}" destId="{73958F55-33FB-4213-8D0B-3F64EAD2BECA}" srcOrd="4" destOrd="0" presId="urn:microsoft.com/office/officeart/2005/8/layout/orgChart1"/>
    <dgm:cxn modelId="{49C4ADE5-B230-45C7-B867-9D90E71C1822}" type="presParOf" srcId="{BF9D5F68-E50D-4D11-B4D8-B1768E24F560}" destId="{621FC760-EA42-49B7-A3B1-31A283A85A41}" srcOrd="5" destOrd="0" presId="urn:microsoft.com/office/officeart/2005/8/layout/orgChart1"/>
    <dgm:cxn modelId="{7CECC190-ADB2-4391-8144-9449F5CAAB02}" type="presParOf" srcId="{621FC760-EA42-49B7-A3B1-31A283A85A41}" destId="{DD55EED3-3EED-4FAA-8AF3-BD426FABC09B}" srcOrd="0" destOrd="0" presId="urn:microsoft.com/office/officeart/2005/8/layout/orgChart1"/>
    <dgm:cxn modelId="{477F52A9-0C71-4F0A-B811-110B45A3573B}" type="presParOf" srcId="{DD55EED3-3EED-4FAA-8AF3-BD426FABC09B}" destId="{4CD418DE-327E-4009-9097-04EDA9B22F9C}" srcOrd="0" destOrd="0" presId="urn:microsoft.com/office/officeart/2005/8/layout/orgChart1"/>
    <dgm:cxn modelId="{5AD45E9E-9C78-411D-8D83-586E106D4F3A}" type="presParOf" srcId="{DD55EED3-3EED-4FAA-8AF3-BD426FABC09B}" destId="{684870D4-5165-4E8A-98FF-DDB9A467A911}" srcOrd="1" destOrd="0" presId="urn:microsoft.com/office/officeart/2005/8/layout/orgChart1"/>
    <dgm:cxn modelId="{AF9CFB76-7937-4B11-A6F0-30306A8590DE}" type="presParOf" srcId="{621FC760-EA42-49B7-A3B1-31A283A85A41}" destId="{1387C390-F742-47F8-801D-B690B02759B6}" srcOrd="1" destOrd="0" presId="urn:microsoft.com/office/officeart/2005/8/layout/orgChart1"/>
    <dgm:cxn modelId="{46DF5878-8B30-4E8D-902D-E10B3A4D6544}" type="presParOf" srcId="{621FC760-EA42-49B7-A3B1-31A283A85A41}" destId="{798367F6-3531-4ACC-8BAC-944E6F0C2163}" srcOrd="2" destOrd="0" presId="urn:microsoft.com/office/officeart/2005/8/layout/orgChart1"/>
    <dgm:cxn modelId="{03843B4B-AB3F-46BA-BCB3-7AC1CFA04C6D}" type="presParOf" srcId="{E8D53C46-1B45-4F47-AC55-C9B1B3B77BD1}" destId="{07C140C2-449F-490E-8EFD-449D2155560E}" srcOrd="10" destOrd="0" presId="urn:microsoft.com/office/officeart/2005/8/layout/orgChart1"/>
    <dgm:cxn modelId="{4172AE9E-6905-4A00-BCFE-A3FA71F3BDAB}" type="presParOf" srcId="{E8D53C46-1B45-4F47-AC55-C9B1B3B77BD1}" destId="{707F7359-8AEA-457A-BC2A-D7D1FE95E332}" srcOrd="11" destOrd="0" presId="urn:microsoft.com/office/officeart/2005/8/layout/orgChart1"/>
    <dgm:cxn modelId="{84C4526B-166A-4B53-A807-81A4F5C0855E}" type="presParOf" srcId="{707F7359-8AEA-457A-BC2A-D7D1FE95E332}" destId="{1154A915-A41A-419B-A09C-AE1644040053}" srcOrd="0" destOrd="0" presId="urn:microsoft.com/office/officeart/2005/8/layout/orgChart1"/>
    <dgm:cxn modelId="{DFB4DD5F-C1CF-4CD5-9A75-87B1E9840EC4}" type="presParOf" srcId="{1154A915-A41A-419B-A09C-AE1644040053}" destId="{8CF076EB-818A-44C2-881B-02C86D8770F2}" srcOrd="0" destOrd="0" presId="urn:microsoft.com/office/officeart/2005/8/layout/orgChart1"/>
    <dgm:cxn modelId="{2FDD8EAA-E788-477F-B11C-CD9246A6D8B7}" type="presParOf" srcId="{1154A915-A41A-419B-A09C-AE1644040053}" destId="{CC3ADE50-73CE-4D1B-B99D-E865225541BA}" srcOrd="1" destOrd="0" presId="urn:microsoft.com/office/officeart/2005/8/layout/orgChart1"/>
    <dgm:cxn modelId="{052AB202-F5A3-4A06-9535-B1BE9CF6E1AF}" type="presParOf" srcId="{707F7359-8AEA-457A-BC2A-D7D1FE95E332}" destId="{4F7BC417-B1D9-4887-8E1B-A3CE6248FC8D}" srcOrd="1" destOrd="0" presId="urn:microsoft.com/office/officeart/2005/8/layout/orgChart1"/>
    <dgm:cxn modelId="{C236DAD0-3564-4251-BB9B-11DF6584DD9F}" type="presParOf" srcId="{707F7359-8AEA-457A-BC2A-D7D1FE95E332}" destId="{0871BEBA-F020-4A9C-9D02-C0FA6CA1FCAA}" srcOrd="2" destOrd="0" presId="urn:microsoft.com/office/officeart/2005/8/layout/orgChart1"/>
    <dgm:cxn modelId="{0E42C501-6ADF-4CD3-B2E8-2FEB179C2007}" type="presParOf" srcId="{0871BEBA-F020-4A9C-9D02-C0FA6CA1FCAA}" destId="{01C60C8F-38E2-4BAA-BCDE-CAFFBEC73E84}" srcOrd="0" destOrd="0" presId="urn:microsoft.com/office/officeart/2005/8/layout/orgChart1"/>
    <dgm:cxn modelId="{E930EF91-7A30-45AF-B46A-4F35AF9B6ABD}" type="presParOf" srcId="{0871BEBA-F020-4A9C-9D02-C0FA6CA1FCAA}" destId="{DC56FC5F-A1CF-4B50-8F78-3BC98BE34C63}" srcOrd="1" destOrd="0" presId="urn:microsoft.com/office/officeart/2005/8/layout/orgChart1"/>
    <dgm:cxn modelId="{1A05AA7E-3008-46C2-9A09-F08264873E52}" type="presParOf" srcId="{DC56FC5F-A1CF-4B50-8F78-3BC98BE34C63}" destId="{A0ACCC39-8C24-432D-9762-4F72251A4EE2}" srcOrd="0" destOrd="0" presId="urn:microsoft.com/office/officeart/2005/8/layout/orgChart1"/>
    <dgm:cxn modelId="{B8E333DF-1569-4972-967A-0807E09655AD}" type="presParOf" srcId="{A0ACCC39-8C24-432D-9762-4F72251A4EE2}" destId="{2A5A8F34-2658-4646-BFFC-7652E4F1B134}" srcOrd="0" destOrd="0" presId="urn:microsoft.com/office/officeart/2005/8/layout/orgChart1"/>
    <dgm:cxn modelId="{7B974F92-4E57-405F-BF79-3E853EBFA16F}" type="presParOf" srcId="{A0ACCC39-8C24-432D-9762-4F72251A4EE2}" destId="{15C05399-2C4B-42FC-94CC-FB489CCCB4CB}" srcOrd="1" destOrd="0" presId="urn:microsoft.com/office/officeart/2005/8/layout/orgChart1"/>
    <dgm:cxn modelId="{D5C61E5D-B852-4741-81D5-B1E1C4E85F90}" type="presParOf" srcId="{DC56FC5F-A1CF-4B50-8F78-3BC98BE34C63}" destId="{F393F5A0-D75F-42C1-A3AC-75C228DE6849}" srcOrd="1" destOrd="0" presId="urn:microsoft.com/office/officeart/2005/8/layout/orgChart1"/>
    <dgm:cxn modelId="{C418C359-C5C1-43E2-9849-5E041E5CE6C5}" type="presParOf" srcId="{DC56FC5F-A1CF-4B50-8F78-3BC98BE34C63}" destId="{70192D87-3431-4DD7-937F-1CE4922B6C13}" srcOrd="2" destOrd="0" presId="urn:microsoft.com/office/officeart/2005/8/layout/orgChart1"/>
    <dgm:cxn modelId="{E225C8F6-B7D5-4B19-9374-D97580BD5E41}" type="presParOf" srcId="{0871BEBA-F020-4A9C-9D02-C0FA6CA1FCAA}" destId="{960003BD-B942-46DE-8FAB-CF2295036EA0}" srcOrd="2" destOrd="0" presId="urn:microsoft.com/office/officeart/2005/8/layout/orgChart1"/>
    <dgm:cxn modelId="{72729FD3-CFD0-42C5-96C7-753B34138F08}" type="presParOf" srcId="{0871BEBA-F020-4A9C-9D02-C0FA6CA1FCAA}" destId="{21D62391-66A5-4F2E-BD41-D1C14CD7E343}" srcOrd="3" destOrd="0" presId="urn:microsoft.com/office/officeart/2005/8/layout/orgChart1"/>
    <dgm:cxn modelId="{C225D200-5E50-4575-9D81-449D50044B5E}" type="presParOf" srcId="{21D62391-66A5-4F2E-BD41-D1C14CD7E343}" destId="{219BC730-24F0-4370-B45C-646B0F95AE1E}" srcOrd="0" destOrd="0" presId="urn:microsoft.com/office/officeart/2005/8/layout/orgChart1"/>
    <dgm:cxn modelId="{67C02687-2AFD-4C79-AB7E-6AED814D03C5}" type="presParOf" srcId="{219BC730-24F0-4370-B45C-646B0F95AE1E}" destId="{542171CF-E86A-43FA-AD02-438B24F2FB6A}" srcOrd="0" destOrd="0" presId="urn:microsoft.com/office/officeart/2005/8/layout/orgChart1"/>
    <dgm:cxn modelId="{0DB9C08D-A0B3-4AA1-AA75-85BFD443F987}" type="presParOf" srcId="{219BC730-24F0-4370-B45C-646B0F95AE1E}" destId="{764DBBEB-0985-4A55-8D5C-1D709D0017D3}" srcOrd="1" destOrd="0" presId="urn:microsoft.com/office/officeart/2005/8/layout/orgChart1"/>
    <dgm:cxn modelId="{903107EA-F712-46EB-B219-2C3F1388ACA3}" type="presParOf" srcId="{21D62391-66A5-4F2E-BD41-D1C14CD7E343}" destId="{47551318-EF5B-46EC-A0C4-317C62D27A55}" srcOrd="1" destOrd="0" presId="urn:microsoft.com/office/officeart/2005/8/layout/orgChart1"/>
    <dgm:cxn modelId="{5152781F-41F4-4148-BD38-E0BA392032CA}" type="presParOf" srcId="{21D62391-66A5-4F2E-BD41-D1C14CD7E343}" destId="{C733F1B4-1AA4-44B3-AE06-962B78B67DD5}" srcOrd="2" destOrd="0" presId="urn:microsoft.com/office/officeart/2005/8/layout/orgChart1"/>
    <dgm:cxn modelId="{557260D3-D969-494F-B753-21376E01541D}" type="presParOf" srcId="{0871BEBA-F020-4A9C-9D02-C0FA6CA1FCAA}" destId="{E11AE166-9EC1-4E8C-B181-0F0CCAF5AE9D}" srcOrd="4" destOrd="0" presId="urn:microsoft.com/office/officeart/2005/8/layout/orgChart1"/>
    <dgm:cxn modelId="{36B35431-7BAB-4D2A-BACF-1F120947291C}" type="presParOf" srcId="{0871BEBA-F020-4A9C-9D02-C0FA6CA1FCAA}" destId="{4E29EB5B-1497-44C3-85A6-CE724636B781}" srcOrd="5" destOrd="0" presId="urn:microsoft.com/office/officeart/2005/8/layout/orgChart1"/>
    <dgm:cxn modelId="{623AF5EC-18A4-489F-A19C-1CFC9E13B5F8}" type="presParOf" srcId="{4E29EB5B-1497-44C3-85A6-CE724636B781}" destId="{161DFA2C-223E-4678-B3D3-E58CF8F89246}" srcOrd="0" destOrd="0" presId="urn:microsoft.com/office/officeart/2005/8/layout/orgChart1"/>
    <dgm:cxn modelId="{09652667-B992-4393-871B-0D158F5470E0}" type="presParOf" srcId="{161DFA2C-223E-4678-B3D3-E58CF8F89246}" destId="{25984EB0-DA29-4331-9673-F7D72C8CCB6E}" srcOrd="0" destOrd="0" presId="urn:microsoft.com/office/officeart/2005/8/layout/orgChart1"/>
    <dgm:cxn modelId="{D883E6EA-0E61-4E09-8953-AEE5517FE4D8}" type="presParOf" srcId="{161DFA2C-223E-4678-B3D3-E58CF8F89246}" destId="{DFE074C7-F8CA-4871-A4CA-1FBDEA4A3D40}" srcOrd="1" destOrd="0" presId="urn:microsoft.com/office/officeart/2005/8/layout/orgChart1"/>
    <dgm:cxn modelId="{A50CBBA9-B5A2-4363-8A0F-500FB2574C84}" type="presParOf" srcId="{4E29EB5B-1497-44C3-85A6-CE724636B781}" destId="{AD01AE1D-0400-4051-901A-48FA8D1AD098}" srcOrd="1" destOrd="0" presId="urn:microsoft.com/office/officeart/2005/8/layout/orgChart1"/>
    <dgm:cxn modelId="{5744DDBB-BD56-4D95-A744-FEC52716C0E6}" type="presParOf" srcId="{4E29EB5B-1497-44C3-85A6-CE724636B781}" destId="{779CE673-B734-43FD-9E9F-72DB7C4ADE43}" srcOrd="2" destOrd="0" presId="urn:microsoft.com/office/officeart/2005/8/layout/orgChart1"/>
    <dgm:cxn modelId="{0E0B7129-55A8-4523-85E5-BF70AEEE74D4}" type="presParOf" srcId="{0871BEBA-F020-4A9C-9D02-C0FA6CA1FCAA}" destId="{10C6F6CC-8085-4FF3-ABE8-8796875C0479}" srcOrd="6" destOrd="0" presId="urn:microsoft.com/office/officeart/2005/8/layout/orgChart1"/>
    <dgm:cxn modelId="{089283D8-A60E-4B80-83A5-59CABCDC7A8E}" type="presParOf" srcId="{0871BEBA-F020-4A9C-9D02-C0FA6CA1FCAA}" destId="{7F30F168-6598-492A-8CC9-53423B5262E6}" srcOrd="7" destOrd="0" presId="urn:microsoft.com/office/officeart/2005/8/layout/orgChart1"/>
    <dgm:cxn modelId="{AAFD2948-E09B-4C28-AE51-F8A2F33C1829}" type="presParOf" srcId="{7F30F168-6598-492A-8CC9-53423B5262E6}" destId="{C7C8E0C1-D0A3-4DD5-99B5-32FAA7FF36A3}" srcOrd="0" destOrd="0" presId="urn:microsoft.com/office/officeart/2005/8/layout/orgChart1"/>
    <dgm:cxn modelId="{E3F48C2C-CDDA-4044-B809-3B739015BA28}" type="presParOf" srcId="{C7C8E0C1-D0A3-4DD5-99B5-32FAA7FF36A3}" destId="{75E89AF7-54C0-44EF-A0A9-1BAE524DCDB5}" srcOrd="0" destOrd="0" presId="urn:microsoft.com/office/officeart/2005/8/layout/orgChart1"/>
    <dgm:cxn modelId="{C0F23C0E-EFFC-4437-A597-B85B8B89B44D}" type="presParOf" srcId="{C7C8E0C1-D0A3-4DD5-99B5-32FAA7FF36A3}" destId="{CAFA7E64-0B62-4244-B3A1-335E015C44AB}" srcOrd="1" destOrd="0" presId="urn:microsoft.com/office/officeart/2005/8/layout/orgChart1"/>
    <dgm:cxn modelId="{0B652B7E-B00E-418B-8155-8925A5044C2D}" type="presParOf" srcId="{7F30F168-6598-492A-8CC9-53423B5262E6}" destId="{272D4AD2-A503-4A43-B604-D63DE3BE5091}" srcOrd="1" destOrd="0" presId="urn:microsoft.com/office/officeart/2005/8/layout/orgChart1"/>
    <dgm:cxn modelId="{10713E4D-A646-42F0-823A-8FC0CC10A820}" type="presParOf" srcId="{7F30F168-6598-492A-8CC9-53423B5262E6}" destId="{0E551BF1-3DAD-4FE7-8E01-38854140A5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DE623-3AB5-42DD-B46E-BF82A4581711}">
      <dsp:nvSpPr>
        <dsp:cNvPr id="0" name=""/>
        <dsp:cNvSpPr/>
      </dsp:nvSpPr>
      <dsp:spPr>
        <a:xfrm>
          <a:off x="5393112" y="844414"/>
          <a:ext cx="4212959" cy="970261"/>
        </a:xfrm>
        <a:custGeom>
          <a:avLst/>
          <a:gdLst/>
          <a:ahLst/>
          <a:cxnLst/>
          <a:rect l="0" t="0" r="0" b="0"/>
          <a:pathLst>
            <a:path>
              <a:moveTo>
                <a:pt x="0" y="0"/>
              </a:moveTo>
              <a:lnTo>
                <a:pt x="0" y="750721"/>
              </a:lnTo>
              <a:lnTo>
                <a:pt x="4212959" y="750721"/>
              </a:lnTo>
              <a:lnTo>
                <a:pt x="4212959" y="9702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179E98-5430-4E97-ADEF-C36D22BD6660}">
      <dsp:nvSpPr>
        <dsp:cNvPr id="0" name=""/>
        <dsp:cNvSpPr/>
      </dsp:nvSpPr>
      <dsp:spPr>
        <a:xfrm>
          <a:off x="5393112" y="844414"/>
          <a:ext cx="1442514" cy="970261"/>
        </a:xfrm>
        <a:custGeom>
          <a:avLst/>
          <a:gdLst/>
          <a:ahLst/>
          <a:cxnLst/>
          <a:rect l="0" t="0" r="0" b="0"/>
          <a:pathLst>
            <a:path>
              <a:moveTo>
                <a:pt x="0" y="0"/>
              </a:moveTo>
              <a:lnTo>
                <a:pt x="0" y="750721"/>
              </a:lnTo>
              <a:lnTo>
                <a:pt x="1442514" y="750721"/>
              </a:lnTo>
              <a:lnTo>
                <a:pt x="1442514" y="9702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70A84C-5117-4880-8D98-3FDFC2CC1DDE}">
      <dsp:nvSpPr>
        <dsp:cNvPr id="0" name=""/>
        <dsp:cNvSpPr/>
      </dsp:nvSpPr>
      <dsp:spPr>
        <a:xfrm>
          <a:off x="4029716" y="844414"/>
          <a:ext cx="1363396" cy="970261"/>
        </a:xfrm>
        <a:custGeom>
          <a:avLst/>
          <a:gdLst/>
          <a:ahLst/>
          <a:cxnLst/>
          <a:rect l="0" t="0" r="0" b="0"/>
          <a:pathLst>
            <a:path>
              <a:moveTo>
                <a:pt x="1363396" y="0"/>
              </a:moveTo>
              <a:lnTo>
                <a:pt x="1363396" y="750721"/>
              </a:lnTo>
              <a:lnTo>
                <a:pt x="0" y="750721"/>
              </a:lnTo>
              <a:lnTo>
                <a:pt x="0" y="9702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D92F9F-D888-4073-B0A6-C417E0892BE3}">
      <dsp:nvSpPr>
        <dsp:cNvPr id="0" name=""/>
        <dsp:cNvSpPr/>
      </dsp:nvSpPr>
      <dsp:spPr>
        <a:xfrm>
          <a:off x="1223805" y="844414"/>
          <a:ext cx="4169307" cy="970261"/>
        </a:xfrm>
        <a:custGeom>
          <a:avLst/>
          <a:gdLst/>
          <a:ahLst/>
          <a:cxnLst/>
          <a:rect l="0" t="0" r="0" b="0"/>
          <a:pathLst>
            <a:path>
              <a:moveTo>
                <a:pt x="4169307" y="0"/>
              </a:moveTo>
              <a:lnTo>
                <a:pt x="4169307" y="750721"/>
              </a:lnTo>
              <a:lnTo>
                <a:pt x="0" y="750721"/>
              </a:lnTo>
              <a:lnTo>
                <a:pt x="0" y="9702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0004D5-9738-4F7C-BD92-69024514DC36}">
      <dsp:nvSpPr>
        <dsp:cNvPr id="0" name=""/>
        <dsp:cNvSpPr/>
      </dsp:nvSpPr>
      <dsp:spPr>
        <a:xfrm>
          <a:off x="4347683" y="0"/>
          <a:ext cx="2090858" cy="84441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2">
                  <a:lumMod val="50000"/>
                </a:schemeClr>
              </a:solidFill>
              <a:latin typeface="Arial Narrow" panose="020B0606020202030204" pitchFamily="34" charset="0"/>
            </a:rPr>
            <a:t>Administrator</a:t>
          </a:r>
        </a:p>
        <a:p>
          <a:pPr marL="0" lvl="0" indent="0" algn="ctr" defTabSz="711200">
            <a:lnSpc>
              <a:spcPct val="90000"/>
            </a:lnSpc>
            <a:spcBef>
              <a:spcPct val="0"/>
            </a:spcBef>
            <a:spcAft>
              <a:spcPct val="35000"/>
            </a:spcAft>
            <a:buNone/>
          </a:pPr>
          <a:r>
            <a:rPr lang="en-US" sz="1600" kern="1200" dirty="0">
              <a:solidFill>
                <a:schemeClr val="bg2">
                  <a:lumMod val="50000"/>
                </a:schemeClr>
              </a:solidFill>
              <a:latin typeface="Arial Narrow" panose="020B0606020202030204" pitchFamily="34" charset="0"/>
            </a:rPr>
            <a:t>Laurie Bakri</a:t>
          </a:r>
        </a:p>
      </dsp:txBody>
      <dsp:txXfrm>
        <a:off x="4347683" y="0"/>
        <a:ext cx="2090858" cy="844414"/>
      </dsp:txXfrm>
    </dsp:sp>
    <dsp:sp modelId="{CBB264AC-FFC5-4518-AA07-D52BBA9CF8E1}">
      <dsp:nvSpPr>
        <dsp:cNvPr id="0" name=""/>
        <dsp:cNvSpPr/>
      </dsp:nvSpPr>
      <dsp:spPr>
        <a:xfrm>
          <a:off x="40390" y="1814675"/>
          <a:ext cx="2366830" cy="84441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Fiscal</a:t>
          </a:r>
        </a:p>
        <a:p>
          <a:pPr marL="0" lvl="0" indent="0" algn="ctr" defTabSz="622300">
            <a:lnSpc>
              <a:spcPct val="90000"/>
            </a:lnSpc>
            <a:spcBef>
              <a:spcPct val="0"/>
            </a:spcBef>
            <a:spcAft>
              <a:spcPct val="35000"/>
            </a:spcAft>
            <a:buNone/>
          </a:pPr>
          <a:r>
            <a:rPr lang="en-US" sz="1600" kern="1200" dirty="0">
              <a:solidFill>
                <a:schemeClr val="bg2">
                  <a:lumMod val="50000"/>
                </a:schemeClr>
              </a:solidFill>
              <a:latin typeface="Arial Narrow" panose="020B0606020202030204" pitchFamily="34" charset="0"/>
            </a:rPr>
            <a:t>Karen Treharn</a:t>
          </a:r>
        </a:p>
      </dsp:txBody>
      <dsp:txXfrm>
        <a:off x="40390" y="1814675"/>
        <a:ext cx="2366830" cy="844414"/>
      </dsp:txXfrm>
    </dsp:sp>
    <dsp:sp modelId="{80D311F1-46FF-4FB4-AEBC-C26C1616104B}">
      <dsp:nvSpPr>
        <dsp:cNvPr id="0" name=""/>
        <dsp:cNvSpPr/>
      </dsp:nvSpPr>
      <dsp:spPr>
        <a:xfrm>
          <a:off x="2846300" y="1814675"/>
          <a:ext cx="2366830" cy="84441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Operations</a:t>
          </a:r>
        </a:p>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Felisha Koch</a:t>
          </a:r>
        </a:p>
      </dsp:txBody>
      <dsp:txXfrm>
        <a:off x="2846300" y="1814675"/>
        <a:ext cx="2366830" cy="844414"/>
      </dsp:txXfrm>
    </dsp:sp>
    <dsp:sp modelId="{3884CB36-2BE3-4C93-B9BC-734C6606443A}">
      <dsp:nvSpPr>
        <dsp:cNvPr id="0" name=""/>
        <dsp:cNvSpPr/>
      </dsp:nvSpPr>
      <dsp:spPr>
        <a:xfrm>
          <a:off x="5652211" y="1814675"/>
          <a:ext cx="2366830" cy="84441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Driver Services Bureau</a:t>
          </a:r>
        </a:p>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Tyson Miller</a:t>
          </a:r>
        </a:p>
      </dsp:txBody>
      <dsp:txXfrm>
        <a:off x="5652211" y="1814675"/>
        <a:ext cx="2366830" cy="844414"/>
      </dsp:txXfrm>
    </dsp:sp>
    <dsp:sp modelId="{359393D9-7BD2-459F-BDA8-D65F60B1F01B}">
      <dsp:nvSpPr>
        <dsp:cNvPr id="0" name=""/>
        <dsp:cNvSpPr/>
      </dsp:nvSpPr>
      <dsp:spPr>
        <a:xfrm>
          <a:off x="8422656" y="1814675"/>
          <a:ext cx="2366830" cy="84441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rPr>
            <a:t>Vehicle Services Bureau</a:t>
          </a:r>
        </a:p>
        <a:p>
          <a:pPr marL="0" lvl="0" indent="0" algn="ctr" defTabSz="622300">
            <a:lnSpc>
              <a:spcPct val="90000"/>
            </a:lnSpc>
            <a:spcBef>
              <a:spcPct val="0"/>
            </a:spcBef>
            <a:spcAft>
              <a:spcPct val="35000"/>
            </a:spcAft>
            <a:buNone/>
          </a:pPr>
          <a:r>
            <a:rPr lang="en-US" sz="1400" kern="1200" dirty="0">
              <a:solidFill>
                <a:schemeClr val="bg2">
                  <a:lumMod val="50000"/>
                </a:schemeClr>
              </a:solidFill>
              <a:latin typeface="Arial Narrow" panose="020B0606020202030204" pitchFamily="34" charset="0"/>
            </a:rPr>
            <a:t>Michael Walker</a:t>
          </a:r>
        </a:p>
      </dsp:txBody>
      <dsp:txXfrm>
        <a:off x="8422656" y="1814675"/>
        <a:ext cx="2366830" cy="844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6F6CC-8085-4FF3-ABE8-8796875C0479}">
      <dsp:nvSpPr>
        <dsp:cNvPr id="0" name=""/>
        <dsp:cNvSpPr/>
      </dsp:nvSpPr>
      <dsp:spPr>
        <a:xfrm>
          <a:off x="9175788" y="1555446"/>
          <a:ext cx="91440" cy="1353605"/>
        </a:xfrm>
        <a:custGeom>
          <a:avLst/>
          <a:gdLst/>
          <a:ahLst/>
          <a:cxnLst/>
          <a:rect l="0" t="0" r="0" b="0"/>
          <a:pathLst>
            <a:path>
              <a:moveTo>
                <a:pt x="45720" y="0"/>
              </a:moveTo>
              <a:lnTo>
                <a:pt x="45720" y="1353605"/>
              </a:lnTo>
              <a:lnTo>
                <a:pt x="96694" y="13536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1AE166-9EC1-4E8C-B181-0F0CCAF5AE9D}">
      <dsp:nvSpPr>
        <dsp:cNvPr id="0" name=""/>
        <dsp:cNvSpPr/>
      </dsp:nvSpPr>
      <dsp:spPr>
        <a:xfrm>
          <a:off x="9175788" y="1555446"/>
          <a:ext cx="91440" cy="2007104"/>
        </a:xfrm>
        <a:custGeom>
          <a:avLst/>
          <a:gdLst/>
          <a:ahLst/>
          <a:cxnLst/>
          <a:rect l="0" t="0" r="0" b="0"/>
          <a:pathLst>
            <a:path>
              <a:moveTo>
                <a:pt x="45720" y="0"/>
              </a:moveTo>
              <a:lnTo>
                <a:pt x="45720" y="2007104"/>
              </a:lnTo>
              <a:lnTo>
                <a:pt x="89469" y="20071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0003BD-B942-46DE-8FAB-CF2295036EA0}">
      <dsp:nvSpPr>
        <dsp:cNvPr id="0" name=""/>
        <dsp:cNvSpPr/>
      </dsp:nvSpPr>
      <dsp:spPr>
        <a:xfrm>
          <a:off x="9175788" y="1555446"/>
          <a:ext cx="91440" cy="839179"/>
        </a:xfrm>
        <a:custGeom>
          <a:avLst/>
          <a:gdLst/>
          <a:ahLst/>
          <a:cxnLst/>
          <a:rect l="0" t="0" r="0" b="0"/>
          <a:pathLst>
            <a:path>
              <a:moveTo>
                <a:pt x="45720" y="0"/>
              </a:moveTo>
              <a:lnTo>
                <a:pt x="45720" y="839179"/>
              </a:lnTo>
              <a:lnTo>
                <a:pt x="85962" y="8391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C60C8F-38E2-4BAA-BCDE-CAFFBEC73E84}">
      <dsp:nvSpPr>
        <dsp:cNvPr id="0" name=""/>
        <dsp:cNvSpPr/>
      </dsp:nvSpPr>
      <dsp:spPr>
        <a:xfrm>
          <a:off x="9221508" y="1555446"/>
          <a:ext cx="118828" cy="349673"/>
        </a:xfrm>
        <a:custGeom>
          <a:avLst/>
          <a:gdLst/>
          <a:ahLst/>
          <a:cxnLst/>
          <a:rect l="0" t="0" r="0" b="0"/>
          <a:pathLst>
            <a:path>
              <a:moveTo>
                <a:pt x="0" y="0"/>
              </a:moveTo>
              <a:lnTo>
                <a:pt x="0" y="349673"/>
              </a:lnTo>
              <a:lnTo>
                <a:pt x="118828" y="3496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C140C2-449F-490E-8EFD-449D2155560E}">
      <dsp:nvSpPr>
        <dsp:cNvPr id="0" name=""/>
        <dsp:cNvSpPr/>
      </dsp:nvSpPr>
      <dsp:spPr>
        <a:xfrm>
          <a:off x="6093532" y="368757"/>
          <a:ext cx="2565473" cy="1003301"/>
        </a:xfrm>
        <a:custGeom>
          <a:avLst/>
          <a:gdLst/>
          <a:ahLst/>
          <a:cxnLst/>
          <a:rect l="0" t="0" r="0" b="0"/>
          <a:pathLst>
            <a:path>
              <a:moveTo>
                <a:pt x="0" y="0"/>
              </a:moveTo>
              <a:lnTo>
                <a:pt x="0" y="1003301"/>
              </a:lnTo>
              <a:lnTo>
                <a:pt x="2565473" y="10033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958F55-33FB-4213-8D0B-3F64EAD2BECA}">
      <dsp:nvSpPr>
        <dsp:cNvPr id="0" name=""/>
        <dsp:cNvSpPr/>
      </dsp:nvSpPr>
      <dsp:spPr>
        <a:xfrm>
          <a:off x="2316128" y="1562727"/>
          <a:ext cx="116840" cy="866654"/>
        </a:xfrm>
        <a:custGeom>
          <a:avLst/>
          <a:gdLst/>
          <a:ahLst/>
          <a:cxnLst/>
          <a:rect l="0" t="0" r="0" b="0"/>
          <a:pathLst>
            <a:path>
              <a:moveTo>
                <a:pt x="116840" y="0"/>
              </a:moveTo>
              <a:lnTo>
                <a:pt x="116840" y="866654"/>
              </a:lnTo>
              <a:lnTo>
                <a:pt x="0" y="8666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41745B-1AC9-4150-97DA-917638A876AF}">
      <dsp:nvSpPr>
        <dsp:cNvPr id="0" name=""/>
        <dsp:cNvSpPr/>
      </dsp:nvSpPr>
      <dsp:spPr>
        <a:xfrm>
          <a:off x="2316128" y="1562727"/>
          <a:ext cx="116840" cy="1410139"/>
        </a:xfrm>
        <a:custGeom>
          <a:avLst/>
          <a:gdLst/>
          <a:ahLst/>
          <a:cxnLst/>
          <a:rect l="0" t="0" r="0" b="0"/>
          <a:pathLst>
            <a:path>
              <a:moveTo>
                <a:pt x="116840" y="0"/>
              </a:moveTo>
              <a:lnTo>
                <a:pt x="116840" y="1410139"/>
              </a:lnTo>
              <a:lnTo>
                <a:pt x="0" y="14101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F88CA8-191F-4D29-A19D-874DEFCF500A}">
      <dsp:nvSpPr>
        <dsp:cNvPr id="0" name=""/>
        <dsp:cNvSpPr/>
      </dsp:nvSpPr>
      <dsp:spPr>
        <a:xfrm>
          <a:off x="2316128" y="1562727"/>
          <a:ext cx="116840" cy="357907"/>
        </a:xfrm>
        <a:custGeom>
          <a:avLst/>
          <a:gdLst/>
          <a:ahLst/>
          <a:cxnLst/>
          <a:rect l="0" t="0" r="0" b="0"/>
          <a:pathLst>
            <a:path>
              <a:moveTo>
                <a:pt x="116840" y="0"/>
              </a:moveTo>
              <a:lnTo>
                <a:pt x="116840" y="357907"/>
              </a:lnTo>
              <a:lnTo>
                <a:pt x="0" y="3579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8EB25D-EE4E-472C-BE12-20A17D059997}">
      <dsp:nvSpPr>
        <dsp:cNvPr id="0" name=""/>
        <dsp:cNvSpPr/>
      </dsp:nvSpPr>
      <dsp:spPr>
        <a:xfrm>
          <a:off x="2908934" y="368757"/>
          <a:ext cx="3184598" cy="1010581"/>
        </a:xfrm>
        <a:custGeom>
          <a:avLst/>
          <a:gdLst/>
          <a:ahLst/>
          <a:cxnLst/>
          <a:rect l="0" t="0" r="0" b="0"/>
          <a:pathLst>
            <a:path>
              <a:moveTo>
                <a:pt x="3184598" y="0"/>
              </a:moveTo>
              <a:lnTo>
                <a:pt x="3184598" y="1010581"/>
              </a:lnTo>
              <a:lnTo>
                <a:pt x="0" y="10105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6ED1D8-D446-4F23-93B0-7F0CE75A50A1}">
      <dsp:nvSpPr>
        <dsp:cNvPr id="0" name=""/>
        <dsp:cNvSpPr/>
      </dsp:nvSpPr>
      <dsp:spPr>
        <a:xfrm>
          <a:off x="7347820" y="1560647"/>
          <a:ext cx="91440" cy="1899899"/>
        </a:xfrm>
        <a:custGeom>
          <a:avLst/>
          <a:gdLst/>
          <a:ahLst/>
          <a:cxnLst/>
          <a:rect l="0" t="0" r="0" b="0"/>
          <a:pathLst>
            <a:path>
              <a:moveTo>
                <a:pt x="122742" y="0"/>
              </a:moveTo>
              <a:lnTo>
                <a:pt x="122742" y="1899899"/>
              </a:lnTo>
              <a:lnTo>
                <a:pt x="45720" y="1899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8FAD2E-370B-472D-81EE-50BB3DBC802D}">
      <dsp:nvSpPr>
        <dsp:cNvPr id="0" name=""/>
        <dsp:cNvSpPr/>
      </dsp:nvSpPr>
      <dsp:spPr>
        <a:xfrm>
          <a:off x="7424843" y="1560647"/>
          <a:ext cx="91440" cy="1379077"/>
        </a:xfrm>
        <a:custGeom>
          <a:avLst/>
          <a:gdLst/>
          <a:ahLst/>
          <a:cxnLst/>
          <a:rect l="0" t="0" r="0" b="0"/>
          <a:pathLst>
            <a:path>
              <a:moveTo>
                <a:pt x="45720" y="0"/>
              </a:moveTo>
              <a:lnTo>
                <a:pt x="45720" y="1379077"/>
              </a:lnTo>
              <a:lnTo>
                <a:pt x="122742" y="13790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F1223F-B6F6-4E78-9098-379271CC97F9}">
      <dsp:nvSpPr>
        <dsp:cNvPr id="0" name=""/>
        <dsp:cNvSpPr/>
      </dsp:nvSpPr>
      <dsp:spPr>
        <a:xfrm>
          <a:off x="7347820" y="1560647"/>
          <a:ext cx="91440" cy="1379077"/>
        </a:xfrm>
        <a:custGeom>
          <a:avLst/>
          <a:gdLst/>
          <a:ahLst/>
          <a:cxnLst/>
          <a:rect l="0" t="0" r="0" b="0"/>
          <a:pathLst>
            <a:path>
              <a:moveTo>
                <a:pt x="122742" y="0"/>
              </a:moveTo>
              <a:lnTo>
                <a:pt x="122742" y="1379077"/>
              </a:lnTo>
              <a:lnTo>
                <a:pt x="45720" y="13790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CC9DC1-788D-4D86-B60A-9F0121C1F45E}">
      <dsp:nvSpPr>
        <dsp:cNvPr id="0" name=""/>
        <dsp:cNvSpPr/>
      </dsp:nvSpPr>
      <dsp:spPr>
        <a:xfrm>
          <a:off x="7424843" y="1560647"/>
          <a:ext cx="91440" cy="858255"/>
        </a:xfrm>
        <a:custGeom>
          <a:avLst/>
          <a:gdLst/>
          <a:ahLst/>
          <a:cxnLst/>
          <a:rect l="0" t="0" r="0" b="0"/>
          <a:pathLst>
            <a:path>
              <a:moveTo>
                <a:pt x="45720" y="0"/>
              </a:moveTo>
              <a:lnTo>
                <a:pt x="45720" y="858255"/>
              </a:lnTo>
              <a:lnTo>
                <a:pt x="122742" y="85825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ED7490-57FE-4FDE-AE0C-3523046ED870}">
      <dsp:nvSpPr>
        <dsp:cNvPr id="0" name=""/>
        <dsp:cNvSpPr/>
      </dsp:nvSpPr>
      <dsp:spPr>
        <a:xfrm>
          <a:off x="7347820" y="1560647"/>
          <a:ext cx="91440" cy="858255"/>
        </a:xfrm>
        <a:custGeom>
          <a:avLst/>
          <a:gdLst/>
          <a:ahLst/>
          <a:cxnLst/>
          <a:rect l="0" t="0" r="0" b="0"/>
          <a:pathLst>
            <a:path>
              <a:moveTo>
                <a:pt x="122742" y="0"/>
              </a:moveTo>
              <a:lnTo>
                <a:pt x="122742" y="858255"/>
              </a:lnTo>
              <a:lnTo>
                <a:pt x="45720" y="85825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76B758-C7A8-4EF9-B0DF-39D478D99088}">
      <dsp:nvSpPr>
        <dsp:cNvPr id="0" name=""/>
        <dsp:cNvSpPr/>
      </dsp:nvSpPr>
      <dsp:spPr>
        <a:xfrm>
          <a:off x="7424843" y="1560647"/>
          <a:ext cx="91440" cy="337433"/>
        </a:xfrm>
        <a:custGeom>
          <a:avLst/>
          <a:gdLst/>
          <a:ahLst/>
          <a:cxnLst/>
          <a:rect l="0" t="0" r="0" b="0"/>
          <a:pathLst>
            <a:path>
              <a:moveTo>
                <a:pt x="45720" y="0"/>
              </a:moveTo>
              <a:lnTo>
                <a:pt x="45720" y="337433"/>
              </a:lnTo>
              <a:lnTo>
                <a:pt x="122742" y="3374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1C8A5E-E92B-4AD0-906D-F57D451A3D69}">
      <dsp:nvSpPr>
        <dsp:cNvPr id="0" name=""/>
        <dsp:cNvSpPr/>
      </dsp:nvSpPr>
      <dsp:spPr>
        <a:xfrm>
          <a:off x="7347820" y="1560647"/>
          <a:ext cx="91440" cy="337433"/>
        </a:xfrm>
        <a:custGeom>
          <a:avLst/>
          <a:gdLst/>
          <a:ahLst/>
          <a:cxnLst/>
          <a:rect l="0" t="0" r="0" b="0"/>
          <a:pathLst>
            <a:path>
              <a:moveTo>
                <a:pt x="122742" y="0"/>
              </a:moveTo>
              <a:lnTo>
                <a:pt x="122742" y="337433"/>
              </a:lnTo>
              <a:lnTo>
                <a:pt x="45720" y="3374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36B970-A3E5-49FC-8F95-5CC045B4B51E}">
      <dsp:nvSpPr>
        <dsp:cNvPr id="0" name=""/>
        <dsp:cNvSpPr/>
      </dsp:nvSpPr>
      <dsp:spPr>
        <a:xfrm>
          <a:off x="6093532" y="368757"/>
          <a:ext cx="607263" cy="1008501"/>
        </a:xfrm>
        <a:custGeom>
          <a:avLst/>
          <a:gdLst/>
          <a:ahLst/>
          <a:cxnLst/>
          <a:rect l="0" t="0" r="0" b="0"/>
          <a:pathLst>
            <a:path>
              <a:moveTo>
                <a:pt x="0" y="0"/>
              </a:moveTo>
              <a:lnTo>
                <a:pt x="0" y="1008501"/>
              </a:lnTo>
              <a:lnTo>
                <a:pt x="607263" y="10085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8D2296-2E11-490B-951F-01ED135EAE76}">
      <dsp:nvSpPr>
        <dsp:cNvPr id="0" name=""/>
        <dsp:cNvSpPr/>
      </dsp:nvSpPr>
      <dsp:spPr>
        <a:xfrm>
          <a:off x="4487246" y="1553418"/>
          <a:ext cx="91440" cy="1386299"/>
        </a:xfrm>
        <a:custGeom>
          <a:avLst/>
          <a:gdLst/>
          <a:ahLst/>
          <a:cxnLst/>
          <a:rect l="0" t="0" r="0" b="0"/>
          <a:pathLst>
            <a:path>
              <a:moveTo>
                <a:pt x="122742" y="0"/>
              </a:moveTo>
              <a:lnTo>
                <a:pt x="122742" y="1386299"/>
              </a:lnTo>
              <a:lnTo>
                <a:pt x="45720" y="13862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D3702D-61D1-40BD-933F-7EB13F490B6F}">
      <dsp:nvSpPr>
        <dsp:cNvPr id="0" name=""/>
        <dsp:cNvSpPr/>
      </dsp:nvSpPr>
      <dsp:spPr>
        <a:xfrm>
          <a:off x="4564269" y="1553418"/>
          <a:ext cx="91440" cy="865477"/>
        </a:xfrm>
        <a:custGeom>
          <a:avLst/>
          <a:gdLst/>
          <a:ahLst/>
          <a:cxnLst/>
          <a:rect l="0" t="0" r="0" b="0"/>
          <a:pathLst>
            <a:path>
              <a:moveTo>
                <a:pt x="45720" y="0"/>
              </a:moveTo>
              <a:lnTo>
                <a:pt x="45720" y="865477"/>
              </a:lnTo>
              <a:lnTo>
                <a:pt x="122742" y="8654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4B34B2-93DD-4065-A78A-11637352AA53}">
      <dsp:nvSpPr>
        <dsp:cNvPr id="0" name=""/>
        <dsp:cNvSpPr/>
      </dsp:nvSpPr>
      <dsp:spPr>
        <a:xfrm>
          <a:off x="4487246" y="1553418"/>
          <a:ext cx="91440" cy="865477"/>
        </a:xfrm>
        <a:custGeom>
          <a:avLst/>
          <a:gdLst/>
          <a:ahLst/>
          <a:cxnLst/>
          <a:rect l="0" t="0" r="0" b="0"/>
          <a:pathLst>
            <a:path>
              <a:moveTo>
                <a:pt x="122742" y="0"/>
              </a:moveTo>
              <a:lnTo>
                <a:pt x="122742" y="865477"/>
              </a:lnTo>
              <a:lnTo>
                <a:pt x="45720" y="8654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2CD9E0-B62A-4834-8E1E-BB6C44AE00C5}">
      <dsp:nvSpPr>
        <dsp:cNvPr id="0" name=""/>
        <dsp:cNvSpPr/>
      </dsp:nvSpPr>
      <dsp:spPr>
        <a:xfrm>
          <a:off x="4564269" y="1553418"/>
          <a:ext cx="91440" cy="344655"/>
        </a:xfrm>
        <a:custGeom>
          <a:avLst/>
          <a:gdLst/>
          <a:ahLst/>
          <a:cxnLst/>
          <a:rect l="0" t="0" r="0" b="0"/>
          <a:pathLst>
            <a:path>
              <a:moveTo>
                <a:pt x="45720" y="0"/>
              </a:moveTo>
              <a:lnTo>
                <a:pt x="45720" y="344655"/>
              </a:lnTo>
              <a:lnTo>
                <a:pt x="122742" y="34465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BEB5C6-65BA-42A4-BBAD-68D64931532F}">
      <dsp:nvSpPr>
        <dsp:cNvPr id="0" name=""/>
        <dsp:cNvSpPr/>
      </dsp:nvSpPr>
      <dsp:spPr>
        <a:xfrm>
          <a:off x="4487246" y="1553418"/>
          <a:ext cx="91440" cy="344655"/>
        </a:xfrm>
        <a:custGeom>
          <a:avLst/>
          <a:gdLst/>
          <a:ahLst/>
          <a:cxnLst/>
          <a:rect l="0" t="0" r="0" b="0"/>
          <a:pathLst>
            <a:path>
              <a:moveTo>
                <a:pt x="122742" y="0"/>
              </a:moveTo>
              <a:lnTo>
                <a:pt x="122742" y="344655"/>
              </a:lnTo>
              <a:lnTo>
                <a:pt x="45720" y="34465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E208B0-6BE8-443C-BE28-DC09DA5A8195}">
      <dsp:nvSpPr>
        <dsp:cNvPr id="0" name=""/>
        <dsp:cNvSpPr/>
      </dsp:nvSpPr>
      <dsp:spPr>
        <a:xfrm>
          <a:off x="5296253" y="368757"/>
          <a:ext cx="797279" cy="1001272"/>
        </a:xfrm>
        <a:custGeom>
          <a:avLst/>
          <a:gdLst/>
          <a:ahLst/>
          <a:cxnLst/>
          <a:rect l="0" t="0" r="0" b="0"/>
          <a:pathLst>
            <a:path>
              <a:moveTo>
                <a:pt x="797279" y="0"/>
              </a:moveTo>
              <a:lnTo>
                <a:pt x="797279" y="1001272"/>
              </a:lnTo>
              <a:lnTo>
                <a:pt x="0" y="10012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53773B-282B-4EFB-992D-EA4AFB38F5A6}">
      <dsp:nvSpPr>
        <dsp:cNvPr id="0" name=""/>
        <dsp:cNvSpPr/>
      </dsp:nvSpPr>
      <dsp:spPr>
        <a:xfrm>
          <a:off x="6093532" y="368757"/>
          <a:ext cx="1990441" cy="383416"/>
        </a:xfrm>
        <a:custGeom>
          <a:avLst/>
          <a:gdLst/>
          <a:ahLst/>
          <a:cxnLst/>
          <a:rect l="0" t="0" r="0" b="0"/>
          <a:pathLst>
            <a:path>
              <a:moveTo>
                <a:pt x="0" y="0"/>
              </a:moveTo>
              <a:lnTo>
                <a:pt x="0" y="383416"/>
              </a:lnTo>
              <a:lnTo>
                <a:pt x="1990441" y="3834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44797-5FF1-40A8-BD93-7E133A07305D}">
      <dsp:nvSpPr>
        <dsp:cNvPr id="0" name=""/>
        <dsp:cNvSpPr/>
      </dsp:nvSpPr>
      <dsp:spPr>
        <a:xfrm>
          <a:off x="3911662" y="368757"/>
          <a:ext cx="2181869" cy="380354"/>
        </a:xfrm>
        <a:custGeom>
          <a:avLst/>
          <a:gdLst/>
          <a:ahLst/>
          <a:cxnLst/>
          <a:rect l="0" t="0" r="0" b="0"/>
          <a:pathLst>
            <a:path>
              <a:moveTo>
                <a:pt x="2181869" y="0"/>
              </a:moveTo>
              <a:lnTo>
                <a:pt x="2181869" y="380354"/>
              </a:lnTo>
              <a:lnTo>
                <a:pt x="0" y="3803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8B4266-9EBC-48E1-8D93-75EA84A0B00B}">
      <dsp:nvSpPr>
        <dsp:cNvPr id="0" name=""/>
        <dsp:cNvSpPr/>
      </dsp:nvSpPr>
      <dsp:spPr>
        <a:xfrm>
          <a:off x="5473747" y="1981"/>
          <a:ext cx="1239570"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latin typeface="Arial Narrow" panose="020B0606020202030204" pitchFamily="34" charset="0"/>
              <a:cs typeface="Arial" panose="020B0604020202020204" pitchFamily="34" charset="0"/>
            </a:rPr>
            <a:t>Administrator</a:t>
          </a:r>
        </a:p>
      </dsp:txBody>
      <dsp:txXfrm>
        <a:off x="5473747" y="1981"/>
        <a:ext cx="1239570" cy="366775"/>
      </dsp:txXfrm>
    </dsp:sp>
    <dsp:sp modelId="{45E78246-C110-4B72-94EA-93603693C8B0}">
      <dsp:nvSpPr>
        <dsp:cNvPr id="0" name=""/>
        <dsp:cNvSpPr/>
      </dsp:nvSpPr>
      <dsp:spPr>
        <a:xfrm>
          <a:off x="2959732" y="565723"/>
          <a:ext cx="951930"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Technical Writer</a:t>
          </a:r>
        </a:p>
      </dsp:txBody>
      <dsp:txXfrm>
        <a:off x="2959732" y="565723"/>
        <a:ext cx="951930" cy="366775"/>
      </dsp:txXfrm>
    </dsp:sp>
    <dsp:sp modelId="{826ECD0D-8D8E-47CD-A57C-F24A798363D3}">
      <dsp:nvSpPr>
        <dsp:cNvPr id="0" name=""/>
        <dsp:cNvSpPr/>
      </dsp:nvSpPr>
      <dsp:spPr>
        <a:xfrm>
          <a:off x="8083974" y="568786"/>
          <a:ext cx="951930"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Office Manager</a:t>
          </a:r>
        </a:p>
      </dsp:txBody>
      <dsp:txXfrm>
        <a:off x="8083974" y="568786"/>
        <a:ext cx="951930" cy="366775"/>
      </dsp:txXfrm>
    </dsp:sp>
    <dsp:sp modelId="{450130CF-988D-4D47-98F1-DB6A99F3DB2A}">
      <dsp:nvSpPr>
        <dsp:cNvPr id="0" name=""/>
        <dsp:cNvSpPr/>
      </dsp:nvSpPr>
      <dsp:spPr>
        <a:xfrm>
          <a:off x="3923726" y="1186642"/>
          <a:ext cx="1372527"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Driver Services Bureau</a:t>
          </a:r>
        </a:p>
      </dsp:txBody>
      <dsp:txXfrm>
        <a:off x="3923726" y="1186642"/>
        <a:ext cx="1372527" cy="366775"/>
      </dsp:txXfrm>
    </dsp:sp>
    <dsp:sp modelId="{1B1D95C8-4C7B-43CB-8235-55BB5224C377}">
      <dsp:nvSpPr>
        <dsp:cNvPr id="0" name=""/>
        <dsp:cNvSpPr/>
      </dsp:nvSpPr>
      <dsp:spPr>
        <a:xfrm>
          <a:off x="3234880" y="1714686"/>
          <a:ext cx="1298086"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Call Center</a:t>
          </a:r>
        </a:p>
      </dsp:txBody>
      <dsp:txXfrm>
        <a:off x="3234880" y="1714686"/>
        <a:ext cx="1298086" cy="366775"/>
      </dsp:txXfrm>
    </dsp:sp>
    <dsp:sp modelId="{21A1EEF1-3BBE-4306-A016-A2B4ACE0A631}">
      <dsp:nvSpPr>
        <dsp:cNvPr id="0" name=""/>
        <dsp:cNvSpPr/>
      </dsp:nvSpPr>
      <dsp:spPr>
        <a:xfrm>
          <a:off x="4687012" y="1714686"/>
          <a:ext cx="1298086"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Exam Stations</a:t>
          </a:r>
        </a:p>
      </dsp:txBody>
      <dsp:txXfrm>
        <a:off x="4687012" y="1714686"/>
        <a:ext cx="1298086" cy="366775"/>
      </dsp:txXfrm>
    </dsp:sp>
    <dsp:sp modelId="{A885B796-CCB0-4040-8CD7-B1F1680D03CF}">
      <dsp:nvSpPr>
        <dsp:cNvPr id="0" name=""/>
        <dsp:cNvSpPr/>
      </dsp:nvSpPr>
      <dsp:spPr>
        <a:xfrm>
          <a:off x="3234880" y="2235508"/>
          <a:ext cx="1298086"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Commercial Unit</a:t>
          </a:r>
        </a:p>
      </dsp:txBody>
      <dsp:txXfrm>
        <a:off x="3234880" y="2235508"/>
        <a:ext cx="1298086" cy="366775"/>
      </dsp:txXfrm>
    </dsp:sp>
    <dsp:sp modelId="{04BAC3BC-3F83-4FC2-BEF7-070985620A7D}">
      <dsp:nvSpPr>
        <dsp:cNvPr id="0" name=""/>
        <dsp:cNvSpPr/>
      </dsp:nvSpPr>
      <dsp:spPr>
        <a:xfrm>
          <a:off x="4687012" y="2235508"/>
          <a:ext cx="1298086"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Medical Unit</a:t>
          </a:r>
        </a:p>
      </dsp:txBody>
      <dsp:txXfrm>
        <a:off x="4687012" y="2235508"/>
        <a:ext cx="1298086" cy="366775"/>
      </dsp:txXfrm>
    </dsp:sp>
    <dsp:sp modelId="{257E18F4-A478-4A7C-959E-F652AC3161D3}">
      <dsp:nvSpPr>
        <dsp:cNvPr id="0" name=""/>
        <dsp:cNvSpPr/>
      </dsp:nvSpPr>
      <dsp:spPr>
        <a:xfrm>
          <a:off x="3234880" y="2756330"/>
          <a:ext cx="1298086"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Non-Commercial Unit</a:t>
          </a:r>
        </a:p>
      </dsp:txBody>
      <dsp:txXfrm>
        <a:off x="3234880" y="2756330"/>
        <a:ext cx="1298086" cy="366775"/>
      </dsp:txXfrm>
    </dsp:sp>
    <dsp:sp modelId="{DF74C924-0510-45BA-845A-BD4463771FCC}">
      <dsp:nvSpPr>
        <dsp:cNvPr id="0" name=""/>
        <dsp:cNvSpPr/>
      </dsp:nvSpPr>
      <dsp:spPr>
        <a:xfrm>
          <a:off x="6700796" y="1193871"/>
          <a:ext cx="1539534"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rPr>
            <a:t>Vehicle Services Bureau</a:t>
          </a:r>
        </a:p>
      </dsp:txBody>
      <dsp:txXfrm>
        <a:off x="6700796" y="1193871"/>
        <a:ext cx="1539534" cy="366775"/>
      </dsp:txXfrm>
    </dsp:sp>
    <dsp:sp modelId="{EDD68576-A2CA-46D7-93FF-50B1875042AC}">
      <dsp:nvSpPr>
        <dsp:cNvPr id="0" name=""/>
        <dsp:cNvSpPr/>
      </dsp:nvSpPr>
      <dsp:spPr>
        <a:xfrm>
          <a:off x="6268536" y="1714693"/>
          <a:ext cx="1125004"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Title &amp; Registration</a:t>
          </a:r>
        </a:p>
      </dsp:txBody>
      <dsp:txXfrm>
        <a:off x="6268536" y="1714693"/>
        <a:ext cx="1125004" cy="366775"/>
      </dsp:txXfrm>
    </dsp:sp>
    <dsp:sp modelId="{90252155-20BA-411A-A339-F209A437A82D}">
      <dsp:nvSpPr>
        <dsp:cNvPr id="0" name=""/>
        <dsp:cNvSpPr/>
      </dsp:nvSpPr>
      <dsp:spPr>
        <a:xfrm>
          <a:off x="7547586" y="1714693"/>
          <a:ext cx="1125004"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Dealer Licensing</a:t>
          </a:r>
        </a:p>
      </dsp:txBody>
      <dsp:txXfrm>
        <a:off x="7547586" y="1714693"/>
        <a:ext cx="1125004" cy="366775"/>
      </dsp:txXfrm>
    </dsp:sp>
    <dsp:sp modelId="{5BB0648D-6FEB-4899-BA41-3E80DA50F21A}">
      <dsp:nvSpPr>
        <dsp:cNvPr id="0" name=""/>
        <dsp:cNvSpPr/>
      </dsp:nvSpPr>
      <dsp:spPr>
        <a:xfrm>
          <a:off x="6268536" y="2235515"/>
          <a:ext cx="1125004"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Salvage</a:t>
          </a:r>
        </a:p>
      </dsp:txBody>
      <dsp:txXfrm>
        <a:off x="6268536" y="2235515"/>
        <a:ext cx="1125004" cy="366775"/>
      </dsp:txXfrm>
    </dsp:sp>
    <dsp:sp modelId="{662F7435-72B0-4F67-A8B6-FA12FC7C9B54}">
      <dsp:nvSpPr>
        <dsp:cNvPr id="0" name=""/>
        <dsp:cNvSpPr/>
      </dsp:nvSpPr>
      <dsp:spPr>
        <a:xfrm>
          <a:off x="7547586" y="2235515"/>
          <a:ext cx="1125004"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Dealer Compliance</a:t>
          </a:r>
        </a:p>
      </dsp:txBody>
      <dsp:txXfrm>
        <a:off x="7547586" y="2235515"/>
        <a:ext cx="1125004" cy="366775"/>
      </dsp:txXfrm>
    </dsp:sp>
    <dsp:sp modelId="{B1D37C08-C7A7-418A-BE0A-79F37457FEE3}">
      <dsp:nvSpPr>
        <dsp:cNvPr id="0" name=""/>
        <dsp:cNvSpPr/>
      </dsp:nvSpPr>
      <dsp:spPr>
        <a:xfrm>
          <a:off x="6268536" y="2756337"/>
          <a:ext cx="1125004"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Fleet</a:t>
          </a:r>
        </a:p>
      </dsp:txBody>
      <dsp:txXfrm>
        <a:off x="6268536" y="2756337"/>
        <a:ext cx="1125004" cy="366775"/>
      </dsp:txXfrm>
    </dsp:sp>
    <dsp:sp modelId="{1D0B2345-61F9-487B-8F17-A6D6C57AC356}">
      <dsp:nvSpPr>
        <dsp:cNvPr id="0" name=""/>
        <dsp:cNvSpPr/>
      </dsp:nvSpPr>
      <dsp:spPr>
        <a:xfrm>
          <a:off x="7547586" y="2756337"/>
          <a:ext cx="1125004"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Security Interests</a:t>
          </a:r>
        </a:p>
      </dsp:txBody>
      <dsp:txXfrm>
        <a:off x="7547586" y="2756337"/>
        <a:ext cx="1125004" cy="366775"/>
      </dsp:txXfrm>
    </dsp:sp>
    <dsp:sp modelId="{98F46CD4-6D1D-428D-896F-8FDC6D58F3DE}">
      <dsp:nvSpPr>
        <dsp:cNvPr id="0" name=""/>
        <dsp:cNvSpPr/>
      </dsp:nvSpPr>
      <dsp:spPr>
        <a:xfrm>
          <a:off x="6268536" y="3277159"/>
          <a:ext cx="1125004"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Inventory</a:t>
          </a:r>
        </a:p>
      </dsp:txBody>
      <dsp:txXfrm>
        <a:off x="6268536" y="3277159"/>
        <a:ext cx="1125004" cy="366775"/>
      </dsp:txXfrm>
    </dsp:sp>
    <dsp:sp modelId="{0AF19015-AB15-4822-9897-1EB8333A55F8}">
      <dsp:nvSpPr>
        <dsp:cNvPr id="0" name=""/>
        <dsp:cNvSpPr/>
      </dsp:nvSpPr>
      <dsp:spPr>
        <a:xfrm>
          <a:off x="1957003" y="1195951"/>
          <a:ext cx="951930"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Fiscal</a:t>
          </a:r>
        </a:p>
      </dsp:txBody>
      <dsp:txXfrm>
        <a:off x="1957003" y="1195951"/>
        <a:ext cx="951930" cy="366775"/>
      </dsp:txXfrm>
    </dsp:sp>
    <dsp:sp modelId="{46A4D768-47B7-4D81-8232-8D73048DEBA9}">
      <dsp:nvSpPr>
        <dsp:cNvPr id="0" name=""/>
        <dsp:cNvSpPr/>
      </dsp:nvSpPr>
      <dsp:spPr>
        <a:xfrm>
          <a:off x="1364198" y="1737246"/>
          <a:ext cx="951930"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Financial Operations</a:t>
          </a:r>
        </a:p>
      </dsp:txBody>
      <dsp:txXfrm>
        <a:off x="1364198" y="1737246"/>
        <a:ext cx="951930" cy="366775"/>
      </dsp:txXfrm>
    </dsp:sp>
    <dsp:sp modelId="{CCF58F3F-C7F4-45DE-8D6A-3DF2AFF18AB8}">
      <dsp:nvSpPr>
        <dsp:cNvPr id="0" name=""/>
        <dsp:cNvSpPr/>
      </dsp:nvSpPr>
      <dsp:spPr>
        <a:xfrm>
          <a:off x="1364198" y="2789479"/>
          <a:ext cx="951930"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Audit</a:t>
          </a:r>
        </a:p>
      </dsp:txBody>
      <dsp:txXfrm>
        <a:off x="1364198" y="2789479"/>
        <a:ext cx="951930" cy="366775"/>
      </dsp:txXfrm>
    </dsp:sp>
    <dsp:sp modelId="{4CD418DE-327E-4009-9097-04EDA9B22F9C}">
      <dsp:nvSpPr>
        <dsp:cNvPr id="0" name=""/>
        <dsp:cNvSpPr/>
      </dsp:nvSpPr>
      <dsp:spPr>
        <a:xfrm>
          <a:off x="1364198" y="2245994"/>
          <a:ext cx="951930"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Budget</a:t>
          </a:r>
        </a:p>
      </dsp:txBody>
      <dsp:txXfrm>
        <a:off x="1364198" y="2245994"/>
        <a:ext cx="951930" cy="366775"/>
      </dsp:txXfrm>
    </dsp:sp>
    <dsp:sp modelId="{8CF076EB-818A-44C2-881B-02C86D8770F2}">
      <dsp:nvSpPr>
        <dsp:cNvPr id="0" name=""/>
        <dsp:cNvSpPr/>
      </dsp:nvSpPr>
      <dsp:spPr>
        <a:xfrm>
          <a:off x="8659005" y="1188670"/>
          <a:ext cx="1125004"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Operations</a:t>
          </a:r>
        </a:p>
      </dsp:txBody>
      <dsp:txXfrm>
        <a:off x="8659005" y="1188670"/>
        <a:ext cx="1125004" cy="366775"/>
      </dsp:txXfrm>
    </dsp:sp>
    <dsp:sp modelId="{2A5A8F34-2658-4646-BFFC-7652E4F1B134}">
      <dsp:nvSpPr>
        <dsp:cNvPr id="0" name=""/>
        <dsp:cNvSpPr/>
      </dsp:nvSpPr>
      <dsp:spPr>
        <a:xfrm>
          <a:off x="9340336" y="1721732"/>
          <a:ext cx="1125004"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Testing</a:t>
          </a:r>
        </a:p>
      </dsp:txBody>
      <dsp:txXfrm>
        <a:off x="9340336" y="1721732"/>
        <a:ext cx="1125004" cy="366775"/>
      </dsp:txXfrm>
    </dsp:sp>
    <dsp:sp modelId="{542171CF-E86A-43FA-AD02-438B24F2FB6A}">
      <dsp:nvSpPr>
        <dsp:cNvPr id="0" name=""/>
        <dsp:cNvSpPr/>
      </dsp:nvSpPr>
      <dsp:spPr>
        <a:xfrm>
          <a:off x="9261750" y="2211238"/>
          <a:ext cx="1125004"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Training</a:t>
          </a:r>
        </a:p>
      </dsp:txBody>
      <dsp:txXfrm>
        <a:off x="9261750" y="2211238"/>
        <a:ext cx="1125004" cy="366775"/>
      </dsp:txXfrm>
    </dsp:sp>
    <dsp:sp modelId="{25984EB0-DA29-4331-9673-F7D72C8CCB6E}">
      <dsp:nvSpPr>
        <dsp:cNvPr id="0" name=""/>
        <dsp:cNvSpPr/>
      </dsp:nvSpPr>
      <dsp:spPr>
        <a:xfrm>
          <a:off x="9265257" y="3379163"/>
          <a:ext cx="1125004"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System Maintenance</a:t>
          </a:r>
        </a:p>
      </dsp:txBody>
      <dsp:txXfrm>
        <a:off x="9265257" y="3379163"/>
        <a:ext cx="1125004" cy="366775"/>
      </dsp:txXfrm>
    </dsp:sp>
    <dsp:sp modelId="{75E89AF7-54C0-44EF-A0A9-1BAE524DCDB5}">
      <dsp:nvSpPr>
        <dsp:cNvPr id="0" name=""/>
        <dsp:cNvSpPr/>
      </dsp:nvSpPr>
      <dsp:spPr>
        <a:xfrm>
          <a:off x="9272482" y="2725664"/>
          <a:ext cx="1125004" cy="3667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50000"/>
                </a:schemeClr>
              </a:solidFill>
              <a:latin typeface="Arial Narrow" panose="020B0606020202030204" pitchFamily="34" charset="0"/>
              <a:cs typeface="Arial" panose="020B0604020202020204" pitchFamily="34" charset="0"/>
            </a:rPr>
            <a:t>Authorized Agents</a:t>
          </a:r>
        </a:p>
      </dsp:txBody>
      <dsp:txXfrm>
        <a:off x="9272482" y="2725664"/>
        <a:ext cx="1125004" cy="3667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0.67011</cdr:x>
      <cdr:y>0.86137</cdr:y>
    </cdr:from>
    <cdr:to>
      <cdr:x>0.90252</cdr:x>
      <cdr:y>0.90647</cdr:y>
    </cdr:to>
    <cdr:sp macro="" textlink="">
      <cdr:nvSpPr>
        <cdr:cNvPr id="2" name="TextBox 1"/>
        <cdr:cNvSpPr txBox="1"/>
      </cdr:nvSpPr>
      <cdr:spPr>
        <a:xfrm xmlns:a="http://schemas.openxmlformats.org/drawingml/2006/main">
          <a:off x="7496284" y="7192696"/>
          <a:ext cx="2599874" cy="376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0.74307</cdr:x>
      <cdr:y>0.95445</cdr:y>
    </cdr:from>
    <cdr:to>
      <cdr:x>0.97761</cdr:x>
      <cdr:y>0.99132</cdr:y>
    </cdr:to>
    <cdr:sp macro="" textlink="">
      <cdr:nvSpPr>
        <cdr:cNvPr id="3" name="TextBox 2"/>
        <cdr:cNvSpPr txBox="1"/>
      </cdr:nvSpPr>
      <cdr:spPr>
        <a:xfrm xmlns:a="http://schemas.openxmlformats.org/drawingml/2006/main">
          <a:off x="5311140" y="6705600"/>
          <a:ext cx="1676400" cy="259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66E4DBF-35DE-45A2-A33E-1395F57C2EB9}" type="datetimeFigureOut">
              <a:rPr lang="en-US" smtClean="0"/>
              <a:t>1/14/2025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7BD1FD-2787-46AC-83E6-C1E1BA09FD48}" type="slidenum">
              <a:rPr lang="en-US" smtClean="0"/>
              <a:t>‹#›</a:t>
            </a:fld>
            <a:endParaRPr lang="en-US" dirty="0"/>
          </a:p>
        </p:txBody>
      </p:sp>
    </p:spTree>
    <p:extLst>
      <p:ext uri="{BB962C8B-B14F-4D97-AF65-F5344CB8AC3E}">
        <p14:creationId xmlns:p14="http://schemas.microsoft.com/office/powerpoint/2010/main" val="5338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year anniversary March 6</a:t>
            </a:r>
            <a:r>
              <a:rPr lang="en-US" baseline="30000" dirty="0"/>
              <a:t>th</a:t>
            </a:r>
            <a:r>
              <a:rPr lang="en-US" dirty="0"/>
              <a:t>.   </a:t>
            </a:r>
          </a:p>
        </p:txBody>
      </p:sp>
      <p:sp>
        <p:nvSpPr>
          <p:cNvPr id="4" name="Slide Number Placeholder 3"/>
          <p:cNvSpPr>
            <a:spLocks noGrp="1"/>
          </p:cNvSpPr>
          <p:nvPr>
            <p:ph type="sldNum" sz="quarter" idx="5"/>
          </p:nvPr>
        </p:nvSpPr>
        <p:spPr/>
        <p:txBody>
          <a:bodyPr/>
          <a:lstStyle/>
          <a:p>
            <a:fld id="{ED5FDA57-D9B5-4CE5-B39F-CA6318CC8980}" type="slidenum">
              <a:rPr lang="en-US" smtClean="0"/>
              <a:t>1</a:t>
            </a:fld>
            <a:endParaRPr lang="en-US" dirty="0"/>
          </a:p>
        </p:txBody>
      </p:sp>
    </p:spTree>
    <p:extLst>
      <p:ext uri="{BB962C8B-B14F-4D97-AF65-F5344CB8AC3E}">
        <p14:creationId xmlns:p14="http://schemas.microsoft.com/office/powerpoint/2010/main" val="113365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0F4E5AB2-8125-42A3-8416-3DD3CC4F4B5A}" type="slidenum">
              <a:rPr lang="en-US">
                <a:solidFill>
                  <a:prstClr val="black"/>
                </a:solidFill>
                <a:latin typeface="Calibri"/>
              </a:rPr>
              <a:pPr defTabSz="949478">
                <a:defRPr/>
              </a:pPr>
              <a:t>2</a:t>
            </a:fld>
            <a:endParaRPr lang="en-US" dirty="0">
              <a:solidFill>
                <a:prstClr val="black"/>
              </a:solidFill>
              <a:latin typeface="Calibri"/>
            </a:endParaRPr>
          </a:p>
        </p:txBody>
      </p:sp>
    </p:spTree>
    <p:extLst>
      <p:ext uri="{BB962C8B-B14F-4D97-AF65-F5344CB8AC3E}">
        <p14:creationId xmlns:p14="http://schemas.microsoft.com/office/powerpoint/2010/main" val="375532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7BD1FD-2787-46AC-83E6-C1E1BA09FD48}" type="slidenum">
              <a:rPr lang="en-US" smtClean="0"/>
              <a:t>4</a:t>
            </a:fld>
            <a:endParaRPr lang="en-US" dirty="0"/>
          </a:p>
        </p:txBody>
      </p:sp>
    </p:spTree>
    <p:extLst>
      <p:ext uri="{BB962C8B-B14F-4D97-AF65-F5344CB8AC3E}">
        <p14:creationId xmlns:p14="http://schemas.microsoft.com/office/powerpoint/2010/main" val="134340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7BD1FD-2787-46AC-83E6-C1E1BA09FD48}" type="slidenum">
              <a:rPr lang="en-US" smtClean="0"/>
              <a:t>7</a:t>
            </a:fld>
            <a:endParaRPr lang="en-US" dirty="0"/>
          </a:p>
        </p:txBody>
      </p:sp>
    </p:spTree>
    <p:extLst>
      <p:ext uri="{BB962C8B-B14F-4D97-AF65-F5344CB8AC3E}">
        <p14:creationId xmlns:p14="http://schemas.microsoft.com/office/powerpoint/2010/main" val="234504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 1 - Personal Services - The executive requests adjustments to the present law personal services budget. This request has been broken into the following categories, and further detail is shown in the agency summary: • Legislatively approved changes • Management decisions • Budget modifications made to the personal services budget in the 2023 biennium </a:t>
            </a:r>
          </a:p>
          <a:p>
            <a:endParaRPr lang="en-US" dirty="0"/>
          </a:p>
          <a:p>
            <a:r>
              <a:rPr lang="en-US" dirty="0"/>
              <a:t>DP 2 - Fixed Costs - The executive requests adjustments to provide the funding required in the proposed budget for fixed costs assessed by other agencies within state government for the services they provide. Examples include: warrant writer, motor pool, information technology services, etc. The rates charged for these services are approved in the section of the budget that provides the services. </a:t>
            </a:r>
          </a:p>
          <a:p>
            <a:endParaRPr lang="en-US" dirty="0"/>
          </a:p>
          <a:p>
            <a:r>
              <a:rPr lang="en-US" dirty="0"/>
              <a:t>DP 3 - Inflation Deflation - The executive requests adjustments to reflect budgetary changes generated from the application of inflation and deflation factors to specific expenditure accounts. Affected accounts include: other services, sup</a:t>
            </a:r>
          </a:p>
          <a:p>
            <a:endParaRPr lang="en-US" dirty="0"/>
          </a:p>
          <a:p>
            <a:r>
              <a:rPr lang="en-US" dirty="0"/>
              <a:t>DP 99</a:t>
            </a:r>
            <a:r>
              <a:rPr lang="en-US" baseline="0" dirty="0"/>
              <a:t> is </a:t>
            </a:r>
            <a:r>
              <a:rPr lang="en-US" dirty="0"/>
              <a:t>The executive requests appropriations for the agency to provide funding for a new fixed cost for the Chief Data Office and State Management Training Center. The rates charged for this service are approved in the section of the budget that provides the services. </a:t>
            </a:r>
          </a:p>
        </p:txBody>
      </p:sp>
      <p:sp>
        <p:nvSpPr>
          <p:cNvPr id="4" name="Slide Number Placeholder 3"/>
          <p:cNvSpPr>
            <a:spLocks noGrp="1"/>
          </p:cNvSpPr>
          <p:nvPr>
            <p:ph type="sldNum" sz="quarter" idx="5"/>
          </p:nvPr>
        </p:nvSpPr>
        <p:spPr/>
        <p:txBody>
          <a:bodyPr/>
          <a:lstStyle/>
          <a:p>
            <a:fld id="{BB7BD1FD-2787-46AC-83E6-C1E1BA09FD48}" type="slidenum">
              <a:rPr lang="en-US" smtClean="0"/>
              <a:t>8</a:t>
            </a:fld>
            <a:endParaRPr lang="en-US" dirty="0"/>
          </a:p>
        </p:txBody>
      </p:sp>
    </p:spTree>
    <p:extLst>
      <p:ext uri="{BB962C8B-B14F-4D97-AF65-F5344CB8AC3E}">
        <p14:creationId xmlns:p14="http://schemas.microsoft.com/office/powerpoint/2010/main" val="1758759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D563-1295-4138-BC20-9BCA643EFB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0CC3B3-C126-46FD-B4D0-4BA83C615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E7CE79-569D-4797-9145-3543D19CBD93}"/>
              </a:ext>
            </a:extLst>
          </p:cNvPr>
          <p:cNvSpPr>
            <a:spLocks noGrp="1"/>
          </p:cNvSpPr>
          <p:nvPr>
            <p:ph type="dt" sz="half" idx="10"/>
          </p:nvPr>
        </p:nvSpPr>
        <p:spPr/>
        <p:txBody>
          <a:bodyPr/>
          <a:lstStyle/>
          <a:p>
            <a:fld id="{6BFA6B0B-9608-4FD6-92FD-FDA55AED0974}" type="datetimeFigureOut">
              <a:rPr lang="en-US" smtClean="0"/>
              <a:t>1/14/2025</a:t>
            </a:fld>
            <a:endParaRPr lang="en-US" dirty="0"/>
          </a:p>
        </p:txBody>
      </p:sp>
      <p:sp>
        <p:nvSpPr>
          <p:cNvPr id="5" name="Footer Placeholder 4">
            <a:extLst>
              <a:ext uri="{FF2B5EF4-FFF2-40B4-BE49-F238E27FC236}">
                <a16:creationId xmlns:a16="http://schemas.microsoft.com/office/drawing/2014/main" id="{25389B64-F688-47CD-B95F-977451C4B7D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7C04DA-50E3-4C89-9E4B-2F4D4086D922}"/>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190944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73B9-8033-43BE-90F0-708BF4087E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F73692-6916-4E7D-95DB-D6DB6447D0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A1776-6DB9-415A-9827-13C3FE9034B3}"/>
              </a:ext>
            </a:extLst>
          </p:cNvPr>
          <p:cNvSpPr>
            <a:spLocks noGrp="1"/>
          </p:cNvSpPr>
          <p:nvPr>
            <p:ph type="dt" sz="half" idx="10"/>
          </p:nvPr>
        </p:nvSpPr>
        <p:spPr/>
        <p:txBody>
          <a:bodyPr/>
          <a:lstStyle/>
          <a:p>
            <a:fld id="{6BFA6B0B-9608-4FD6-92FD-FDA55AED0974}" type="datetimeFigureOut">
              <a:rPr lang="en-US" smtClean="0"/>
              <a:t>1/14/2025</a:t>
            </a:fld>
            <a:endParaRPr lang="en-US" dirty="0"/>
          </a:p>
        </p:txBody>
      </p:sp>
      <p:sp>
        <p:nvSpPr>
          <p:cNvPr id="5" name="Footer Placeholder 4">
            <a:extLst>
              <a:ext uri="{FF2B5EF4-FFF2-40B4-BE49-F238E27FC236}">
                <a16:creationId xmlns:a16="http://schemas.microsoft.com/office/drawing/2014/main" id="{5C7142A8-9B2B-4737-BEBF-6CF7107A360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74A4A35-CC66-4636-8302-42CB40D033CF}"/>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246094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61CAE5-4A39-4A13-A5E8-BF474366F6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6D40D0-B604-4E33-AAC6-9A8AE74657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86A0D-DC4C-46B5-A5DB-1C0F142B52C2}"/>
              </a:ext>
            </a:extLst>
          </p:cNvPr>
          <p:cNvSpPr>
            <a:spLocks noGrp="1"/>
          </p:cNvSpPr>
          <p:nvPr>
            <p:ph type="dt" sz="half" idx="10"/>
          </p:nvPr>
        </p:nvSpPr>
        <p:spPr/>
        <p:txBody>
          <a:bodyPr/>
          <a:lstStyle/>
          <a:p>
            <a:fld id="{6BFA6B0B-9608-4FD6-92FD-FDA55AED0974}" type="datetimeFigureOut">
              <a:rPr lang="en-US" smtClean="0"/>
              <a:t>1/14/2025</a:t>
            </a:fld>
            <a:endParaRPr lang="en-US" dirty="0"/>
          </a:p>
        </p:txBody>
      </p:sp>
      <p:sp>
        <p:nvSpPr>
          <p:cNvPr id="5" name="Footer Placeholder 4">
            <a:extLst>
              <a:ext uri="{FF2B5EF4-FFF2-40B4-BE49-F238E27FC236}">
                <a16:creationId xmlns:a16="http://schemas.microsoft.com/office/drawing/2014/main" id="{F7312AA7-D63A-4F7B-9915-CF76748A700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78AF9B4-8B72-4E1E-9510-2FDD88D908A7}"/>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2894471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FA49410-1390-4453-99C1-2592E31CE662}"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0A7EA9-C67B-4A7F-9BA6-429B8EE19F6B}" type="slidenum">
              <a:rPr lang="en-US" smtClean="0"/>
              <a:t>‹#›</a:t>
            </a:fld>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9860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B40B-413A-4807-8A57-CB2E5B1C33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818D3A-AE51-4EC3-952B-3F1729DCE2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0C8C65-A505-46B7-8C05-D930C02DC95B}"/>
              </a:ext>
            </a:extLst>
          </p:cNvPr>
          <p:cNvSpPr>
            <a:spLocks noGrp="1"/>
          </p:cNvSpPr>
          <p:nvPr>
            <p:ph type="dt" sz="half" idx="10"/>
          </p:nvPr>
        </p:nvSpPr>
        <p:spPr/>
        <p:txBody>
          <a:bodyPr/>
          <a:lstStyle/>
          <a:p>
            <a:fld id="{A37A0A79-9DA1-49C2-BBB2-8D7A7E742064}" type="datetimeFigureOut">
              <a:rPr lang="en-US" smtClean="0"/>
              <a:t>1/14/2025</a:t>
            </a:fld>
            <a:endParaRPr lang="en-US" dirty="0"/>
          </a:p>
        </p:txBody>
      </p:sp>
      <p:sp>
        <p:nvSpPr>
          <p:cNvPr id="5" name="Footer Placeholder 4">
            <a:extLst>
              <a:ext uri="{FF2B5EF4-FFF2-40B4-BE49-F238E27FC236}">
                <a16:creationId xmlns:a16="http://schemas.microsoft.com/office/drawing/2014/main" id="{39238E52-D264-47DB-8B7A-C0D1C42E8A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BEFE39-8E94-455D-886F-22F668FD2121}"/>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370184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A314-8F06-4F08-8824-8A603D01B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AB126-0DCD-4B0E-B6D7-23E8AC1D06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E4C27-B867-43A2-9753-3E8E2F336585}"/>
              </a:ext>
            </a:extLst>
          </p:cNvPr>
          <p:cNvSpPr>
            <a:spLocks noGrp="1"/>
          </p:cNvSpPr>
          <p:nvPr>
            <p:ph type="dt" sz="half" idx="10"/>
          </p:nvPr>
        </p:nvSpPr>
        <p:spPr/>
        <p:txBody>
          <a:bodyPr/>
          <a:lstStyle/>
          <a:p>
            <a:fld id="{A37A0A79-9DA1-49C2-BBB2-8D7A7E742064}" type="datetimeFigureOut">
              <a:rPr lang="en-US" smtClean="0"/>
              <a:t>1/14/2025</a:t>
            </a:fld>
            <a:endParaRPr lang="en-US" dirty="0"/>
          </a:p>
        </p:txBody>
      </p:sp>
      <p:sp>
        <p:nvSpPr>
          <p:cNvPr id="5" name="Footer Placeholder 4">
            <a:extLst>
              <a:ext uri="{FF2B5EF4-FFF2-40B4-BE49-F238E27FC236}">
                <a16:creationId xmlns:a16="http://schemas.microsoft.com/office/drawing/2014/main" id="{0D612CAD-72E6-459D-889D-7BBC213450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7C0962-9518-4543-98CF-7B416D43D427}"/>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337261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00A2-879B-466F-8190-4EA255F68C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E7C49-DA2E-41E4-990D-35EA399A82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C0B88B-6C59-4F3B-8019-6C4BD94C0104}"/>
              </a:ext>
            </a:extLst>
          </p:cNvPr>
          <p:cNvSpPr>
            <a:spLocks noGrp="1"/>
          </p:cNvSpPr>
          <p:nvPr>
            <p:ph type="dt" sz="half" idx="10"/>
          </p:nvPr>
        </p:nvSpPr>
        <p:spPr/>
        <p:txBody>
          <a:bodyPr/>
          <a:lstStyle/>
          <a:p>
            <a:fld id="{A37A0A79-9DA1-49C2-BBB2-8D7A7E742064}" type="datetimeFigureOut">
              <a:rPr lang="en-US" smtClean="0"/>
              <a:t>1/14/2025</a:t>
            </a:fld>
            <a:endParaRPr lang="en-US" dirty="0"/>
          </a:p>
        </p:txBody>
      </p:sp>
      <p:sp>
        <p:nvSpPr>
          <p:cNvPr id="5" name="Footer Placeholder 4">
            <a:extLst>
              <a:ext uri="{FF2B5EF4-FFF2-40B4-BE49-F238E27FC236}">
                <a16:creationId xmlns:a16="http://schemas.microsoft.com/office/drawing/2014/main" id="{343BD134-8098-4689-8D7C-C1A26B1D0C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5E44C5-25F1-4606-9FDF-4D3656391FA2}"/>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1468548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AE57-9E63-44F5-B8F7-C5F466994F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976ECD-66BC-45D9-B4B4-31B00497B3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146E9A-ACAE-41F5-BC95-1274E5F9E2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C86D9D-ABE5-44DE-954C-78DEBBCB0429}"/>
              </a:ext>
            </a:extLst>
          </p:cNvPr>
          <p:cNvSpPr>
            <a:spLocks noGrp="1"/>
          </p:cNvSpPr>
          <p:nvPr>
            <p:ph type="dt" sz="half" idx="10"/>
          </p:nvPr>
        </p:nvSpPr>
        <p:spPr/>
        <p:txBody>
          <a:bodyPr/>
          <a:lstStyle/>
          <a:p>
            <a:fld id="{A37A0A79-9DA1-49C2-BBB2-8D7A7E742064}" type="datetimeFigureOut">
              <a:rPr lang="en-US" smtClean="0"/>
              <a:t>1/14/2025</a:t>
            </a:fld>
            <a:endParaRPr lang="en-US" dirty="0"/>
          </a:p>
        </p:txBody>
      </p:sp>
      <p:sp>
        <p:nvSpPr>
          <p:cNvPr id="6" name="Footer Placeholder 5">
            <a:extLst>
              <a:ext uri="{FF2B5EF4-FFF2-40B4-BE49-F238E27FC236}">
                <a16:creationId xmlns:a16="http://schemas.microsoft.com/office/drawing/2014/main" id="{EA68EBAF-0239-4AFB-B172-90C26A2677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871EF6-BB14-471B-AE99-0FFE2AD28556}"/>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225482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B963-3470-42EF-901B-CD618DE42F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67362B-782D-414C-9D72-249DE33496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E6BADB-AD9B-43CD-8AE9-63AA493A33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07904B-E553-445F-8175-45E0F21B0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6F4B57-5766-4D83-9DA5-E26E04E270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1493DD-C19A-44A5-AC64-EAEDF786DC96}"/>
              </a:ext>
            </a:extLst>
          </p:cNvPr>
          <p:cNvSpPr>
            <a:spLocks noGrp="1"/>
          </p:cNvSpPr>
          <p:nvPr>
            <p:ph type="dt" sz="half" idx="10"/>
          </p:nvPr>
        </p:nvSpPr>
        <p:spPr/>
        <p:txBody>
          <a:bodyPr/>
          <a:lstStyle/>
          <a:p>
            <a:fld id="{A37A0A79-9DA1-49C2-BBB2-8D7A7E742064}" type="datetimeFigureOut">
              <a:rPr lang="en-US" smtClean="0"/>
              <a:t>1/14/2025</a:t>
            </a:fld>
            <a:endParaRPr lang="en-US" dirty="0"/>
          </a:p>
        </p:txBody>
      </p:sp>
      <p:sp>
        <p:nvSpPr>
          <p:cNvPr id="8" name="Footer Placeholder 7">
            <a:extLst>
              <a:ext uri="{FF2B5EF4-FFF2-40B4-BE49-F238E27FC236}">
                <a16:creationId xmlns:a16="http://schemas.microsoft.com/office/drawing/2014/main" id="{E10F2CE0-059A-4803-B821-248ED8434C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97D210-0106-4AE8-B273-47ACF67B6146}"/>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4042223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042A6-D2EE-4D13-A174-E8C262F293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D5C191-FA74-4AB1-92F0-F7F3E8781E7A}"/>
              </a:ext>
            </a:extLst>
          </p:cNvPr>
          <p:cNvSpPr>
            <a:spLocks noGrp="1"/>
          </p:cNvSpPr>
          <p:nvPr>
            <p:ph type="dt" sz="half" idx="10"/>
          </p:nvPr>
        </p:nvSpPr>
        <p:spPr/>
        <p:txBody>
          <a:bodyPr/>
          <a:lstStyle/>
          <a:p>
            <a:fld id="{A37A0A79-9DA1-49C2-BBB2-8D7A7E742064}" type="datetimeFigureOut">
              <a:rPr lang="en-US" smtClean="0"/>
              <a:t>1/14/2025</a:t>
            </a:fld>
            <a:endParaRPr lang="en-US" dirty="0"/>
          </a:p>
        </p:txBody>
      </p:sp>
      <p:sp>
        <p:nvSpPr>
          <p:cNvPr id="4" name="Footer Placeholder 3">
            <a:extLst>
              <a:ext uri="{FF2B5EF4-FFF2-40B4-BE49-F238E27FC236}">
                <a16:creationId xmlns:a16="http://schemas.microsoft.com/office/drawing/2014/main" id="{347F3BF0-2657-4CB2-958E-4ADB5EE875D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7DBB5-BBB8-4D02-887C-4090BC302C9D}"/>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2110691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F92E8-D9B8-41CA-8D2E-36C7A5EC2F85}"/>
              </a:ext>
            </a:extLst>
          </p:cNvPr>
          <p:cNvSpPr>
            <a:spLocks noGrp="1"/>
          </p:cNvSpPr>
          <p:nvPr>
            <p:ph type="dt" sz="half" idx="10"/>
          </p:nvPr>
        </p:nvSpPr>
        <p:spPr/>
        <p:txBody>
          <a:bodyPr/>
          <a:lstStyle/>
          <a:p>
            <a:fld id="{A37A0A79-9DA1-49C2-BBB2-8D7A7E742064}" type="datetimeFigureOut">
              <a:rPr lang="en-US" smtClean="0"/>
              <a:t>1/14/2025</a:t>
            </a:fld>
            <a:endParaRPr lang="en-US" dirty="0"/>
          </a:p>
        </p:txBody>
      </p:sp>
      <p:sp>
        <p:nvSpPr>
          <p:cNvPr id="3" name="Footer Placeholder 2">
            <a:extLst>
              <a:ext uri="{FF2B5EF4-FFF2-40B4-BE49-F238E27FC236}">
                <a16:creationId xmlns:a16="http://schemas.microsoft.com/office/drawing/2014/main" id="{8B5D3D09-826D-4FAE-828A-A9BB8FD91CA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61E330-3543-4400-A87C-C306AA2951BC}"/>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79774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A77A-14BE-49D6-BCAD-542B5E577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ED36D-E9D5-4010-A84C-71B09B716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C945D-28CA-4A4D-8DAA-B52FC7AB194E}"/>
              </a:ext>
            </a:extLst>
          </p:cNvPr>
          <p:cNvSpPr>
            <a:spLocks noGrp="1"/>
          </p:cNvSpPr>
          <p:nvPr>
            <p:ph type="dt" sz="half" idx="10"/>
          </p:nvPr>
        </p:nvSpPr>
        <p:spPr/>
        <p:txBody>
          <a:bodyPr/>
          <a:lstStyle/>
          <a:p>
            <a:fld id="{6BFA6B0B-9608-4FD6-92FD-FDA55AED0974}" type="datetimeFigureOut">
              <a:rPr lang="en-US" smtClean="0"/>
              <a:t>1/14/2025</a:t>
            </a:fld>
            <a:endParaRPr lang="en-US" dirty="0"/>
          </a:p>
        </p:txBody>
      </p:sp>
      <p:sp>
        <p:nvSpPr>
          <p:cNvPr id="5" name="Footer Placeholder 4">
            <a:extLst>
              <a:ext uri="{FF2B5EF4-FFF2-40B4-BE49-F238E27FC236}">
                <a16:creationId xmlns:a16="http://schemas.microsoft.com/office/drawing/2014/main" id="{0B017ACF-4C42-40D5-864A-38A2AAF0E6F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90DDC25-46D1-4D95-8EBA-B0356D3B81B7}"/>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64835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8E7E-94D9-4A8C-983D-B47BE2C1AC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FDB3B3-ED6D-4182-9934-A39824BD0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AA1E15-D5B1-4F59-B7D9-E5BEA4ECE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2E4E8-9315-4DD9-A921-5718A762C3EA}"/>
              </a:ext>
            </a:extLst>
          </p:cNvPr>
          <p:cNvSpPr>
            <a:spLocks noGrp="1"/>
          </p:cNvSpPr>
          <p:nvPr>
            <p:ph type="dt" sz="half" idx="10"/>
          </p:nvPr>
        </p:nvSpPr>
        <p:spPr/>
        <p:txBody>
          <a:bodyPr/>
          <a:lstStyle/>
          <a:p>
            <a:fld id="{A37A0A79-9DA1-49C2-BBB2-8D7A7E742064}" type="datetimeFigureOut">
              <a:rPr lang="en-US" smtClean="0"/>
              <a:t>1/14/2025</a:t>
            </a:fld>
            <a:endParaRPr lang="en-US" dirty="0"/>
          </a:p>
        </p:txBody>
      </p:sp>
      <p:sp>
        <p:nvSpPr>
          <p:cNvPr id="6" name="Footer Placeholder 5">
            <a:extLst>
              <a:ext uri="{FF2B5EF4-FFF2-40B4-BE49-F238E27FC236}">
                <a16:creationId xmlns:a16="http://schemas.microsoft.com/office/drawing/2014/main" id="{474BC5DC-423D-4B7A-BF3D-48094207EA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00455F-1A69-43A9-AD77-2A6B24B6FD55}"/>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3012721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D7FA-F917-4B3A-B0EF-66C976EA0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B624C4-F791-4D40-A861-2DD95A06D7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FE1D5A0-3790-4DF5-A373-D0D51CA1E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F9A2E-AAAD-4E0C-B7FC-F39D36501D5D}"/>
              </a:ext>
            </a:extLst>
          </p:cNvPr>
          <p:cNvSpPr>
            <a:spLocks noGrp="1"/>
          </p:cNvSpPr>
          <p:nvPr>
            <p:ph type="dt" sz="half" idx="10"/>
          </p:nvPr>
        </p:nvSpPr>
        <p:spPr/>
        <p:txBody>
          <a:bodyPr/>
          <a:lstStyle/>
          <a:p>
            <a:fld id="{A37A0A79-9DA1-49C2-BBB2-8D7A7E742064}" type="datetimeFigureOut">
              <a:rPr lang="en-US" smtClean="0"/>
              <a:t>1/14/2025</a:t>
            </a:fld>
            <a:endParaRPr lang="en-US" dirty="0"/>
          </a:p>
        </p:txBody>
      </p:sp>
      <p:sp>
        <p:nvSpPr>
          <p:cNvPr id="6" name="Footer Placeholder 5">
            <a:extLst>
              <a:ext uri="{FF2B5EF4-FFF2-40B4-BE49-F238E27FC236}">
                <a16:creationId xmlns:a16="http://schemas.microsoft.com/office/drawing/2014/main" id="{3167E081-1CB9-4DE6-851A-449251FC6E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6B75CE-04DC-4314-A97C-65B42F6164D0}"/>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2976955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8DA4-E92E-4159-B3AE-7973C8F47D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EA3536-FDFC-4009-9AF3-53EB54AA5D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2FDE5-C197-45D1-9053-4DB0E950EB25}"/>
              </a:ext>
            </a:extLst>
          </p:cNvPr>
          <p:cNvSpPr>
            <a:spLocks noGrp="1"/>
          </p:cNvSpPr>
          <p:nvPr>
            <p:ph type="dt" sz="half" idx="10"/>
          </p:nvPr>
        </p:nvSpPr>
        <p:spPr/>
        <p:txBody>
          <a:bodyPr/>
          <a:lstStyle/>
          <a:p>
            <a:fld id="{A37A0A79-9DA1-49C2-BBB2-8D7A7E742064}" type="datetimeFigureOut">
              <a:rPr lang="en-US" smtClean="0"/>
              <a:t>1/14/2025</a:t>
            </a:fld>
            <a:endParaRPr lang="en-US" dirty="0"/>
          </a:p>
        </p:txBody>
      </p:sp>
      <p:sp>
        <p:nvSpPr>
          <p:cNvPr id="5" name="Footer Placeholder 4">
            <a:extLst>
              <a:ext uri="{FF2B5EF4-FFF2-40B4-BE49-F238E27FC236}">
                <a16:creationId xmlns:a16="http://schemas.microsoft.com/office/drawing/2014/main" id="{BB14BFFE-CB1A-4AF2-BD6F-B41DD9EFBA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9CBD4C-B79B-49A9-B5D1-EDAB79C17B30}"/>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850514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5B7B5C-9285-4405-909C-50FFEC743A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899862-2A78-4817-9B2F-76BE0DCFCB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6797F-C693-4FBB-BC65-2060F89A745D}"/>
              </a:ext>
            </a:extLst>
          </p:cNvPr>
          <p:cNvSpPr>
            <a:spLocks noGrp="1"/>
          </p:cNvSpPr>
          <p:nvPr>
            <p:ph type="dt" sz="half" idx="10"/>
          </p:nvPr>
        </p:nvSpPr>
        <p:spPr/>
        <p:txBody>
          <a:bodyPr/>
          <a:lstStyle/>
          <a:p>
            <a:fld id="{A37A0A79-9DA1-49C2-BBB2-8D7A7E742064}" type="datetimeFigureOut">
              <a:rPr lang="en-US" smtClean="0"/>
              <a:t>1/14/2025</a:t>
            </a:fld>
            <a:endParaRPr lang="en-US" dirty="0"/>
          </a:p>
        </p:txBody>
      </p:sp>
      <p:sp>
        <p:nvSpPr>
          <p:cNvPr id="5" name="Footer Placeholder 4">
            <a:extLst>
              <a:ext uri="{FF2B5EF4-FFF2-40B4-BE49-F238E27FC236}">
                <a16:creationId xmlns:a16="http://schemas.microsoft.com/office/drawing/2014/main" id="{41D5DE2B-C375-4D39-B4AE-03D0297CE5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440647-01F8-457D-9482-8433B5AA2200}"/>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88263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E5C9-5AC9-4477-A603-FFC6867EF1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69924-3B98-4E19-9E91-D9C917E13E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A0362C-CFEE-4DBF-86E9-61E6C249E2A5}"/>
              </a:ext>
            </a:extLst>
          </p:cNvPr>
          <p:cNvSpPr>
            <a:spLocks noGrp="1"/>
          </p:cNvSpPr>
          <p:nvPr>
            <p:ph type="dt" sz="half" idx="10"/>
          </p:nvPr>
        </p:nvSpPr>
        <p:spPr/>
        <p:txBody>
          <a:bodyPr/>
          <a:lstStyle/>
          <a:p>
            <a:fld id="{6BFA6B0B-9608-4FD6-92FD-FDA55AED0974}" type="datetimeFigureOut">
              <a:rPr lang="en-US" smtClean="0"/>
              <a:t>1/14/2025</a:t>
            </a:fld>
            <a:endParaRPr lang="en-US" dirty="0"/>
          </a:p>
        </p:txBody>
      </p:sp>
      <p:sp>
        <p:nvSpPr>
          <p:cNvPr id="5" name="Footer Placeholder 4">
            <a:extLst>
              <a:ext uri="{FF2B5EF4-FFF2-40B4-BE49-F238E27FC236}">
                <a16:creationId xmlns:a16="http://schemas.microsoft.com/office/drawing/2014/main" id="{041BBD74-D8C7-4FA4-85EE-B690C0ECBFD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AF1E90-D80F-4C54-8F2B-CE982B33772B}"/>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39461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44D4E-2978-47DC-A0B9-AD65401BE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6F2ED-E040-4536-9B7C-F3131BDD0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07FB39-7C2F-4692-BFDC-F4BB6E9898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7A5032-D0E1-4179-8B40-E46B219A9285}"/>
              </a:ext>
            </a:extLst>
          </p:cNvPr>
          <p:cNvSpPr>
            <a:spLocks noGrp="1"/>
          </p:cNvSpPr>
          <p:nvPr>
            <p:ph type="dt" sz="half" idx="10"/>
          </p:nvPr>
        </p:nvSpPr>
        <p:spPr/>
        <p:txBody>
          <a:bodyPr/>
          <a:lstStyle/>
          <a:p>
            <a:fld id="{6BFA6B0B-9608-4FD6-92FD-FDA55AED0974}" type="datetimeFigureOut">
              <a:rPr lang="en-US" smtClean="0"/>
              <a:t>1/14/2025</a:t>
            </a:fld>
            <a:endParaRPr lang="en-US" dirty="0"/>
          </a:p>
        </p:txBody>
      </p:sp>
      <p:sp>
        <p:nvSpPr>
          <p:cNvPr id="6" name="Footer Placeholder 5">
            <a:extLst>
              <a:ext uri="{FF2B5EF4-FFF2-40B4-BE49-F238E27FC236}">
                <a16:creationId xmlns:a16="http://schemas.microsoft.com/office/drawing/2014/main" id="{7DC5AE84-F9F8-4634-B51A-1FEED434DFF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AB939A6-3E68-48DE-A7A6-26C8D89B273E}"/>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346193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8333A-B077-4533-8252-2B728100B9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85339B-34CA-4C6D-A7A1-7F5E1027EE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5D289E-AD73-4148-ABA1-512F135633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065FE1-E7B6-47BF-BA11-583D764045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61091-AD12-422C-8AF9-08B59450A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404481-24E6-4148-A4A4-6C583F8B5731}"/>
              </a:ext>
            </a:extLst>
          </p:cNvPr>
          <p:cNvSpPr>
            <a:spLocks noGrp="1"/>
          </p:cNvSpPr>
          <p:nvPr>
            <p:ph type="dt" sz="half" idx="10"/>
          </p:nvPr>
        </p:nvSpPr>
        <p:spPr/>
        <p:txBody>
          <a:bodyPr/>
          <a:lstStyle/>
          <a:p>
            <a:fld id="{6BFA6B0B-9608-4FD6-92FD-FDA55AED0974}" type="datetimeFigureOut">
              <a:rPr lang="en-US" smtClean="0"/>
              <a:t>1/14/2025</a:t>
            </a:fld>
            <a:endParaRPr lang="en-US" dirty="0"/>
          </a:p>
        </p:txBody>
      </p:sp>
      <p:sp>
        <p:nvSpPr>
          <p:cNvPr id="8" name="Footer Placeholder 7">
            <a:extLst>
              <a:ext uri="{FF2B5EF4-FFF2-40B4-BE49-F238E27FC236}">
                <a16:creationId xmlns:a16="http://schemas.microsoft.com/office/drawing/2014/main" id="{4FC27796-FF7D-41B8-9529-A1E5B7A37C2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FDE769E-87ED-4004-9140-4D44F8C8D0F4}"/>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214196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AE87-2586-420F-ADF5-339BF91B7C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4339F2-0208-48D7-8EE9-6CDC594606FE}"/>
              </a:ext>
            </a:extLst>
          </p:cNvPr>
          <p:cNvSpPr>
            <a:spLocks noGrp="1"/>
          </p:cNvSpPr>
          <p:nvPr>
            <p:ph type="dt" sz="half" idx="10"/>
          </p:nvPr>
        </p:nvSpPr>
        <p:spPr/>
        <p:txBody>
          <a:bodyPr/>
          <a:lstStyle/>
          <a:p>
            <a:fld id="{6BFA6B0B-9608-4FD6-92FD-FDA55AED0974}" type="datetimeFigureOut">
              <a:rPr lang="en-US" smtClean="0"/>
              <a:t>1/14/2025</a:t>
            </a:fld>
            <a:endParaRPr lang="en-US" dirty="0"/>
          </a:p>
        </p:txBody>
      </p:sp>
      <p:sp>
        <p:nvSpPr>
          <p:cNvPr id="4" name="Footer Placeholder 3">
            <a:extLst>
              <a:ext uri="{FF2B5EF4-FFF2-40B4-BE49-F238E27FC236}">
                <a16:creationId xmlns:a16="http://schemas.microsoft.com/office/drawing/2014/main" id="{462FBF11-7FE2-4075-B621-F1B7CB7C53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F77E997-C9AF-4046-85DB-43ED7F5EB277}"/>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415516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DA56B2-88D4-4682-907F-0155C52900C2}"/>
              </a:ext>
            </a:extLst>
          </p:cNvPr>
          <p:cNvSpPr>
            <a:spLocks noGrp="1"/>
          </p:cNvSpPr>
          <p:nvPr>
            <p:ph type="dt" sz="half" idx="10"/>
          </p:nvPr>
        </p:nvSpPr>
        <p:spPr/>
        <p:txBody>
          <a:bodyPr/>
          <a:lstStyle/>
          <a:p>
            <a:fld id="{6BFA6B0B-9608-4FD6-92FD-FDA55AED0974}" type="datetimeFigureOut">
              <a:rPr lang="en-US" smtClean="0"/>
              <a:t>1/14/2025</a:t>
            </a:fld>
            <a:endParaRPr lang="en-US" dirty="0"/>
          </a:p>
        </p:txBody>
      </p:sp>
      <p:sp>
        <p:nvSpPr>
          <p:cNvPr id="3" name="Footer Placeholder 2">
            <a:extLst>
              <a:ext uri="{FF2B5EF4-FFF2-40B4-BE49-F238E27FC236}">
                <a16:creationId xmlns:a16="http://schemas.microsoft.com/office/drawing/2014/main" id="{CD5A9E39-7163-409D-B3EA-11038B0EFA4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5A198F2-03C4-4A4B-83C6-B24F40D78F76}"/>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334626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D811-8090-45B6-9E11-018A0334D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624166-57D0-46A6-835A-7A103065AB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543E24-40EA-40EC-B460-2A77106D0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51199-737C-45F7-B45F-3148D8A124E6}"/>
              </a:ext>
            </a:extLst>
          </p:cNvPr>
          <p:cNvSpPr>
            <a:spLocks noGrp="1"/>
          </p:cNvSpPr>
          <p:nvPr>
            <p:ph type="dt" sz="half" idx="10"/>
          </p:nvPr>
        </p:nvSpPr>
        <p:spPr/>
        <p:txBody>
          <a:bodyPr/>
          <a:lstStyle/>
          <a:p>
            <a:fld id="{6BFA6B0B-9608-4FD6-92FD-FDA55AED0974}" type="datetimeFigureOut">
              <a:rPr lang="en-US" smtClean="0"/>
              <a:t>1/14/2025</a:t>
            </a:fld>
            <a:endParaRPr lang="en-US" dirty="0"/>
          </a:p>
        </p:txBody>
      </p:sp>
      <p:sp>
        <p:nvSpPr>
          <p:cNvPr id="6" name="Footer Placeholder 5">
            <a:extLst>
              <a:ext uri="{FF2B5EF4-FFF2-40B4-BE49-F238E27FC236}">
                <a16:creationId xmlns:a16="http://schemas.microsoft.com/office/drawing/2014/main" id="{611563EE-F2B2-4751-8042-A086281851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5F4389C-F7C1-48F0-A0CC-A4C7F8B03CCC}"/>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253086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26B2-DC10-4E04-8B28-D90C3493C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A8A94-576A-4C88-9B69-AA2D29B3B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CF74B7F-B3BB-4B8E-B34A-4AFD89400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15BDD0-CC3E-4B26-8719-E276BDBF8E8C}"/>
              </a:ext>
            </a:extLst>
          </p:cNvPr>
          <p:cNvSpPr>
            <a:spLocks noGrp="1"/>
          </p:cNvSpPr>
          <p:nvPr>
            <p:ph type="dt" sz="half" idx="10"/>
          </p:nvPr>
        </p:nvSpPr>
        <p:spPr/>
        <p:txBody>
          <a:bodyPr/>
          <a:lstStyle/>
          <a:p>
            <a:fld id="{6BFA6B0B-9608-4FD6-92FD-FDA55AED0974}" type="datetimeFigureOut">
              <a:rPr lang="en-US" smtClean="0"/>
              <a:t>1/14/2025</a:t>
            </a:fld>
            <a:endParaRPr lang="en-US" dirty="0"/>
          </a:p>
        </p:txBody>
      </p:sp>
      <p:sp>
        <p:nvSpPr>
          <p:cNvPr id="6" name="Footer Placeholder 5">
            <a:extLst>
              <a:ext uri="{FF2B5EF4-FFF2-40B4-BE49-F238E27FC236}">
                <a16:creationId xmlns:a16="http://schemas.microsoft.com/office/drawing/2014/main" id="{2E508E5C-A387-4471-9DBC-72C28A10BEF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032F67F-B448-4D03-9590-6AA9239C1C10}"/>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82724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2057"/>
        </a:solidFill>
        <a:effectLst/>
      </p:bgPr>
    </p:bg>
    <p:spTree>
      <p:nvGrpSpPr>
        <p:cNvPr id="1" name=""/>
        <p:cNvGrpSpPr/>
        <p:nvPr/>
      </p:nvGrpSpPr>
      <p:grpSpPr>
        <a:xfrm>
          <a:off x="0" y="0"/>
          <a:ext cx="0" cy="0"/>
          <a:chOff x="0" y="0"/>
          <a:chExt cx="0" cy="0"/>
        </a:xfrm>
      </p:grpSpPr>
      <p:pic>
        <p:nvPicPr>
          <p:cNvPr id="10" name="Picture 9" descr="Shape&#10;&#10;Description automatically generated with low confidence">
            <a:extLst>
              <a:ext uri="{FF2B5EF4-FFF2-40B4-BE49-F238E27FC236}">
                <a16:creationId xmlns:a16="http://schemas.microsoft.com/office/drawing/2014/main" id="{AAAC26EE-4FAB-4B35-B9AC-7EA8A400167E}"/>
              </a:ext>
            </a:extLst>
          </p:cNvPr>
          <p:cNvPicPr>
            <a:picLocks noChangeAspect="1"/>
          </p:cNvPicPr>
          <p:nvPr userDrawn="1"/>
        </p:nvPicPr>
        <p:blipFill>
          <a:blip r:embed="rId14">
            <a:alphaModFix amt="5000"/>
            <a:extLst>
              <a:ext uri="{28A0092B-C50C-407E-A947-70E740481C1C}">
                <a14:useLocalDpi xmlns:a14="http://schemas.microsoft.com/office/drawing/2010/main" val="0"/>
              </a:ext>
            </a:extLst>
          </a:blip>
          <a:stretch>
            <a:fillRect/>
          </a:stretch>
        </p:blipFill>
        <p:spPr>
          <a:xfrm>
            <a:off x="2818015" y="151015"/>
            <a:ext cx="6570459" cy="6570459"/>
          </a:xfrm>
          <a:prstGeom prst="rect">
            <a:avLst/>
          </a:prstGeom>
        </p:spPr>
      </p:pic>
      <p:sp>
        <p:nvSpPr>
          <p:cNvPr id="2" name="Title Placeholder 1">
            <a:extLst>
              <a:ext uri="{FF2B5EF4-FFF2-40B4-BE49-F238E27FC236}">
                <a16:creationId xmlns:a16="http://schemas.microsoft.com/office/drawing/2014/main" id="{876F072D-3AE0-47A4-941C-4995EE1A0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6E68F6-46C9-48CD-8144-0D11257F6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093EA3-DC97-4F86-8D1D-A20E1AE2B6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A6B0B-9608-4FD6-92FD-FDA55AED0974}" type="datetimeFigureOut">
              <a:rPr lang="en-US" smtClean="0"/>
              <a:t>1/14/2025</a:t>
            </a:fld>
            <a:endParaRPr lang="en-US" dirty="0"/>
          </a:p>
        </p:txBody>
      </p:sp>
      <p:sp>
        <p:nvSpPr>
          <p:cNvPr id="11" name="Footer Placeholder 10">
            <a:extLst>
              <a:ext uri="{FF2B5EF4-FFF2-40B4-BE49-F238E27FC236}">
                <a16:creationId xmlns:a16="http://schemas.microsoft.com/office/drawing/2014/main" id="{377B6294-4DB0-48BB-B7DC-808A7AEE49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11">
            <a:extLst>
              <a:ext uri="{FF2B5EF4-FFF2-40B4-BE49-F238E27FC236}">
                <a16:creationId xmlns:a16="http://schemas.microsoft.com/office/drawing/2014/main" id="{60A50D14-27A7-43CE-AFD3-02F9F2403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9973C-1635-49EB-8EEC-3C675ECB447A}" type="slidenum">
              <a:rPr lang="en-US" smtClean="0"/>
              <a:t>‹#›</a:t>
            </a:fld>
            <a:endParaRPr lang="en-US" dirty="0"/>
          </a:p>
        </p:txBody>
      </p:sp>
    </p:spTree>
    <p:extLst>
      <p:ext uri="{BB962C8B-B14F-4D97-AF65-F5344CB8AC3E}">
        <p14:creationId xmlns:p14="http://schemas.microsoft.com/office/powerpoint/2010/main" val="1449866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873495A2-A6C2-44E1-BD64-5C0B8F786FE3}"/>
              </a:ext>
            </a:extLst>
          </p:cNvPr>
          <p:cNvPicPr>
            <a:picLocks noChangeAspect="1"/>
          </p:cNvPicPr>
          <p:nvPr userDrawn="1"/>
        </p:nvPicPr>
        <p:blipFill>
          <a:blip r:embed="rId13">
            <a:alphaModFix amt="20000"/>
            <a:extLst>
              <a:ext uri="{28A0092B-C50C-407E-A947-70E740481C1C}">
                <a14:useLocalDpi xmlns:a14="http://schemas.microsoft.com/office/drawing/2010/main" val="0"/>
              </a:ext>
            </a:extLst>
          </a:blip>
          <a:stretch>
            <a:fillRect/>
          </a:stretch>
        </p:blipFill>
        <p:spPr>
          <a:xfrm>
            <a:off x="2776451" y="109451"/>
            <a:ext cx="6612023" cy="6612023"/>
          </a:xfrm>
          <a:prstGeom prst="rect">
            <a:avLst/>
          </a:prstGeom>
        </p:spPr>
      </p:pic>
      <p:sp>
        <p:nvSpPr>
          <p:cNvPr id="2" name="Title Placeholder 1">
            <a:extLst>
              <a:ext uri="{FF2B5EF4-FFF2-40B4-BE49-F238E27FC236}">
                <a16:creationId xmlns:a16="http://schemas.microsoft.com/office/drawing/2014/main" id="{F7B1C651-8445-49F7-8210-45DBA7E4CC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1D5F4F7-35E4-4279-BFCC-BBAA7772A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81B437-2F8E-4EE8-BFD8-801F790EE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A0A79-9DA1-49C2-BBB2-8D7A7E742064}" type="datetimeFigureOut">
              <a:rPr lang="en-US" smtClean="0"/>
              <a:t>1/14/2025</a:t>
            </a:fld>
            <a:endParaRPr lang="en-US" dirty="0"/>
          </a:p>
        </p:txBody>
      </p:sp>
      <p:sp>
        <p:nvSpPr>
          <p:cNvPr id="5" name="Footer Placeholder 4">
            <a:extLst>
              <a:ext uri="{FF2B5EF4-FFF2-40B4-BE49-F238E27FC236}">
                <a16:creationId xmlns:a16="http://schemas.microsoft.com/office/drawing/2014/main" id="{C5B96618-EB13-4428-B7C8-22415A810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535864A-6E27-49B6-A49D-81E31B1B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AC33B-EC8E-4AE9-A36A-E48E461902B2}" type="slidenum">
              <a:rPr lang="en-US" smtClean="0"/>
              <a:t>‹#›</a:t>
            </a:fld>
            <a:endParaRPr lang="en-US" dirty="0"/>
          </a:p>
        </p:txBody>
      </p:sp>
    </p:spTree>
    <p:extLst>
      <p:ext uri="{BB962C8B-B14F-4D97-AF65-F5344CB8AC3E}">
        <p14:creationId xmlns:p14="http://schemas.microsoft.com/office/powerpoint/2010/main" val="2805656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5.jpeg"/><Relationship Id="rId5" Type="http://schemas.openxmlformats.org/officeDocument/2006/relationships/diagramLayout" Target="../diagrams/layout1.xml"/><Relationship Id="rId10" Type="http://schemas.openxmlformats.org/officeDocument/2006/relationships/image" Target="../media/image4.jpeg"/><Relationship Id="rId4" Type="http://schemas.openxmlformats.org/officeDocument/2006/relationships/diagramData" Target="../diagrams/data1.xml"/><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image" Target="../media/image2.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53CCE-DBCD-48C1-8B88-6D5699C904BD}"/>
              </a:ext>
            </a:extLst>
          </p:cNvPr>
          <p:cNvSpPr>
            <a:spLocks noGrp="1"/>
          </p:cNvSpPr>
          <p:nvPr>
            <p:ph type="ctrTitle"/>
          </p:nvPr>
        </p:nvSpPr>
        <p:spPr>
          <a:xfrm>
            <a:off x="711200" y="1219200"/>
            <a:ext cx="10363200" cy="1470025"/>
          </a:xfrm>
        </p:spPr>
        <p:txBody>
          <a:bodyPr/>
          <a:lstStyle/>
          <a:p>
            <a:r>
              <a:rPr lang="en-US" sz="4400" cap="all" dirty="0"/>
              <a:t>Motor Vehicle Division</a:t>
            </a:r>
            <a:endParaRPr lang="en-US" sz="4400" dirty="0"/>
          </a:p>
        </p:txBody>
      </p:sp>
      <p:sp>
        <p:nvSpPr>
          <p:cNvPr id="2" name="Subtitle 1">
            <a:extLst>
              <a:ext uri="{FF2B5EF4-FFF2-40B4-BE49-F238E27FC236}">
                <a16:creationId xmlns:a16="http://schemas.microsoft.com/office/drawing/2014/main" id="{46025283-813E-4A82-80F9-5E5ED833A2AC}"/>
              </a:ext>
            </a:extLst>
          </p:cNvPr>
          <p:cNvSpPr>
            <a:spLocks noGrp="1"/>
          </p:cNvSpPr>
          <p:nvPr>
            <p:ph type="subTitle" idx="1"/>
          </p:nvPr>
        </p:nvSpPr>
        <p:spPr>
          <a:xfrm>
            <a:off x="1625600" y="3886200"/>
            <a:ext cx="8534400" cy="881009"/>
          </a:xfrm>
        </p:spPr>
        <p:txBody>
          <a:bodyPr/>
          <a:lstStyle/>
          <a:p>
            <a:r>
              <a:rPr lang="en-US" sz="2800" b="1" dirty="0"/>
              <a:t>January 2025 Section D Budget Presentation</a:t>
            </a:r>
          </a:p>
          <a:p>
            <a:endParaRPr lang="en-US" dirty="0"/>
          </a:p>
        </p:txBody>
      </p:sp>
      <p:pic>
        <p:nvPicPr>
          <p:cNvPr id="9" name="Picture 8" descr="Shape&#10;&#10;Description automatically generated">
            <a:extLst>
              <a:ext uri="{FF2B5EF4-FFF2-40B4-BE49-F238E27FC236}">
                <a16:creationId xmlns:a16="http://schemas.microsoft.com/office/drawing/2014/main" id="{E0F0AFC6-6231-D792-F50B-70AD1E162F79}"/>
              </a:ext>
            </a:extLst>
          </p:cNvPr>
          <p:cNvPicPr>
            <a:picLocks noChangeAspect="1"/>
          </p:cNvPicPr>
          <p:nvPr/>
        </p:nvPicPr>
        <p:blipFill>
          <a:blip r:embed="rId3"/>
          <a:stretch>
            <a:fillRect/>
          </a:stretch>
        </p:blipFill>
        <p:spPr>
          <a:xfrm>
            <a:off x="246618" y="5064873"/>
            <a:ext cx="1600200" cy="1600200"/>
          </a:xfrm>
          <a:prstGeom prst="rect">
            <a:avLst/>
          </a:prstGeom>
        </p:spPr>
      </p:pic>
    </p:spTree>
    <p:extLst>
      <p:ext uri="{BB962C8B-B14F-4D97-AF65-F5344CB8AC3E}">
        <p14:creationId xmlns:p14="http://schemas.microsoft.com/office/powerpoint/2010/main" val="420400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1537-481F-E5A9-CC9B-980E449F4523}"/>
              </a:ext>
            </a:extLst>
          </p:cNvPr>
          <p:cNvSpPr>
            <a:spLocks noGrp="1"/>
          </p:cNvSpPr>
          <p:nvPr>
            <p:ph type="title"/>
          </p:nvPr>
        </p:nvSpPr>
        <p:spPr>
          <a:xfrm>
            <a:off x="838200" y="365126"/>
            <a:ext cx="10515600" cy="769194"/>
          </a:xfrm>
        </p:spPr>
        <p:txBody>
          <a:bodyPr/>
          <a:lstStyle/>
          <a:p>
            <a:pPr algn="ctr"/>
            <a:r>
              <a:rPr lang="en-US" dirty="0"/>
              <a:t>Motor Vehicle Division</a:t>
            </a:r>
          </a:p>
        </p:txBody>
      </p:sp>
      <p:sp>
        <p:nvSpPr>
          <p:cNvPr id="3" name="Content Placeholder 2">
            <a:extLst>
              <a:ext uri="{FF2B5EF4-FFF2-40B4-BE49-F238E27FC236}">
                <a16:creationId xmlns:a16="http://schemas.microsoft.com/office/drawing/2014/main" id="{059DDD2A-9AC5-36D4-1337-83A05DDFC58F}"/>
              </a:ext>
            </a:extLst>
          </p:cNvPr>
          <p:cNvSpPr>
            <a:spLocks noGrp="1"/>
          </p:cNvSpPr>
          <p:nvPr>
            <p:ph idx="1"/>
          </p:nvPr>
        </p:nvSpPr>
        <p:spPr/>
        <p:txBody>
          <a:bodyPr/>
          <a:lstStyle/>
          <a:p>
            <a:pPr marL="0" indent="0" algn="ctr">
              <a:buNone/>
            </a:pPr>
            <a:r>
              <a:rPr lang="en-US" dirty="0"/>
              <a:t>Laurie Bakri</a:t>
            </a:r>
          </a:p>
          <a:p>
            <a:pPr marL="0" indent="0" algn="ctr">
              <a:buNone/>
            </a:pPr>
            <a:r>
              <a:rPr lang="en-US" dirty="0"/>
              <a:t>MVD Administrator</a:t>
            </a:r>
          </a:p>
          <a:p>
            <a:pPr marL="0" indent="0" algn="ctr">
              <a:buNone/>
            </a:pPr>
            <a:r>
              <a:rPr lang="en-US" dirty="0"/>
              <a:t>Department of Justice</a:t>
            </a:r>
          </a:p>
          <a:p>
            <a:pPr marL="0" indent="0" algn="ctr">
              <a:buNone/>
            </a:pPr>
            <a:endParaRPr lang="en-US" dirty="0"/>
          </a:p>
          <a:p>
            <a:pPr marL="0" indent="0" algn="ctr">
              <a:buNone/>
            </a:pPr>
            <a:r>
              <a:rPr lang="en-US" dirty="0">
                <a:solidFill>
                  <a:schemeClr val="bg1"/>
                </a:solidFill>
              </a:rPr>
              <a:t>laurie.bakri2@mt.gov</a:t>
            </a:r>
          </a:p>
        </p:txBody>
      </p:sp>
      <p:pic>
        <p:nvPicPr>
          <p:cNvPr id="5" name="Picture 4" descr="Shape&#10;&#10;Description automatically generated">
            <a:extLst>
              <a:ext uri="{FF2B5EF4-FFF2-40B4-BE49-F238E27FC236}">
                <a16:creationId xmlns:a16="http://schemas.microsoft.com/office/drawing/2014/main" id="{6FC29695-FF3C-7C12-C611-27CC676AF426}"/>
              </a:ext>
            </a:extLst>
          </p:cNvPr>
          <p:cNvPicPr>
            <a:picLocks noChangeAspect="1"/>
          </p:cNvPicPr>
          <p:nvPr/>
        </p:nvPicPr>
        <p:blipFill>
          <a:blip r:embed="rId2"/>
          <a:stretch>
            <a:fillRect/>
          </a:stretch>
        </p:blipFill>
        <p:spPr>
          <a:xfrm>
            <a:off x="5410200" y="5201773"/>
            <a:ext cx="1371600" cy="1371600"/>
          </a:xfrm>
          <a:prstGeom prst="rect">
            <a:avLst/>
          </a:prstGeom>
        </p:spPr>
      </p:pic>
      <p:pic>
        <p:nvPicPr>
          <p:cNvPr id="4" name="Picture 3">
            <a:extLst>
              <a:ext uri="{FF2B5EF4-FFF2-40B4-BE49-F238E27FC236}">
                <a16:creationId xmlns:a16="http://schemas.microsoft.com/office/drawing/2014/main" id="{2E146B6E-0ED6-3B6B-57C7-C4B685250997}"/>
              </a:ext>
            </a:extLst>
          </p:cNvPr>
          <p:cNvPicPr>
            <a:picLocks noChangeAspect="1"/>
          </p:cNvPicPr>
          <p:nvPr/>
        </p:nvPicPr>
        <p:blipFill>
          <a:blip r:embed="rId3"/>
          <a:stretch>
            <a:fillRect/>
          </a:stretch>
        </p:blipFill>
        <p:spPr>
          <a:xfrm>
            <a:off x="5410200" y="5201773"/>
            <a:ext cx="1371600" cy="1371600"/>
          </a:xfrm>
          <a:prstGeom prst="rect">
            <a:avLst/>
          </a:prstGeom>
        </p:spPr>
      </p:pic>
    </p:spTree>
    <p:extLst>
      <p:ext uri="{BB962C8B-B14F-4D97-AF65-F5344CB8AC3E}">
        <p14:creationId xmlns:p14="http://schemas.microsoft.com/office/powerpoint/2010/main" val="41220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4BFEC147-F3D2-F02E-3C83-7484E56E3EC9}"/>
              </a:ext>
            </a:extLst>
          </p:cNvPr>
          <p:cNvPicPr>
            <a:picLocks noChangeAspect="1"/>
          </p:cNvPicPr>
          <p:nvPr/>
        </p:nvPicPr>
        <p:blipFill>
          <a:blip r:embed="rId3"/>
          <a:stretch>
            <a:fillRect/>
          </a:stretch>
        </p:blipFill>
        <p:spPr>
          <a:xfrm>
            <a:off x="11043627" y="5740767"/>
            <a:ext cx="914400" cy="914400"/>
          </a:xfrm>
          <a:prstGeom prst="rect">
            <a:avLst/>
          </a:prstGeom>
        </p:spPr>
      </p:pic>
      <p:sp>
        <p:nvSpPr>
          <p:cNvPr id="5" name="Content Placeholder 4">
            <a:extLst>
              <a:ext uri="{FF2B5EF4-FFF2-40B4-BE49-F238E27FC236}">
                <a16:creationId xmlns:a16="http://schemas.microsoft.com/office/drawing/2014/main" id="{EFF162EF-5CEF-00E8-CEC0-EA9115E078E1}"/>
              </a:ext>
            </a:extLst>
          </p:cNvPr>
          <p:cNvSpPr>
            <a:spLocks noGrp="1"/>
          </p:cNvSpPr>
          <p:nvPr>
            <p:ph sz="quarter" idx="13"/>
          </p:nvPr>
        </p:nvSpPr>
        <p:spPr>
          <a:xfrm>
            <a:off x="812800" y="303835"/>
            <a:ext cx="10566400" cy="4114800"/>
          </a:xfrm>
        </p:spPr>
        <p:txBody>
          <a:bodyPr/>
          <a:lstStyle/>
          <a:p>
            <a:pPr marL="0" indent="0" algn="ctr">
              <a:buNone/>
            </a:pPr>
            <a:r>
              <a:rPr lang="en-US" sz="3200" dirty="0"/>
              <a:t>MVD Organization </a:t>
            </a:r>
            <a:r>
              <a:rPr lang="en-US" dirty="0"/>
              <a:t>Chart</a:t>
            </a:r>
          </a:p>
        </p:txBody>
      </p:sp>
      <p:graphicFrame>
        <p:nvGraphicFramePr>
          <p:cNvPr id="3" name="Content Placeholder 5">
            <a:extLst>
              <a:ext uri="{FF2B5EF4-FFF2-40B4-BE49-F238E27FC236}">
                <a16:creationId xmlns:a16="http://schemas.microsoft.com/office/drawing/2014/main" id="{44795BA9-89D9-1CBF-E05B-0B174CDE4D21}"/>
              </a:ext>
            </a:extLst>
          </p:cNvPr>
          <p:cNvGraphicFramePr>
            <a:graphicFrameLocks/>
          </p:cNvGraphicFramePr>
          <p:nvPr>
            <p:extLst>
              <p:ext uri="{D42A27DB-BD31-4B8C-83A1-F6EECF244321}">
                <p14:modId xmlns:p14="http://schemas.microsoft.com/office/powerpoint/2010/main" val="4091014542"/>
              </p:ext>
            </p:extLst>
          </p:nvPr>
        </p:nvGraphicFramePr>
        <p:xfrm>
          <a:off x="855241" y="1400537"/>
          <a:ext cx="10789487" cy="4797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 picture containing person, clothing, person&#10;&#10;Description automatically generated">
            <a:extLst>
              <a:ext uri="{FF2B5EF4-FFF2-40B4-BE49-F238E27FC236}">
                <a16:creationId xmlns:a16="http://schemas.microsoft.com/office/drawing/2014/main" id="{06D81DCB-7A5B-E7FE-22FA-E0DB4EC52D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7095" y="1117011"/>
            <a:ext cx="1143000" cy="1710236"/>
          </a:xfrm>
          <a:prstGeom prst="rect">
            <a:avLst/>
          </a:prstGeom>
        </p:spPr>
      </p:pic>
      <p:pic>
        <p:nvPicPr>
          <p:cNvPr id="8" name="Picture 7" descr="A person with long hair smiling&#10;&#10;Description automatically generated with low confidence">
            <a:extLst>
              <a:ext uri="{FF2B5EF4-FFF2-40B4-BE49-F238E27FC236}">
                <a16:creationId xmlns:a16="http://schemas.microsoft.com/office/drawing/2014/main" id="{CABBCEB6-F54D-C54E-EB05-6F663F3179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82373" y="4418635"/>
            <a:ext cx="1143000" cy="1713663"/>
          </a:xfrm>
          <a:prstGeom prst="rect">
            <a:avLst/>
          </a:prstGeom>
        </p:spPr>
      </p:pic>
      <p:pic>
        <p:nvPicPr>
          <p:cNvPr id="10" name="Picture 9" descr="A person smiling at the camera&#10;&#10;Description automatically generated with low confidence">
            <a:extLst>
              <a:ext uri="{FF2B5EF4-FFF2-40B4-BE49-F238E27FC236}">
                <a16:creationId xmlns:a16="http://schemas.microsoft.com/office/drawing/2014/main" id="{EEEDBFDB-62B8-9FED-AEC8-6E6F1A5EC2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4934" y="4451469"/>
            <a:ext cx="1143000" cy="1713663"/>
          </a:xfrm>
          <a:prstGeom prst="rect">
            <a:avLst/>
          </a:prstGeom>
        </p:spPr>
      </p:pic>
      <p:pic>
        <p:nvPicPr>
          <p:cNvPr id="12" name="Picture 11" descr="A person wearing glasses and a suit&#10;&#10;Description automatically generated with low confidence">
            <a:extLst>
              <a:ext uri="{FF2B5EF4-FFF2-40B4-BE49-F238E27FC236}">
                <a16:creationId xmlns:a16="http://schemas.microsoft.com/office/drawing/2014/main" id="{B8239D5F-22EA-8C91-1E9F-B03906D1A1E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48066" y="4484304"/>
            <a:ext cx="1143000" cy="1713663"/>
          </a:xfrm>
          <a:prstGeom prst="rect">
            <a:avLst/>
          </a:prstGeom>
        </p:spPr>
      </p:pic>
      <p:pic>
        <p:nvPicPr>
          <p:cNvPr id="14" name="Picture 13" descr="A person in a suit&#10;&#10;Description automatically generated with low confidence">
            <a:extLst>
              <a:ext uri="{FF2B5EF4-FFF2-40B4-BE49-F238E27FC236}">
                <a16:creationId xmlns:a16="http://schemas.microsoft.com/office/drawing/2014/main" id="{C47E1A5A-89DE-58E9-B2E9-00CCDC7BD86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00627" y="4484304"/>
            <a:ext cx="1143000" cy="1713663"/>
          </a:xfrm>
          <a:prstGeom prst="rect">
            <a:avLst/>
          </a:prstGeom>
        </p:spPr>
      </p:pic>
    </p:spTree>
    <p:extLst>
      <p:ext uri="{BB962C8B-B14F-4D97-AF65-F5344CB8AC3E}">
        <p14:creationId xmlns:p14="http://schemas.microsoft.com/office/powerpoint/2010/main" val="297274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7656-6906-412E-D3D5-6FD42EA5302F}"/>
              </a:ext>
            </a:extLst>
          </p:cNvPr>
          <p:cNvSpPr>
            <a:spLocks noGrp="1"/>
          </p:cNvSpPr>
          <p:nvPr>
            <p:ph type="title"/>
          </p:nvPr>
        </p:nvSpPr>
        <p:spPr/>
        <p:txBody>
          <a:bodyPr>
            <a:normAutofit/>
          </a:bodyPr>
          <a:lstStyle/>
          <a:p>
            <a:pPr algn="ctr"/>
            <a:r>
              <a:rPr lang="en-US" sz="3200" dirty="0"/>
              <a:t>MVD Organization Chart</a:t>
            </a:r>
          </a:p>
        </p:txBody>
      </p:sp>
      <p:graphicFrame>
        <p:nvGraphicFramePr>
          <p:cNvPr id="5" name="Content Placeholder 3">
            <a:extLst>
              <a:ext uri="{FF2B5EF4-FFF2-40B4-BE49-F238E27FC236}">
                <a16:creationId xmlns:a16="http://schemas.microsoft.com/office/drawing/2014/main" id="{63EF868B-BDDD-AC66-FFF3-974237FF58DF}"/>
              </a:ext>
            </a:extLst>
          </p:cNvPr>
          <p:cNvGraphicFramePr>
            <a:graphicFrameLocks noGrp="1"/>
          </p:cNvGraphicFramePr>
          <p:nvPr>
            <p:ph sz="quarter" idx="13"/>
            <p:extLst>
              <p:ext uri="{D42A27DB-BD31-4B8C-83A1-F6EECF244321}">
                <p14:modId xmlns:p14="http://schemas.microsoft.com/office/powerpoint/2010/main" val="306002133"/>
              </p:ext>
            </p:extLst>
          </p:nvPr>
        </p:nvGraphicFramePr>
        <p:xfrm>
          <a:off x="208344" y="1307939"/>
          <a:ext cx="11840902" cy="5058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422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FBA62-E186-6BC3-6449-4A71E6BB3FF7}"/>
              </a:ext>
            </a:extLst>
          </p:cNvPr>
          <p:cNvSpPr>
            <a:spLocks noGrp="1"/>
          </p:cNvSpPr>
          <p:nvPr>
            <p:ph type="title"/>
          </p:nvPr>
        </p:nvSpPr>
        <p:spPr/>
        <p:txBody>
          <a:bodyPr>
            <a:normAutofit/>
          </a:bodyPr>
          <a:lstStyle/>
          <a:p>
            <a:pPr algn="ctr"/>
            <a:r>
              <a:rPr lang="en-US" sz="3200" dirty="0"/>
              <a:t>MVD Key Points</a:t>
            </a:r>
          </a:p>
        </p:txBody>
      </p:sp>
      <p:sp>
        <p:nvSpPr>
          <p:cNvPr id="3" name="Content Placeholder 2">
            <a:extLst>
              <a:ext uri="{FF2B5EF4-FFF2-40B4-BE49-F238E27FC236}">
                <a16:creationId xmlns:a16="http://schemas.microsoft.com/office/drawing/2014/main" id="{011CD854-04D2-3CE0-B423-BAC956BB6B54}"/>
              </a:ext>
            </a:extLst>
          </p:cNvPr>
          <p:cNvSpPr>
            <a:spLocks noGrp="1"/>
          </p:cNvSpPr>
          <p:nvPr>
            <p:ph sz="quarter" idx="13"/>
          </p:nvPr>
        </p:nvSpPr>
        <p:spPr/>
        <p:txBody>
          <a:bodyPr>
            <a:normAutofit fontScale="85000" lnSpcReduction="10000"/>
          </a:bodyPr>
          <a:lstStyle/>
          <a:p>
            <a:pPr>
              <a:lnSpc>
                <a:spcPct val="200000"/>
              </a:lnSpc>
            </a:pPr>
            <a:r>
              <a:rPr lang="en-US" sz="2400" dirty="0"/>
              <a:t>Our Mission – </a:t>
            </a:r>
            <a:r>
              <a:rPr lang="en-US" sz="2400" i="1" dirty="0"/>
              <a:t>Driving Customer Service</a:t>
            </a:r>
          </a:p>
          <a:p>
            <a:pPr>
              <a:lnSpc>
                <a:spcPct val="200000"/>
              </a:lnSpc>
            </a:pPr>
            <a:r>
              <a:rPr lang="en-US" sz="2400" dirty="0"/>
              <a:t>48 Exam locations across the state</a:t>
            </a:r>
          </a:p>
          <a:p>
            <a:pPr>
              <a:lnSpc>
                <a:spcPct val="200000"/>
              </a:lnSpc>
            </a:pPr>
            <a:r>
              <a:rPr lang="en-US" sz="2400" dirty="0"/>
              <a:t>71 partner locations – county treasurer offices &amp; authorized agents</a:t>
            </a:r>
          </a:p>
          <a:p>
            <a:pPr>
              <a:lnSpc>
                <a:spcPct val="200000"/>
              </a:lnSpc>
            </a:pPr>
            <a:r>
              <a:rPr lang="en-US" sz="2400" dirty="0"/>
              <a:t>Licensed Drivers</a:t>
            </a:r>
          </a:p>
          <a:p>
            <a:pPr lvl="1">
              <a:lnSpc>
                <a:spcPct val="100000"/>
              </a:lnSpc>
            </a:pPr>
            <a:r>
              <a:rPr lang="en-US" sz="2000" dirty="0"/>
              <a:t>861,799 Standard License</a:t>
            </a:r>
          </a:p>
          <a:p>
            <a:pPr lvl="1">
              <a:lnSpc>
                <a:spcPct val="100000"/>
              </a:lnSpc>
            </a:pPr>
            <a:r>
              <a:rPr lang="en-US" sz="2000" dirty="0"/>
              <a:t>50,886 CDL </a:t>
            </a:r>
          </a:p>
          <a:p>
            <a:pPr>
              <a:lnSpc>
                <a:spcPct val="200000"/>
              </a:lnSpc>
            </a:pPr>
            <a:r>
              <a:rPr lang="en-US" sz="2400" dirty="0"/>
              <a:t>Nearly 3.9M Registered Vehicles</a:t>
            </a:r>
            <a:endParaRPr lang="en-US" sz="1800" dirty="0"/>
          </a:p>
          <a:p>
            <a:endParaRPr lang="en-US" dirty="0"/>
          </a:p>
        </p:txBody>
      </p:sp>
      <p:pic>
        <p:nvPicPr>
          <p:cNvPr id="5" name="Picture 4" descr="Shape&#10;&#10;Description automatically generated">
            <a:extLst>
              <a:ext uri="{FF2B5EF4-FFF2-40B4-BE49-F238E27FC236}">
                <a16:creationId xmlns:a16="http://schemas.microsoft.com/office/drawing/2014/main" id="{60B28757-E9C3-0BD2-355B-72F1702C0465}"/>
              </a:ext>
            </a:extLst>
          </p:cNvPr>
          <p:cNvPicPr>
            <a:picLocks noChangeAspect="1"/>
          </p:cNvPicPr>
          <p:nvPr/>
        </p:nvPicPr>
        <p:blipFill>
          <a:blip r:embed="rId3"/>
          <a:stretch>
            <a:fillRect/>
          </a:stretch>
        </p:blipFill>
        <p:spPr>
          <a:xfrm>
            <a:off x="11043627" y="5740767"/>
            <a:ext cx="914400" cy="914400"/>
          </a:xfrm>
          <a:prstGeom prst="rect">
            <a:avLst/>
          </a:prstGeom>
        </p:spPr>
      </p:pic>
    </p:spTree>
    <p:extLst>
      <p:ext uri="{BB962C8B-B14F-4D97-AF65-F5344CB8AC3E}">
        <p14:creationId xmlns:p14="http://schemas.microsoft.com/office/powerpoint/2010/main" val="360835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278D-94A1-DF28-F394-1E1FC9A8C47B}"/>
              </a:ext>
            </a:extLst>
          </p:cNvPr>
          <p:cNvSpPr>
            <a:spLocks noGrp="1"/>
          </p:cNvSpPr>
          <p:nvPr>
            <p:ph type="title"/>
          </p:nvPr>
        </p:nvSpPr>
        <p:spPr/>
        <p:txBody>
          <a:bodyPr>
            <a:normAutofit/>
          </a:bodyPr>
          <a:lstStyle/>
          <a:p>
            <a:pPr algn="ctr"/>
            <a:r>
              <a:rPr lang="en-US" sz="3200" dirty="0"/>
              <a:t>MVD Accomplishments - 2024</a:t>
            </a:r>
          </a:p>
        </p:txBody>
      </p:sp>
      <p:sp>
        <p:nvSpPr>
          <p:cNvPr id="3" name="Content Placeholder 2">
            <a:extLst>
              <a:ext uri="{FF2B5EF4-FFF2-40B4-BE49-F238E27FC236}">
                <a16:creationId xmlns:a16="http://schemas.microsoft.com/office/drawing/2014/main" id="{AF1BEF06-4F43-B9E1-4A7A-BD968539697D}"/>
              </a:ext>
            </a:extLst>
          </p:cNvPr>
          <p:cNvSpPr>
            <a:spLocks noGrp="1"/>
          </p:cNvSpPr>
          <p:nvPr>
            <p:ph sz="quarter" idx="13"/>
          </p:nvPr>
        </p:nvSpPr>
        <p:spPr>
          <a:xfrm>
            <a:off x="812800" y="1600200"/>
            <a:ext cx="10113701" cy="4114800"/>
          </a:xfrm>
        </p:spPr>
        <p:txBody>
          <a:bodyPr>
            <a:normAutofit fontScale="92500" lnSpcReduction="20000"/>
          </a:bodyPr>
          <a:lstStyle/>
          <a:p>
            <a:r>
              <a:rPr lang="en-US" dirty="0"/>
              <a:t>CARS Rollout 2</a:t>
            </a:r>
          </a:p>
          <a:p>
            <a:pPr lvl="1" rtl="0" eaLnBrk="1" latinLnBrk="0" hangingPunct="1">
              <a:lnSpc>
                <a:spcPct val="200000"/>
              </a:lnSpc>
            </a:pPr>
            <a:r>
              <a:rPr lang="en-US" sz="1700" kern="1200" dirty="0">
                <a:solidFill>
                  <a:schemeClr val="tx1"/>
                </a:solidFill>
                <a:effectLst/>
                <a:latin typeface="+mn-lt"/>
                <a:ea typeface="+mn-ea"/>
                <a:cs typeface="+mn-cs"/>
              </a:rPr>
              <a:t>Reduced appointment times from 22 minutes to </a:t>
            </a:r>
            <a:r>
              <a:rPr lang="en-US" sz="1700" dirty="0"/>
              <a:t>on average</a:t>
            </a:r>
            <a:r>
              <a:rPr lang="en-US" sz="1700" kern="1200" dirty="0">
                <a:solidFill>
                  <a:schemeClr val="tx1"/>
                </a:solidFill>
                <a:effectLst/>
                <a:latin typeface="+mn-lt"/>
                <a:ea typeface="+mn-ea"/>
                <a:cs typeface="+mn-cs"/>
              </a:rPr>
              <a:t> </a:t>
            </a:r>
            <a:r>
              <a:rPr lang="en-US" sz="1700" dirty="0"/>
              <a:t>6</a:t>
            </a:r>
            <a:r>
              <a:rPr lang="en-US" sz="1700" kern="1200" dirty="0">
                <a:solidFill>
                  <a:schemeClr val="tx1"/>
                </a:solidFill>
                <a:effectLst/>
                <a:latin typeface="+mn-lt"/>
                <a:ea typeface="+mn-ea"/>
                <a:cs typeface="+mn-cs"/>
              </a:rPr>
              <a:t> minutes per transaction.</a:t>
            </a:r>
          </a:p>
          <a:p>
            <a:pPr lvl="1" rtl="0" eaLnBrk="1" latinLnBrk="0" hangingPunct="1">
              <a:lnSpc>
                <a:spcPct val="200000"/>
              </a:lnSpc>
            </a:pPr>
            <a:r>
              <a:rPr lang="en-US" sz="1700" dirty="0">
                <a:effectLst/>
              </a:rPr>
              <a:t>Examiners can complete up to 30 transactions per day in comparison to the 12 – 15 prior to CARS</a:t>
            </a:r>
          </a:p>
          <a:p>
            <a:pPr lvl="1" rtl="0" eaLnBrk="1" latinLnBrk="0" hangingPunct="1">
              <a:lnSpc>
                <a:spcPct val="110000"/>
              </a:lnSpc>
              <a:spcBef>
                <a:spcPts val="1200"/>
              </a:spcBef>
            </a:pPr>
            <a:r>
              <a:rPr lang="en-US" sz="1700" kern="1200" dirty="0">
                <a:solidFill>
                  <a:schemeClr val="tx1"/>
                </a:solidFill>
                <a:effectLst/>
                <a:latin typeface="+mn-lt"/>
                <a:ea typeface="+mn-ea"/>
                <a:cs typeface="+mn-cs"/>
              </a:rPr>
              <a:t>Wait times for appointments have decreased from 48 - 90 days to less than 7 days including remote locations, with all major locations having next day / same day appointments and walk in availability.</a:t>
            </a:r>
            <a:endParaRPr lang="en-US" sz="1700" dirty="0">
              <a:effectLst/>
            </a:endParaRPr>
          </a:p>
          <a:p>
            <a:pPr lvl="1" rtl="0" eaLnBrk="1" latinLnBrk="0" hangingPunct="1">
              <a:lnSpc>
                <a:spcPct val="100000"/>
              </a:lnSpc>
              <a:spcBef>
                <a:spcPts val="1200"/>
              </a:spcBef>
            </a:pPr>
            <a:r>
              <a:rPr lang="en-US" sz="1700" kern="1200" dirty="0">
                <a:solidFill>
                  <a:schemeClr val="tx1"/>
                </a:solidFill>
                <a:effectLst/>
                <a:latin typeface="+mn-lt"/>
                <a:ea typeface="+mn-ea"/>
                <a:cs typeface="+mn-cs"/>
              </a:rPr>
              <a:t>In nearly all Exam stations, the wait time to take a written or driving test has gone from 79 days to 6, a 92% decrease. </a:t>
            </a:r>
            <a:endParaRPr lang="en-US" sz="1700" dirty="0">
              <a:effectLst/>
            </a:endParaRPr>
          </a:p>
          <a:p>
            <a:pPr lvl="1" rtl="0" eaLnBrk="1" latinLnBrk="0" hangingPunct="1">
              <a:lnSpc>
                <a:spcPct val="150000"/>
              </a:lnSpc>
              <a:spcBef>
                <a:spcPts val="1200"/>
              </a:spcBef>
            </a:pPr>
            <a:r>
              <a:rPr lang="en-US" sz="1700" kern="1200" dirty="0">
                <a:solidFill>
                  <a:schemeClr val="tx1"/>
                </a:solidFill>
                <a:effectLst/>
                <a:latin typeface="+mn-lt"/>
                <a:ea typeface="+mn-ea"/>
                <a:cs typeface="+mn-cs"/>
              </a:rPr>
              <a:t>For individuals needing to renew their driver license or ID card in person, the wait has gone from 45 days </a:t>
            </a:r>
            <a:r>
              <a:rPr lang="en-US" sz="1700" dirty="0"/>
              <a:t>to less than</a:t>
            </a:r>
            <a:r>
              <a:rPr lang="en-US" sz="1700" kern="1200" dirty="0">
                <a:solidFill>
                  <a:schemeClr val="tx1"/>
                </a:solidFill>
                <a:effectLst/>
                <a:latin typeface="+mn-lt"/>
                <a:ea typeface="+mn-ea"/>
                <a:cs typeface="+mn-cs"/>
              </a:rPr>
              <a:t> 3 days and in major </a:t>
            </a:r>
            <a:r>
              <a:rPr lang="en-US" sz="1700" kern="1200">
                <a:solidFill>
                  <a:schemeClr val="tx1"/>
                </a:solidFill>
                <a:effectLst/>
                <a:latin typeface="+mn-lt"/>
                <a:ea typeface="+mn-ea"/>
                <a:cs typeface="+mn-cs"/>
              </a:rPr>
              <a:t>locations same day, </a:t>
            </a:r>
            <a:r>
              <a:rPr lang="en-US" sz="1700" kern="1200" dirty="0">
                <a:solidFill>
                  <a:schemeClr val="tx1"/>
                </a:solidFill>
                <a:effectLst/>
                <a:latin typeface="+mn-lt"/>
                <a:ea typeface="+mn-ea"/>
                <a:cs typeface="+mn-cs"/>
              </a:rPr>
              <a:t>a 93% decrease. </a:t>
            </a:r>
          </a:p>
          <a:p>
            <a:pPr lvl="0" rtl="0" eaLnBrk="1" latinLnBrk="0" hangingPunct="1">
              <a:lnSpc>
                <a:spcPct val="150000"/>
              </a:lnSpc>
              <a:spcBef>
                <a:spcPts val="1200"/>
              </a:spcBef>
            </a:pPr>
            <a:r>
              <a:rPr lang="en-US" sz="2100" kern="1200" dirty="0">
                <a:solidFill>
                  <a:schemeClr val="tx1"/>
                </a:solidFill>
                <a:effectLst/>
                <a:latin typeface="+mn-lt"/>
                <a:ea typeface="+mn-ea"/>
                <a:cs typeface="+mn-cs"/>
              </a:rPr>
              <a:t>Check-in Kiosks</a:t>
            </a:r>
          </a:p>
        </p:txBody>
      </p:sp>
    </p:spTree>
    <p:extLst>
      <p:ext uri="{BB962C8B-B14F-4D97-AF65-F5344CB8AC3E}">
        <p14:creationId xmlns:p14="http://schemas.microsoft.com/office/powerpoint/2010/main" val="63010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FD35-5004-4CCA-63C0-278963833035}"/>
              </a:ext>
            </a:extLst>
          </p:cNvPr>
          <p:cNvSpPr>
            <a:spLocks noGrp="1"/>
          </p:cNvSpPr>
          <p:nvPr>
            <p:ph type="title"/>
          </p:nvPr>
        </p:nvSpPr>
        <p:spPr/>
        <p:txBody>
          <a:bodyPr>
            <a:normAutofit/>
          </a:bodyPr>
          <a:lstStyle/>
          <a:p>
            <a:pPr algn="ctr"/>
            <a:r>
              <a:rPr lang="en-US" sz="3200" dirty="0"/>
              <a:t>MVD Goals</a:t>
            </a:r>
            <a:r>
              <a:rPr lang="en-US" sz="3200" baseline="0" dirty="0"/>
              <a:t> for 2025</a:t>
            </a:r>
            <a:endParaRPr lang="en-US" sz="3200" dirty="0"/>
          </a:p>
        </p:txBody>
      </p:sp>
      <p:sp>
        <p:nvSpPr>
          <p:cNvPr id="3" name="Content Placeholder 2">
            <a:extLst>
              <a:ext uri="{FF2B5EF4-FFF2-40B4-BE49-F238E27FC236}">
                <a16:creationId xmlns:a16="http://schemas.microsoft.com/office/drawing/2014/main" id="{FC8F42F0-0E7F-8D10-BC59-B464203EEE2C}"/>
              </a:ext>
            </a:extLst>
          </p:cNvPr>
          <p:cNvSpPr>
            <a:spLocks noGrp="1"/>
          </p:cNvSpPr>
          <p:nvPr>
            <p:ph sz="quarter" idx="13"/>
          </p:nvPr>
        </p:nvSpPr>
        <p:spPr/>
        <p:txBody>
          <a:bodyPr>
            <a:normAutofit lnSpcReduction="10000"/>
          </a:bodyPr>
          <a:lstStyle/>
          <a:p>
            <a:pPr>
              <a:spcAft>
                <a:spcPts val="1200"/>
              </a:spcAft>
            </a:pPr>
            <a:r>
              <a:rPr lang="en-US" dirty="0"/>
              <a:t>CARS Rollout 3</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800" kern="1200" dirty="0">
                <a:solidFill>
                  <a:schemeClr val="tx1"/>
                </a:solidFill>
                <a:effectLst/>
              </a:rPr>
              <a:t>Services for the Public</a:t>
            </a:r>
          </a:p>
          <a:p>
            <a:pPr lvl="2"/>
            <a:r>
              <a:rPr lang="en-US" sz="1400" kern="1200" dirty="0">
                <a:solidFill>
                  <a:schemeClr val="tx1"/>
                </a:solidFill>
                <a:effectLst/>
              </a:rPr>
              <a:t>Increasing online transactions from 2 to 14 services</a:t>
            </a:r>
          </a:p>
          <a:p>
            <a:pPr lvl="2"/>
            <a:r>
              <a:rPr lang="en-US" sz="1400" dirty="0"/>
              <a:t>Reduced wait time for titles</a:t>
            </a:r>
          </a:p>
          <a:p>
            <a:pPr lvl="2"/>
            <a:r>
              <a:rPr lang="en-US" sz="1400" kern="1200" dirty="0">
                <a:solidFill>
                  <a:schemeClr val="tx1"/>
                </a:solidFill>
                <a:effectLst/>
              </a:rPr>
              <a:t>Citizens can go to any County office to complete in-person transactions</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1800" kern="1200" dirty="0">
                <a:solidFill>
                  <a:schemeClr val="tx1"/>
                </a:solidFill>
                <a:effectLst/>
              </a:rPr>
              <a:t>Services for Businesses</a:t>
            </a:r>
          </a:p>
          <a:p>
            <a:pPr lvl="2"/>
            <a:r>
              <a:rPr lang="en-US" sz="1400" kern="1200" dirty="0">
                <a:solidFill>
                  <a:schemeClr val="tx1"/>
                </a:solidFill>
                <a:effectLst/>
              </a:rPr>
              <a:t>Increasing online transactions from 7 to 28 online services.</a:t>
            </a:r>
          </a:p>
          <a:p>
            <a:pPr lvl="1">
              <a:spcBef>
                <a:spcPts val="1200"/>
              </a:spcBef>
            </a:pPr>
            <a:r>
              <a:rPr lang="en-US" sz="1800" dirty="0"/>
              <a:t>County Services</a:t>
            </a:r>
          </a:p>
          <a:p>
            <a:pPr lvl="2"/>
            <a:r>
              <a:rPr lang="en-US" sz="1400" kern="1200" dirty="0">
                <a:solidFill>
                  <a:schemeClr val="tx1"/>
                </a:solidFill>
                <a:effectLst/>
              </a:rPr>
              <a:t>Online renewals, plate orders, personalized plate requests</a:t>
            </a:r>
            <a:endParaRPr lang="en-US" sz="1400" dirty="0"/>
          </a:p>
          <a:p>
            <a:pPr lvl="1">
              <a:spcBef>
                <a:spcPts val="1200"/>
              </a:spcBef>
            </a:pPr>
            <a:r>
              <a:rPr lang="en-US" sz="1800" dirty="0"/>
              <a:t>Online Fleet Management Services</a:t>
            </a:r>
          </a:p>
          <a:p>
            <a:pPr lvl="1">
              <a:spcBef>
                <a:spcPts val="1200"/>
              </a:spcBef>
            </a:pPr>
            <a:r>
              <a:rPr lang="en-US" sz="1800" dirty="0"/>
              <a:t>Oversight and Management</a:t>
            </a:r>
          </a:p>
          <a:p>
            <a:pPr lvl="2"/>
            <a:r>
              <a:rPr lang="en-US" sz="1400" dirty="0"/>
              <a:t>VSB will have complete visibility into all transactions, even at the County level</a:t>
            </a:r>
          </a:p>
          <a:p>
            <a:pPr lvl="2"/>
            <a:r>
              <a:rPr lang="en-US" sz="1400" dirty="0"/>
              <a:t>Updates can be obtained from the County or the MVD HQ</a:t>
            </a:r>
          </a:p>
          <a:p>
            <a:pPr lvl="1"/>
            <a:endParaRPr lang="en-US" dirty="0"/>
          </a:p>
        </p:txBody>
      </p:sp>
    </p:spTree>
    <p:extLst>
      <p:ext uri="{BB962C8B-B14F-4D97-AF65-F5344CB8AC3E}">
        <p14:creationId xmlns:p14="http://schemas.microsoft.com/office/powerpoint/2010/main" val="218201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E6CA-7287-0647-31A9-7A144732A215}"/>
              </a:ext>
            </a:extLst>
          </p:cNvPr>
          <p:cNvSpPr>
            <a:spLocks noGrp="1"/>
          </p:cNvSpPr>
          <p:nvPr>
            <p:ph type="title"/>
          </p:nvPr>
        </p:nvSpPr>
        <p:spPr>
          <a:xfrm>
            <a:off x="812800" y="274638"/>
            <a:ext cx="10566400" cy="969555"/>
          </a:xfrm>
        </p:spPr>
        <p:txBody>
          <a:bodyPr>
            <a:normAutofit/>
          </a:bodyPr>
          <a:lstStyle/>
          <a:p>
            <a:pPr algn="ctr"/>
            <a:r>
              <a:rPr lang="en-US" sz="3200" dirty="0"/>
              <a:t>Motor Vehicle Division Budget </a:t>
            </a:r>
            <a:br>
              <a:rPr lang="en-US" dirty="0"/>
            </a:br>
            <a:r>
              <a:rPr lang="en-US" sz="2400" dirty="0"/>
              <a:t>Fiscal Year 2025</a:t>
            </a:r>
          </a:p>
        </p:txBody>
      </p:sp>
      <p:graphicFrame>
        <p:nvGraphicFramePr>
          <p:cNvPr id="7" name="Content Placeholder 6">
            <a:extLst>
              <a:ext uri="{FF2B5EF4-FFF2-40B4-BE49-F238E27FC236}">
                <a16:creationId xmlns:a16="http://schemas.microsoft.com/office/drawing/2014/main" id="{2E55837A-DB95-D40B-F0E6-B3596A642A57}"/>
              </a:ext>
            </a:extLst>
          </p:cNvPr>
          <p:cNvGraphicFramePr>
            <a:graphicFrameLocks noGrp="1"/>
          </p:cNvGraphicFramePr>
          <p:nvPr>
            <p:ph sz="quarter" idx="13"/>
            <p:extLst>
              <p:ext uri="{D42A27DB-BD31-4B8C-83A1-F6EECF244321}">
                <p14:modId xmlns:p14="http://schemas.microsoft.com/office/powerpoint/2010/main" val="539900316"/>
              </p:ext>
            </p:extLst>
          </p:nvPr>
        </p:nvGraphicFramePr>
        <p:xfrm>
          <a:off x="812800" y="1600200"/>
          <a:ext cx="105664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701722402"/>
              </p:ext>
            </p:extLst>
          </p:nvPr>
        </p:nvGraphicFramePr>
        <p:xfrm>
          <a:off x="-542047" y="1518830"/>
          <a:ext cx="12261946" cy="6853382"/>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descr="Shape&#10;&#10;Description automatically generated">
            <a:extLst>
              <a:ext uri="{FF2B5EF4-FFF2-40B4-BE49-F238E27FC236}">
                <a16:creationId xmlns:a16="http://schemas.microsoft.com/office/drawing/2014/main" id="{E8E0F99F-919C-103F-9405-998EB8D61252}"/>
              </a:ext>
            </a:extLst>
          </p:cNvPr>
          <p:cNvPicPr>
            <a:picLocks noChangeAspect="1"/>
          </p:cNvPicPr>
          <p:nvPr/>
        </p:nvPicPr>
        <p:blipFill>
          <a:blip r:embed="rId5"/>
          <a:stretch>
            <a:fillRect/>
          </a:stretch>
        </p:blipFill>
        <p:spPr>
          <a:xfrm>
            <a:off x="11043627" y="5740767"/>
            <a:ext cx="914400" cy="914400"/>
          </a:xfrm>
          <a:prstGeom prst="rect">
            <a:avLst/>
          </a:prstGeom>
        </p:spPr>
      </p:pic>
      <p:graphicFrame>
        <p:nvGraphicFramePr>
          <p:cNvPr id="5" name="Content Placeholder 6">
            <a:extLst>
              <a:ext uri="{FF2B5EF4-FFF2-40B4-BE49-F238E27FC236}">
                <a16:creationId xmlns:a16="http://schemas.microsoft.com/office/drawing/2014/main" id="{929B5BD3-8194-80C5-BB39-81BDD69BD7F3}"/>
              </a:ext>
            </a:extLst>
          </p:cNvPr>
          <p:cNvGraphicFramePr>
            <a:graphicFrameLocks/>
          </p:cNvGraphicFramePr>
          <p:nvPr>
            <p:extLst>
              <p:ext uri="{D42A27DB-BD31-4B8C-83A1-F6EECF244321}">
                <p14:modId xmlns:p14="http://schemas.microsoft.com/office/powerpoint/2010/main" val="2399813570"/>
              </p:ext>
            </p:extLst>
          </p:nvPr>
        </p:nvGraphicFramePr>
        <p:xfrm>
          <a:off x="-1024569" y="517793"/>
          <a:ext cx="13605832" cy="761265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6432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1DAD-60CD-85E4-F3FA-2CA0F45D55A3}"/>
              </a:ext>
            </a:extLst>
          </p:cNvPr>
          <p:cNvSpPr>
            <a:spLocks noGrp="1"/>
          </p:cNvSpPr>
          <p:nvPr>
            <p:ph type="title"/>
          </p:nvPr>
        </p:nvSpPr>
        <p:spPr>
          <a:xfrm>
            <a:off x="767315" y="194359"/>
            <a:ext cx="10657368" cy="730424"/>
          </a:xfrm>
        </p:spPr>
        <p:txBody>
          <a:bodyPr>
            <a:normAutofit/>
          </a:bodyPr>
          <a:lstStyle/>
          <a:p>
            <a:pPr algn="ctr"/>
            <a:r>
              <a:rPr lang="en-US" sz="3200" dirty="0"/>
              <a:t>Motor Vehicle Division Budget Requests</a:t>
            </a:r>
          </a:p>
        </p:txBody>
      </p:sp>
      <p:pic>
        <p:nvPicPr>
          <p:cNvPr id="5" name="Content Placeholder 4">
            <a:extLst>
              <a:ext uri="{FF2B5EF4-FFF2-40B4-BE49-F238E27FC236}">
                <a16:creationId xmlns:a16="http://schemas.microsoft.com/office/drawing/2014/main" id="{FAC259C8-732F-CDC8-A592-29E0E9CF22F5}"/>
              </a:ext>
            </a:extLst>
          </p:cNvPr>
          <p:cNvPicPr>
            <a:picLocks noGrp="1" noChangeAspect="1"/>
          </p:cNvPicPr>
          <p:nvPr>
            <p:ph sz="quarter" idx="13"/>
          </p:nvPr>
        </p:nvPicPr>
        <p:blipFill>
          <a:blip r:embed="rId3"/>
          <a:stretch>
            <a:fillRect/>
          </a:stretch>
        </p:blipFill>
        <p:spPr>
          <a:xfrm>
            <a:off x="2091847" y="2317315"/>
            <a:ext cx="8192021" cy="2937973"/>
          </a:xfrm>
        </p:spPr>
      </p:pic>
    </p:spTree>
    <p:extLst>
      <p:ext uri="{BB962C8B-B14F-4D97-AF65-F5344CB8AC3E}">
        <p14:creationId xmlns:p14="http://schemas.microsoft.com/office/powerpoint/2010/main" val="148305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D5FD-8F9D-D906-08AF-FAA2C8F5C248}"/>
              </a:ext>
            </a:extLst>
          </p:cNvPr>
          <p:cNvSpPr>
            <a:spLocks noGrp="1"/>
          </p:cNvSpPr>
          <p:nvPr>
            <p:ph type="title"/>
          </p:nvPr>
        </p:nvSpPr>
        <p:spPr/>
        <p:txBody>
          <a:bodyPr>
            <a:normAutofit fontScale="90000"/>
          </a:bodyPr>
          <a:lstStyle/>
          <a:p>
            <a:pPr algn="ctr"/>
            <a:r>
              <a:rPr lang="en-US" dirty="0"/>
              <a:t>Motor Vehicle Division Budget Requests</a:t>
            </a:r>
          </a:p>
        </p:txBody>
      </p:sp>
      <p:pic>
        <p:nvPicPr>
          <p:cNvPr id="9" name="Content Placeholder 8">
            <a:extLst>
              <a:ext uri="{FF2B5EF4-FFF2-40B4-BE49-F238E27FC236}">
                <a16:creationId xmlns:a16="http://schemas.microsoft.com/office/drawing/2014/main" id="{727F6D83-75C1-15EA-9299-99766A819F08}"/>
              </a:ext>
            </a:extLst>
          </p:cNvPr>
          <p:cNvPicPr>
            <a:picLocks noGrp="1" noChangeAspect="1"/>
          </p:cNvPicPr>
          <p:nvPr>
            <p:ph sz="quarter" idx="13"/>
          </p:nvPr>
        </p:nvPicPr>
        <p:blipFill>
          <a:blip r:embed="rId2"/>
          <a:stretch>
            <a:fillRect/>
          </a:stretch>
        </p:blipFill>
        <p:spPr>
          <a:xfrm>
            <a:off x="2830882" y="2605414"/>
            <a:ext cx="6876790" cy="2054269"/>
          </a:xfrm>
        </p:spPr>
      </p:pic>
    </p:spTree>
    <p:extLst>
      <p:ext uri="{BB962C8B-B14F-4D97-AF65-F5344CB8AC3E}">
        <p14:creationId xmlns:p14="http://schemas.microsoft.com/office/powerpoint/2010/main" val="1066630766"/>
      </p:ext>
    </p:extLst>
  </p:cSld>
  <p:clrMapOvr>
    <a:masterClrMapping/>
  </p:clrMapOvr>
</p:sld>
</file>

<file path=ppt/theme/theme1.xml><?xml version="1.0" encoding="utf-8"?>
<a:theme xmlns:a="http://schemas.openxmlformats.org/drawingml/2006/main" name="Office Theme">
  <a:themeElements>
    <a:clrScheme name="Custom 2">
      <a:dk1>
        <a:srgbClr val="FFFFFF"/>
      </a:dk1>
      <a:lt1>
        <a:sysClr val="window" lastClr="FFFFFF"/>
      </a:lt1>
      <a:dk2>
        <a:srgbClr val="44546A"/>
      </a:dk2>
      <a:lt2>
        <a:srgbClr val="5F5F5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B2B2B2"/>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11431</TotalTime>
  <Words>629</Words>
  <Application>Microsoft Office PowerPoint</Application>
  <PresentationFormat>Widescreen</PresentationFormat>
  <Paragraphs>98</Paragraphs>
  <Slides>10</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Arial Narrow</vt:lpstr>
      <vt:lpstr>Calibri</vt:lpstr>
      <vt:lpstr>Century Schoolbook</vt:lpstr>
      <vt:lpstr>Office Theme</vt:lpstr>
      <vt:lpstr>Custom Design</vt:lpstr>
      <vt:lpstr>Motor Vehicle Division</vt:lpstr>
      <vt:lpstr>PowerPoint Presentation</vt:lpstr>
      <vt:lpstr>MVD Organization Chart</vt:lpstr>
      <vt:lpstr>MVD Key Points</vt:lpstr>
      <vt:lpstr>MVD Accomplishments - 2024</vt:lpstr>
      <vt:lpstr>MVD Goals for 2025</vt:lpstr>
      <vt:lpstr>Motor Vehicle Division Budget  Fiscal Year 2025</vt:lpstr>
      <vt:lpstr>Motor Vehicle Division Budget Requests</vt:lpstr>
      <vt:lpstr>Motor Vehicle Division Budget Requests</vt:lpstr>
      <vt:lpstr>Motor Vehicle Division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Cantrell, Emilee</dc:creator>
  <cp:lastModifiedBy>Thompson, Beth</cp:lastModifiedBy>
  <cp:revision>27</cp:revision>
  <cp:lastPrinted>2025-01-14T23:32:08Z</cp:lastPrinted>
  <dcterms:created xsi:type="dcterms:W3CDTF">2022-02-11T20:02:41Z</dcterms:created>
  <dcterms:modified xsi:type="dcterms:W3CDTF">2025-01-14T23:33:28Z</dcterms:modified>
</cp:coreProperties>
</file>