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0" r:id="rId6"/>
  </p:sldMasterIdLst>
  <p:notesMasterIdLst>
    <p:notesMasterId r:id="rId46"/>
  </p:notesMasterIdLst>
  <p:sldIdLst>
    <p:sldId id="337" r:id="rId7"/>
    <p:sldId id="326" r:id="rId8"/>
    <p:sldId id="334" r:id="rId9"/>
    <p:sldId id="301" r:id="rId10"/>
    <p:sldId id="340" r:id="rId11"/>
    <p:sldId id="341" r:id="rId12"/>
    <p:sldId id="383" r:id="rId13"/>
    <p:sldId id="389" r:id="rId14"/>
    <p:sldId id="401" r:id="rId15"/>
    <p:sldId id="390" r:id="rId16"/>
    <p:sldId id="384" r:id="rId17"/>
    <p:sldId id="346" r:id="rId18"/>
    <p:sldId id="397" r:id="rId19"/>
    <p:sldId id="385" r:id="rId20"/>
    <p:sldId id="354" r:id="rId21"/>
    <p:sldId id="398" r:id="rId22"/>
    <p:sldId id="387" r:id="rId23"/>
    <p:sldId id="358" r:id="rId24"/>
    <p:sldId id="359" r:id="rId25"/>
    <p:sldId id="360" r:id="rId26"/>
    <p:sldId id="257" r:id="rId27"/>
    <p:sldId id="313" r:id="rId28"/>
    <p:sldId id="308" r:id="rId29"/>
    <p:sldId id="311" r:id="rId30"/>
    <p:sldId id="312" r:id="rId31"/>
    <p:sldId id="296" r:id="rId32"/>
    <p:sldId id="261" r:id="rId33"/>
    <p:sldId id="295" r:id="rId34"/>
    <p:sldId id="294" r:id="rId35"/>
    <p:sldId id="322" r:id="rId36"/>
    <p:sldId id="350" r:id="rId37"/>
    <p:sldId id="388" r:id="rId38"/>
    <p:sldId id="399" r:id="rId39"/>
    <p:sldId id="400" r:id="rId40"/>
    <p:sldId id="344" r:id="rId41"/>
    <p:sldId id="395" r:id="rId42"/>
    <p:sldId id="393" r:id="rId43"/>
    <p:sldId id="394" r:id="rId44"/>
    <p:sldId id="3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247" autoAdjust="0"/>
  </p:normalViewPr>
  <p:slideViewPr>
    <p:cSldViewPr snapToGrid="0">
      <p:cViewPr varScale="1">
        <p:scale>
          <a:sx n="100" d="100"/>
          <a:sy n="100" d="100"/>
        </p:scale>
        <p:origin x="102" y="228"/>
      </p:cViewPr>
      <p:guideLst/>
    </p:cSldViewPr>
  </p:slideViewPr>
  <p:outlineViewPr>
    <p:cViewPr>
      <p:scale>
        <a:sx n="33" d="100"/>
        <a:sy n="33" d="100"/>
      </p:scale>
      <p:origin x="0" y="-22896"/>
    </p:cViewPr>
  </p:outlineViewPr>
  <p:notesTextViewPr>
    <p:cViewPr>
      <p:scale>
        <a:sx n="1" d="1"/>
        <a:sy n="1" d="1"/>
      </p:scale>
      <p:origin x="0" y="0"/>
    </p:cViewPr>
  </p:notesTextViewPr>
  <p:sorterViewPr>
    <p:cViewPr>
      <p:scale>
        <a:sx n="100" d="100"/>
        <a:sy n="100" d="100"/>
      </p:scale>
      <p:origin x="0" y="-3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sdfiles\Workgroup\CSDAllShare\1%20-%20Budget\Budget%20-%202023%20Biennium\2023\Status%20Meetings\06%20December%202022\SAO%20Financials%2012-31-2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3135452181025717E-2"/>
          <c:y val="0.3186082904521722"/>
          <c:w val="0.83430454933421894"/>
          <c:h val="0.60869286386371513"/>
        </c:manualLayout>
      </c:layout>
      <c:pie3DChart>
        <c:varyColors val="1"/>
        <c:ser>
          <c:idx val="0"/>
          <c:order val="0"/>
          <c:explosion val="10"/>
          <c:dPt>
            <c:idx val="0"/>
            <c:bubble3D val="0"/>
            <c:extLst>
              <c:ext xmlns:c16="http://schemas.microsoft.com/office/drawing/2014/chart" uri="{C3380CC4-5D6E-409C-BE32-E72D297353CC}">
                <c16:uniqueId val="{00000000-FF63-41EF-BF5A-EE2A40E35250}"/>
              </c:ext>
            </c:extLst>
          </c:dPt>
          <c:dLbls>
            <c:dLbl>
              <c:idx val="0"/>
              <c:tx>
                <c:rich>
                  <a:bodyPr/>
                  <a:lstStyle/>
                  <a:p>
                    <a:r>
                      <a:rPr lang="en-US" dirty="0"/>
                      <a:t>General</a:t>
                    </a:r>
                    <a:r>
                      <a:rPr lang="en-US" baseline="0" dirty="0"/>
                      <a:t> Fund </a:t>
                    </a:r>
                    <a:r>
                      <a:rPr lang="en-US" dirty="0"/>
                      <a:t>87%</a:t>
                    </a:r>
                    <a:endParaRPr lang="en-US" baseline="0" dirty="0"/>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FF63-41EF-BF5A-EE2A40E35250}"/>
                </c:ext>
              </c:extLst>
            </c:dLbl>
            <c:dLbl>
              <c:idx val="1"/>
              <c:tx>
                <c:rich>
                  <a:bodyPr/>
                  <a:lstStyle/>
                  <a:p>
                    <a:r>
                      <a:rPr lang="en-US" dirty="0"/>
                      <a:t>DOJ</a:t>
                    </a:r>
                    <a:r>
                      <a:rPr lang="en-US" baseline="0" dirty="0"/>
                      <a:t> State Special revenue </a:t>
                    </a:r>
                    <a:r>
                      <a:rPr lang="en-US" dirty="0"/>
                      <a:t>11%</a:t>
                    </a:r>
                    <a:endParaRPr lang="en-US" baseline="0" dirty="0"/>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FF63-41EF-BF5A-EE2A40E35250}"/>
                </c:ext>
              </c:extLst>
            </c:dLbl>
            <c:dLbl>
              <c:idx val="2"/>
              <c:tx>
                <c:rich>
                  <a:bodyPr/>
                  <a:lstStyle/>
                  <a:p>
                    <a:r>
                      <a:rPr lang="en-US" dirty="0"/>
                      <a:t>Federal</a:t>
                    </a:r>
                    <a:r>
                      <a:rPr lang="en-US" baseline="0" dirty="0"/>
                      <a:t> Funds 2%</a:t>
                    </a:r>
                    <a:endParaRPr lang="en-US" dirty="0"/>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FF63-41EF-BF5A-EE2A40E35250}"/>
                </c:ext>
              </c:extLst>
            </c:dLbl>
            <c:spPr>
              <a:noFill/>
              <a:ln>
                <a:noFill/>
              </a:ln>
              <a:effectLst/>
            </c:spPr>
            <c:txPr>
              <a:bodyPr wrap="square" lIns="38100" tIns="19050" rIns="38100" bIns="19050" anchor="ctr">
                <a:spAutoFit/>
              </a:bodyPr>
              <a:lstStyle/>
              <a:p>
                <a:pPr>
                  <a:defRPr sz="1400" b="1">
                    <a:solidFill>
                      <a:schemeClr val="bg1"/>
                    </a:solidFill>
                    <a:latin typeface="Arial Narrow" panose="020B0606020202030204" pitchFamily="34" charset="0"/>
                    <a:cs typeface="Times New Roman" panose="02020603050405020304" pitchFamily="18"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'LSD funding'!$A$2:$A$4</c:f>
              <c:strCache>
                <c:ptCount val="3"/>
                <c:pt idx="0">
                  <c:v>General Fund (Fund 01100) $7,699,955 or 69%</c:v>
                </c:pt>
                <c:pt idx="1">
                  <c:v>DOJ State Special Revenue </c:v>
                </c:pt>
                <c:pt idx="2">
                  <c:v>Federal Child Protection Unit (Fund 03801) $686,695 or 6%</c:v>
                </c:pt>
              </c:strCache>
            </c:strRef>
          </c:cat>
          <c:val>
            <c:numRef>
              <c:f>'LSD funding'!$B$2:$B$4</c:f>
              <c:numCache>
                <c:formatCode>"$"#,##0_);[Red]\("$"#,##0\)</c:formatCode>
                <c:ptCount val="3"/>
                <c:pt idx="0">
                  <c:v>9006802.1799999997</c:v>
                </c:pt>
                <c:pt idx="1">
                  <c:v>1015448</c:v>
                </c:pt>
                <c:pt idx="2">
                  <c:v>225748</c:v>
                </c:pt>
              </c:numCache>
            </c:numRef>
          </c:val>
          <c:extLst>
            <c:ext xmlns:c16="http://schemas.microsoft.com/office/drawing/2014/chart" uri="{C3380CC4-5D6E-409C-BE32-E72D297353CC}">
              <c16:uniqueId val="{00000001-FF63-41EF-BF5A-EE2A40E35250}"/>
            </c:ext>
          </c:extLst>
        </c:ser>
        <c:dLbls>
          <c:showLegendKey val="0"/>
          <c:showVal val="0"/>
          <c:showCatName val="0"/>
          <c:showSerName val="0"/>
          <c:showPercent val="1"/>
          <c:showBubbleSize val="0"/>
          <c:showLeaderLines val="1"/>
        </c:dLbls>
      </c:pie3DChart>
    </c:plotArea>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30C87-F5B7-49A1-928B-BE51E432A85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C3DA724-FF36-4713-A059-9C8523362FD8}">
      <dgm:prSet phldrT="[Text]" custT="1"/>
      <dgm:spPr/>
      <dgm:t>
        <a:bodyPr/>
        <a:lstStyle/>
        <a:p>
          <a:r>
            <a:rPr lang="en-US" sz="1600" b="1" dirty="0">
              <a:solidFill>
                <a:schemeClr val="bg2">
                  <a:lumMod val="50000"/>
                </a:schemeClr>
              </a:solidFill>
              <a:latin typeface="Arial Narrow" panose="020B0606020202030204" pitchFamily="34" charset="0"/>
            </a:rPr>
            <a:t>Administrator</a:t>
          </a:r>
        </a:p>
      </dgm:t>
    </dgm:pt>
    <dgm:pt modelId="{5501A329-4000-4676-9B35-1D983B32EDB1}" type="parTrans" cxnId="{B7E28614-88F7-49ED-A8E3-A63E848B2115}">
      <dgm:prSet/>
      <dgm:spPr/>
      <dgm:t>
        <a:bodyPr/>
        <a:lstStyle/>
        <a:p>
          <a:endParaRPr lang="en-US"/>
        </a:p>
      </dgm:t>
    </dgm:pt>
    <dgm:pt modelId="{4B9B026A-F298-4898-B3DE-319EB7CE76DC}" type="sibTrans" cxnId="{B7E28614-88F7-49ED-A8E3-A63E848B2115}">
      <dgm:prSet/>
      <dgm:spPr/>
      <dgm:t>
        <a:bodyPr/>
        <a:lstStyle/>
        <a:p>
          <a:endParaRPr lang="en-US"/>
        </a:p>
      </dgm:t>
    </dgm:pt>
    <dgm:pt modelId="{AD52737C-392D-4554-A8B4-EE315F64800B}" type="asst">
      <dgm:prSet phldrT="[Text]" custT="1"/>
      <dgm:spPr/>
      <dgm:t>
        <a:bodyPr/>
        <a:lstStyle/>
        <a:p>
          <a:pPr algn="ctr"/>
          <a:r>
            <a:rPr lang="en-US" sz="1400" b="1" dirty="0">
              <a:solidFill>
                <a:schemeClr val="bg2">
                  <a:lumMod val="50000"/>
                </a:schemeClr>
              </a:solidFill>
              <a:latin typeface="Arial Narrow" panose="020B0606020202030204" pitchFamily="34" charset="0"/>
            </a:rPr>
            <a:t>Natural Resource </a:t>
          </a:r>
        </a:p>
        <a:p>
          <a:pPr algn="ctr"/>
          <a:r>
            <a:rPr lang="en-US" sz="1400" b="1" dirty="0">
              <a:solidFill>
                <a:schemeClr val="bg2">
                  <a:lumMod val="50000"/>
                </a:schemeClr>
              </a:solidFill>
              <a:latin typeface="Arial Narrow" panose="020B0606020202030204" pitchFamily="34" charset="0"/>
            </a:rPr>
            <a:t>Damage Program</a:t>
          </a:r>
        </a:p>
      </dgm:t>
    </dgm:pt>
    <dgm:pt modelId="{9E5A4BB6-A03F-477D-B905-421DA920178A}" type="parTrans" cxnId="{476607D8-6DE8-4378-AACD-BE0947AD13AF}">
      <dgm:prSet/>
      <dgm:spPr/>
      <dgm:t>
        <a:bodyPr/>
        <a:lstStyle/>
        <a:p>
          <a:endParaRPr lang="en-US"/>
        </a:p>
      </dgm:t>
    </dgm:pt>
    <dgm:pt modelId="{2EFBB414-1235-4E4D-8106-0CF0601D1902}" type="sibTrans" cxnId="{476607D8-6DE8-4378-AACD-BE0947AD13AF}">
      <dgm:prSet/>
      <dgm:spPr/>
      <dgm:t>
        <a:bodyPr/>
        <a:lstStyle/>
        <a:p>
          <a:endParaRPr lang="en-US"/>
        </a:p>
      </dgm:t>
    </dgm:pt>
    <dgm:pt modelId="{9B28AEDB-39B5-480E-9B9A-1E9F30CE8E17}">
      <dgm:prSet phldrT="[Text]" custT="1"/>
      <dgm:spPr/>
      <dgm:t>
        <a:bodyPr/>
        <a:lstStyle/>
        <a:p>
          <a:r>
            <a:rPr lang="en-US" sz="1400" b="1" dirty="0">
              <a:solidFill>
                <a:schemeClr val="bg2">
                  <a:lumMod val="50000"/>
                </a:schemeClr>
              </a:solidFill>
              <a:latin typeface="Arial Narrow" panose="020B0606020202030204" pitchFamily="34" charset="0"/>
            </a:rPr>
            <a:t>Appellate Bureau</a:t>
          </a:r>
        </a:p>
        <a:p>
          <a:r>
            <a:rPr lang="en-US" sz="1400" b="0" dirty="0">
              <a:solidFill>
                <a:schemeClr val="bg2">
                  <a:lumMod val="50000"/>
                </a:schemeClr>
              </a:solidFill>
              <a:latin typeface="Arial Narrow" panose="020B0606020202030204" pitchFamily="34" charset="0"/>
            </a:rPr>
            <a:t>Tammy Plubell</a:t>
          </a:r>
        </a:p>
      </dgm:t>
    </dgm:pt>
    <dgm:pt modelId="{A76094BB-7A25-4313-9946-53EEF095F9B8}" type="parTrans" cxnId="{83334893-CEB4-4A1E-9910-059D66DF2050}">
      <dgm:prSet/>
      <dgm:spPr/>
      <dgm:t>
        <a:bodyPr/>
        <a:lstStyle/>
        <a:p>
          <a:endParaRPr lang="en-US"/>
        </a:p>
      </dgm:t>
    </dgm:pt>
    <dgm:pt modelId="{A89C0EB5-1E69-48E3-8709-F5C16DE4A81B}" type="sibTrans" cxnId="{83334893-CEB4-4A1E-9910-059D66DF2050}">
      <dgm:prSet/>
      <dgm:spPr/>
      <dgm:t>
        <a:bodyPr/>
        <a:lstStyle/>
        <a:p>
          <a:endParaRPr lang="en-US"/>
        </a:p>
      </dgm:t>
    </dgm:pt>
    <dgm:pt modelId="{C0C60DE7-2EE2-4F4D-BF44-2928A88500D8}">
      <dgm:prSet phldrT="[Text]" custT="1"/>
      <dgm:spPr/>
      <dgm:t>
        <a:bodyPr/>
        <a:lstStyle/>
        <a:p>
          <a:r>
            <a:rPr lang="en-US" sz="1400" b="1" dirty="0">
              <a:solidFill>
                <a:schemeClr val="bg2">
                  <a:lumMod val="50000"/>
                </a:schemeClr>
              </a:solidFill>
              <a:latin typeface="Arial Narrow" panose="020B0606020202030204" pitchFamily="34" charset="0"/>
            </a:rPr>
            <a:t>Office of Consumer Protection</a:t>
          </a:r>
        </a:p>
        <a:p>
          <a:r>
            <a:rPr lang="en-US" sz="1400" b="0" dirty="0">
              <a:solidFill>
                <a:schemeClr val="bg2">
                  <a:lumMod val="50000"/>
                </a:schemeClr>
              </a:solidFill>
              <a:latin typeface="Arial Narrow" panose="020B0606020202030204" pitchFamily="34" charset="0"/>
            </a:rPr>
            <a:t>Brent Mead</a:t>
          </a:r>
        </a:p>
      </dgm:t>
    </dgm:pt>
    <dgm:pt modelId="{A32116A0-22A1-4CBB-A283-9587484F481E}" type="parTrans" cxnId="{A06C742E-AB6E-42D1-8203-830F9B845138}">
      <dgm:prSet/>
      <dgm:spPr/>
      <dgm:t>
        <a:bodyPr/>
        <a:lstStyle/>
        <a:p>
          <a:endParaRPr lang="en-US"/>
        </a:p>
      </dgm:t>
    </dgm:pt>
    <dgm:pt modelId="{0A62068C-6533-42C3-8086-C370DAAD0C92}" type="sibTrans" cxnId="{A06C742E-AB6E-42D1-8203-830F9B845138}">
      <dgm:prSet/>
      <dgm:spPr/>
      <dgm:t>
        <a:bodyPr/>
        <a:lstStyle/>
        <a:p>
          <a:endParaRPr lang="en-US"/>
        </a:p>
      </dgm:t>
    </dgm:pt>
    <dgm:pt modelId="{44534B1D-05DB-421A-8B63-21CB126616F2}">
      <dgm:prSet phldrT="[Text]" custT="1"/>
      <dgm:spPr/>
      <dgm:t>
        <a:bodyPr/>
        <a:lstStyle/>
        <a:p>
          <a:r>
            <a:rPr lang="en-US" sz="1400" b="1" dirty="0">
              <a:solidFill>
                <a:schemeClr val="bg2">
                  <a:lumMod val="50000"/>
                </a:schemeClr>
              </a:solidFill>
              <a:latin typeface="Arial Narrow" panose="020B0606020202030204" pitchFamily="34" charset="0"/>
            </a:rPr>
            <a:t>Agency Legal Services</a:t>
          </a:r>
        </a:p>
        <a:p>
          <a:r>
            <a:rPr lang="en-US" sz="1400" b="0" dirty="0">
              <a:solidFill>
                <a:schemeClr val="bg2">
                  <a:lumMod val="50000"/>
                </a:schemeClr>
              </a:solidFill>
              <a:latin typeface="Arial Narrow" panose="020B0606020202030204" pitchFamily="34" charset="0"/>
            </a:rPr>
            <a:t>Aislinn Brown</a:t>
          </a:r>
        </a:p>
      </dgm:t>
    </dgm:pt>
    <dgm:pt modelId="{9416034F-3B6B-4526-8C24-6FE7C90F5938}" type="parTrans" cxnId="{910251F7-393F-46E7-B7D5-CBB48E13074F}">
      <dgm:prSet/>
      <dgm:spPr/>
      <dgm:t>
        <a:bodyPr/>
        <a:lstStyle/>
        <a:p>
          <a:endParaRPr lang="en-US"/>
        </a:p>
      </dgm:t>
    </dgm:pt>
    <dgm:pt modelId="{D0BDF586-E97A-4D9D-B446-F138D45A32CA}" type="sibTrans" cxnId="{910251F7-393F-46E7-B7D5-CBB48E13074F}">
      <dgm:prSet/>
      <dgm:spPr/>
      <dgm:t>
        <a:bodyPr/>
        <a:lstStyle/>
        <a:p>
          <a:endParaRPr lang="en-US"/>
        </a:p>
      </dgm:t>
    </dgm:pt>
    <dgm:pt modelId="{6B67723C-5FD9-4447-8877-FEAEC55E19F3}">
      <dgm:prSet custT="1"/>
      <dgm:spPr/>
      <dgm:t>
        <a:bodyPr/>
        <a:lstStyle/>
        <a:p>
          <a:r>
            <a:rPr lang="en-US" sz="1400" b="1" dirty="0">
              <a:solidFill>
                <a:schemeClr val="bg2">
                  <a:lumMod val="50000"/>
                </a:schemeClr>
              </a:solidFill>
              <a:latin typeface="Arial Narrow" panose="020B0606020202030204" pitchFamily="34" charset="0"/>
            </a:rPr>
            <a:t>Civil Bureau</a:t>
          </a:r>
        </a:p>
        <a:p>
          <a:r>
            <a:rPr lang="en-US" sz="1400" b="0" dirty="0">
              <a:solidFill>
                <a:schemeClr val="bg2">
                  <a:lumMod val="50000"/>
                </a:schemeClr>
              </a:solidFill>
              <a:latin typeface="Arial Narrow" panose="020B0606020202030204" pitchFamily="34" charset="0"/>
            </a:rPr>
            <a:t>Mike Russell</a:t>
          </a:r>
        </a:p>
      </dgm:t>
    </dgm:pt>
    <dgm:pt modelId="{1BD71245-B1D6-4956-BEC9-3162CDBD752A}" type="parTrans" cxnId="{3DACA6F2-D258-4372-9770-5200538A889D}">
      <dgm:prSet/>
      <dgm:spPr/>
      <dgm:t>
        <a:bodyPr/>
        <a:lstStyle/>
        <a:p>
          <a:endParaRPr lang="en-US"/>
        </a:p>
      </dgm:t>
    </dgm:pt>
    <dgm:pt modelId="{1204F982-0480-4425-8629-C813F9705095}" type="sibTrans" cxnId="{3DACA6F2-D258-4372-9770-5200538A889D}">
      <dgm:prSet/>
      <dgm:spPr/>
      <dgm:t>
        <a:bodyPr/>
        <a:lstStyle/>
        <a:p>
          <a:endParaRPr lang="en-US"/>
        </a:p>
      </dgm:t>
    </dgm:pt>
    <dgm:pt modelId="{B88B4B09-563B-4FF4-8DE0-774EF1EE8A82}">
      <dgm:prSet phldrT="[Text]" custT="1"/>
      <dgm:spPr/>
      <dgm:t>
        <a:bodyPr/>
        <a:lstStyle/>
        <a:p>
          <a:r>
            <a:rPr lang="en-US" sz="1400" b="1" dirty="0">
              <a:solidFill>
                <a:schemeClr val="bg2">
                  <a:lumMod val="50000"/>
                </a:schemeClr>
              </a:solidFill>
              <a:latin typeface="Arial Narrow" panose="020B0606020202030204" pitchFamily="34" charset="0"/>
            </a:rPr>
            <a:t>Child Protection Unit</a:t>
          </a:r>
        </a:p>
        <a:p>
          <a:r>
            <a:rPr lang="en-US" sz="1400" b="0" dirty="0">
              <a:solidFill>
                <a:schemeClr val="bg2">
                  <a:lumMod val="50000"/>
                </a:schemeClr>
              </a:solidFill>
              <a:latin typeface="Arial Narrow" panose="020B0606020202030204" pitchFamily="34" charset="0"/>
            </a:rPr>
            <a:t>Karen Kane</a:t>
          </a:r>
        </a:p>
      </dgm:t>
    </dgm:pt>
    <dgm:pt modelId="{E1A0BAB1-1517-4BA9-ADC8-7CCDFA503042}" type="parTrans" cxnId="{B1B274E3-9D0C-4101-A4DD-20E3A1290981}">
      <dgm:prSet/>
      <dgm:spPr/>
      <dgm:t>
        <a:bodyPr/>
        <a:lstStyle/>
        <a:p>
          <a:endParaRPr lang="en-US"/>
        </a:p>
      </dgm:t>
    </dgm:pt>
    <dgm:pt modelId="{01B96DAA-89FC-4E44-9E4F-9FEFE056815D}" type="sibTrans" cxnId="{B1B274E3-9D0C-4101-A4DD-20E3A1290981}">
      <dgm:prSet/>
      <dgm:spPr/>
      <dgm:t>
        <a:bodyPr/>
        <a:lstStyle/>
        <a:p>
          <a:endParaRPr lang="en-US"/>
        </a:p>
      </dgm:t>
    </dgm:pt>
    <dgm:pt modelId="{7F22DB12-B884-4BD6-BC76-A2F4C66245CA}">
      <dgm:prSet phldrT="[Text]" custT="1"/>
      <dgm:spPr/>
      <dgm:t>
        <a:bodyPr/>
        <a:lstStyle/>
        <a:p>
          <a:r>
            <a:rPr lang="en-US" sz="1400" b="1" dirty="0">
              <a:solidFill>
                <a:schemeClr val="bg2">
                  <a:lumMod val="50000"/>
                </a:schemeClr>
              </a:solidFill>
              <a:latin typeface="Arial Narrow" panose="020B0606020202030204" pitchFamily="34" charset="0"/>
            </a:rPr>
            <a:t>Prosecution Services Bureau</a:t>
          </a:r>
        </a:p>
        <a:p>
          <a:r>
            <a:rPr lang="en-US" sz="1400" b="0" dirty="0">
              <a:solidFill>
                <a:schemeClr val="bg2">
                  <a:lumMod val="50000"/>
                </a:schemeClr>
              </a:solidFill>
              <a:latin typeface="Arial Narrow" panose="020B0606020202030204" pitchFamily="34" charset="0"/>
            </a:rPr>
            <a:t>Dan Guzynski</a:t>
          </a:r>
        </a:p>
      </dgm:t>
    </dgm:pt>
    <dgm:pt modelId="{6B674AC1-223D-43BB-92DD-45170280DC7C}" type="sibTrans" cxnId="{6B3B7D02-9462-40F0-8E81-20154D73711B}">
      <dgm:prSet/>
      <dgm:spPr/>
      <dgm:t>
        <a:bodyPr/>
        <a:lstStyle/>
        <a:p>
          <a:endParaRPr lang="en-US"/>
        </a:p>
      </dgm:t>
    </dgm:pt>
    <dgm:pt modelId="{ED53AF96-8959-4D7F-BBD7-09E4230C1DE8}" type="parTrans" cxnId="{6B3B7D02-9462-40F0-8E81-20154D73711B}">
      <dgm:prSet/>
      <dgm:spPr/>
      <dgm:t>
        <a:bodyPr/>
        <a:lstStyle/>
        <a:p>
          <a:endParaRPr lang="en-US"/>
        </a:p>
      </dgm:t>
    </dgm:pt>
    <dgm:pt modelId="{AE1DAECC-49AB-423F-B86F-BB0A172B6DC2}">
      <dgm:prSet phldrT="[Text]" custT="1"/>
      <dgm:spPr/>
      <dgm:t>
        <a:bodyPr/>
        <a:lstStyle/>
        <a:p>
          <a:r>
            <a:rPr lang="en-US" sz="1400" b="1" dirty="0">
              <a:solidFill>
                <a:schemeClr val="bg2">
                  <a:lumMod val="50000"/>
                </a:schemeClr>
              </a:solidFill>
              <a:latin typeface="Arial Narrow" panose="020B0606020202030204" pitchFamily="34" charset="0"/>
            </a:rPr>
            <a:t>Solicitor General</a:t>
          </a:r>
        </a:p>
        <a:p>
          <a:r>
            <a:rPr lang="en-US" sz="1400" b="0" dirty="0">
              <a:solidFill>
                <a:schemeClr val="bg2">
                  <a:lumMod val="50000"/>
                </a:schemeClr>
              </a:solidFill>
              <a:latin typeface="Arial Narrow" panose="020B0606020202030204" pitchFamily="34" charset="0"/>
            </a:rPr>
            <a:t>Christian Corrigan</a:t>
          </a:r>
          <a:r>
            <a:rPr lang="en-US" sz="1400" b="1" dirty="0">
              <a:solidFill>
                <a:schemeClr val="bg2">
                  <a:lumMod val="50000"/>
                </a:schemeClr>
              </a:solidFill>
              <a:latin typeface="Arial Narrow" panose="020B0606020202030204" pitchFamily="34" charset="0"/>
            </a:rPr>
            <a:t>  </a:t>
          </a:r>
        </a:p>
      </dgm:t>
    </dgm:pt>
    <dgm:pt modelId="{AA699507-F419-4246-BCD9-B18E40922A95}" type="parTrans" cxnId="{D234A314-698F-497A-B1F2-EAA487B368EE}">
      <dgm:prSet/>
      <dgm:spPr/>
      <dgm:t>
        <a:bodyPr/>
        <a:lstStyle/>
        <a:p>
          <a:endParaRPr lang="en-US"/>
        </a:p>
      </dgm:t>
    </dgm:pt>
    <dgm:pt modelId="{77A9D90A-5283-4EEF-8822-CC4553B32583}" type="sibTrans" cxnId="{D234A314-698F-497A-B1F2-EAA487B368EE}">
      <dgm:prSet/>
      <dgm:spPr/>
      <dgm:t>
        <a:bodyPr/>
        <a:lstStyle/>
        <a:p>
          <a:endParaRPr lang="en-US"/>
        </a:p>
      </dgm:t>
    </dgm:pt>
    <dgm:pt modelId="{38E0F3A7-8C7D-43A6-AF4B-69C0041BA216}" type="pres">
      <dgm:prSet presAssocID="{42A30C87-F5B7-49A1-928B-BE51E432A857}" presName="hierChild1" presStyleCnt="0">
        <dgm:presLayoutVars>
          <dgm:orgChart val="1"/>
          <dgm:chPref val="1"/>
          <dgm:dir/>
          <dgm:animOne val="branch"/>
          <dgm:animLvl val="lvl"/>
          <dgm:resizeHandles/>
        </dgm:presLayoutVars>
      </dgm:prSet>
      <dgm:spPr/>
    </dgm:pt>
    <dgm:pt modelId="{89AE8617-DF1C-4711-896E-24464FEF29C6}" type="pres">
      <dgm:prSet presAssocID="{0C3DA724-FF36-4713-A059-9C8523362FD8}" presName="hierRoot1" presStyleCnt="0">
        <dgm:presLayoutVars>
          <dgm:hierBranch val="init"/>
        </dgm:presLayoutVars>
      </dgm:prSet>
      <dgm:spPr/>
    </dgm:pt>
    <dgm:pt modelId="{56CB693F-10D8-4E2B-9415-EB93FA02CF0C}" type="pres">
      <dgm:prSet presAssocID="{0C3DA724-FF36-4713-A059-9C8523362FD8}" presName="rootComposite1" presStyleCnt="0"/>
      <dgm:spPr/>
    </dgm:pt>
    <dgm:pt modelId="{A88B4266-9EBC-48E1-8D93-75EA84A0B00B}" type="pres">
      <dgm:prSet presAssocID="{0C3DA724-FF36-4713-A059-9C8523362FD8}" presName="rootText1" presStyleLbl="node0" presStyleIdx="0" presStyleCnt="1" custScaleX="125512" custScaleY="105799" custLinFactY="-100000" custLinFactNeighborX="-2666" custLinFactNeighborY="-115354">
        <dgm:presLayoutVars>
          <dgm:chPref val="3"/>
        </dgm:presLayoutVars>
      </dgm:prSet>
      <dgm:spPr/>
    </dgm:pt>
    <dgm:pt modelId="{B68BAB71-957F-4FE6-8A1A-A5101136E849}" type="pres">
      <dgm:prSet presAssocID="{0C3DA724-FF36-4713-A059-9C8523362FD8}" presName="rootConnector1" presStyleLbl="node1" presStyleIdx="0" presStyleCnt="0"/>
      <dgm:spPr/>
    </dgm:pt>
    <dgm:pt modelId="{0F1FFD50-8C79-486F-8ED2-9CFEA708AC00}" type="pres">
      <dgm:prSet presAssocID="{0C3DA724-FF36-4713-A059-9C8523362FD8}" presName="hierChild2" presStyleCnt="0"/>
      <dgm:spPr/>
    </dgm:pt>
    <dgm:pt modelId="{B53811B2-CF7A-4EC2-9528-F4CB5FE3DE05}" type="pres">
      <dgm:prSet presAssocID="{ED53AF96-8959-4D7F-BBD7-09E4230C1DE8}" presName="Name37" presStyleLbl="parChTrans1D2" presStyleIdx="0" presStyleCnt="8"/>
      <dgm:spPr/>
    </dgm:pt>
    <dgm:pt modelId="{1C2D109D-4367-41FB-A019-B87F951C09D3}" type="pres">
      <dgm:prSet presAssocID="{7F22DB12-B884-4BD6-BC76-A2F4C66245CA}" presName="hierRoot2" presStyleCnt="0">
        <dgm:presLayoutVars>
          <dgm:hierBranch val="init"/>
        </dgm:presLayoutVars>
      </dgm:prSet>
      <dgm:spPr/>
    </dgm:pt>
    <dgm:pt modelId="{A999B11F-6362-44BC-9A4E-064B3F5BD4B1}" type="pres">
      <dgm:prSet presAssocID="{7F22DB12-B884-4BD6-BC76-A2F4C66245CA}" presName="rootComposite" presStyleCnt="0"/>
      <dgm:spPr/>
    </dgm:pt>
    <dgm:pt modelId="{70B79148-B3B5-44E9-AF4A-C29A95EFFC1E}" type="pres">
      <dgm:prSet presAssocID="{7F22DB12-B884-4BD6-BC76-A2F4C66245CA}" presName="rootText" presStyleLbl="node2" presStyleIdx="0" presStyleCnt="7" custScaleX="125706" custScaleY="167518" custLinFactY="-18105" custLinFactNeighborX="4286" custLinFactNeighborY="-100000">
        <dgm:presLayoutVars>
          <dgm:chPref val="3"/>
        </dgm:presLayoutVars>
      </dgm:prSet>
      <dgm:spPr/>
    </dgm:pt>
    <dgm:pt modelId="{A668F3F1-5D3A-47C7-BDC7-AFE228F82B67}" type="pres">
      <dgm:prSet presAssocID="{7F22DB12-B884-4BD6-BC76-A2F4C66245CA}" presName="rootConnector" presStyleLbl="node2" presStyleIdx="0" presStyleCnt="7"/>
      <dgm:spPr/>
    </dgm:pt>
    <dgm:pt modelId="{FAEF1151-23E2-4183-927B-BC05929C8D5F}" type="pres">
      <dgm:prSet presAssocID="{7F22DB12-B884-4BD6-BC76-A2F4C66245CA}" presName="hierChild4" presStyleCnt="0"/>
      <dgm:spPr/>
    </dgm:pt>
    <dgm:pt modelId="{BA7F51BC-6BD6-4C4D-AD57-03E7B50C094B}" type="pres">
      <dgm:prSet presAssocID="{7F22DB12-B884-4BD6-BC76-A2F4C66245CA}" presName="hierChild5" presStyleCnt="0"/>
      <dgm:spPr/>
    </dgm:pt>
    <dgm:pt modelId="{A2CEA026-D03E-49C2-AE21-841393628A8A}" type="pres">
      <dgm:prSet presAssocID="{E1A0BAB1-1517-4BA9-ADC8-7CCDFA503042}" presName="Name37" presStyleLbl="parChTrans1D2" presStyleIdx="1" presStyleCnt="8"/>
      <dgm:spPr/>
    </dgm:pt>
    <dgm:pt modelId="{A024101B-DA9D-49EF-857F-16369F09D0BC}" type="pres">
      <dgm:prSet presAssocID="{B88B4B09-563B-4FF4-8DE0-774EF1EE8A82}" presName="hierRoot2" presStyleCnt="0">
        <dgm:presLayoutVars>
          <dgm:hierBranch val="init"/>
        </dgm:presLayoutVars>
      </dgm:prSet>
      <dgm:spPr/>
    </dgm:pt>
    <dgm:pt modelId="{E44BD709-6208-45BF-8F70-F44B7B705F48}" type="pres">
      <dgm:prSet presAssocID="{B88B4B09-563B-4FF4-8DE0-774EF1EE8A82}" presName="rootComposite" presStyleCnt="0"/>
      <dgm:spPr/>
    </dgm:pt>
    <dgm:pt modelId="{A949F1C8-38F7-4DA6-83EC-698CFF6BFF78}" type="pres">
      <dgm:prSet presAssocID="{B88B4B09-563B-4FF4-8DE0-774EF1EE8A82}" presName="rootText" presStyleLbl="node2" presStyleIdx="1" presStyleCnt="7" custScaleX="125512" custScaleY="165966" custLinFactY="-18105" custLinFactNeighborX="4286" custLinFactNeighborY="-100000">
        <dgm:presLayoutVars>
          <dgm:chPref val="3"/>
        </dgm:presLayoutVars>
      </dgm:prSet>
      <dgm:spPr/>
    </dgm:pt>
    <dgm:pt modelId="{CC487F35-61A8-43E5-97C5-2B906E7F1827}" type="pres">
      <dgm:prSet presAssocID="{B88B4B09-563B-4FF4-8DE0-774EF1EE8A82}" presName="rootConnector" presStyleLbl="node2" presStyleIdx="1" presStyleCnt="7"/>
      <dgm:spPr/>
    </dgm:pt>
    <dgm:pt modelId="{541648E2-175D-4BF2-ADEA-FE25BE1DF41C}" type="pres">
      <dgm:prSet presAssocID="{B88B4B09-563B-4FF4-8DE0-774EF1EE8A82}" presName="hierChild4" presStyleCnt="0"/>
      <dgm:spPr/>
    </dgm:pt>
    <dgm:pt modelId="{2BB943D2-68BD-4AE3-BF5F-6344021B2109}" type="pres">
      <dgm:prSet presAssocID="{B88B4B09-563B-4FF4-8DE0-774EF1EE8A82}" presName="hierChild5" presStyleCnt="0"/>
      <dgm:spPr/>
    </dgm:pt>
    <dgm:pt modelId="{77223C2A-10C3-4EE4-ADDD-C6A94ADD8B32}" type="pres">
      <dgm:prSet presAssocID="{AA699507-F419-4246-BCD9-B18E40922A95}" presName="Name37" presStyleLbl="parChTrans1D2" presStyleIdx="2" presStyleCnt="8"/>
      <dgm:spPr/>
    </dgm:pt>
    <dgm:pt modelId="{82A49F51-A66D-41C6-977B-83AF8CA8D6A9}" type="pres">
      <dgm:prSet presAssocID="{AE1DAECC-49AB-423F-B86F-BB0A172B6DC2}" presName="hierRoot2" presStyleCnt="0">
        <dgm:presLayoutVars>
          <dgm:hierBranch val="init"/>
        </dgm:presLayoutVars>
      </dgm:prSet>
      <dgm:spPr/>
    </dgm:pt>
    <dgm:pt modelId="{5EDE2545-7D05-4C7C-819A-DBC69B558C10}" type="pres">
      <dgm:prSet presAssocID="{AE1DAECC-49AB-423F-B86F-BB0A172B6DC2}" presName="rootComposite" presStyleCnt="0"/>
      <dgm:spPr/>
    </dgm:pt>
    <dgm:pt modelId="{47859BFF-4020-46CC-996E-4874C76A153E}" type="pres">
      <dgm:prSet presAssocID="{AE1DAECC-49AB-423F-B86F-BB0A172B6DC2}" presName="rootText" presStyleLbl="node2" presStyleIdx="2" presStyleCnt="7" custScaleX="125706" custScaleY="166223" custLinFactY="-18105" custLinFactNeighborX="4286" custLinFactNeighborY="-100000">
        <dgm:presLayoutVars>
          <dgm:chPref val="3"/>
        </dgm:presLayoutVars>
      </dgm:prSet>
      <dgm:spPr/>
    </dgm:pt>
    <dgm:pt modelId="{2E64E282-D49D-42C7-B70A-A3BAE790D074}" type="pres">
      <dgm:prSet presAssocID="{AE1DAECC-49AB-423F-B86F-BB0A172B6DC2}" presName="rootConnector" presStyleLbl="node2" presStyleIdx="2" presStyleCnt="7"/>
      <dgm:spPr/>
    </dgm:pt>
    <dgm:pt modelId="{66227539-00DC-49E7-9EFD-589A8EBCCEBB}" type="pres">
      <dgm:prSet presAssocID="{AE1DAECC-49AB-423F-B86F-BB0A172B6DC2}" presName="hierChild4" presStyleCnt="0"/>
      <dgm:spPr/>
    </dgm:pt>
    <dgm:pt modelId="{8DB84208-719A-4CF0-80C3-BB697D0B509B}" type="pres">
      <dgm:prSet presAssocID="{AE1DAECC-49AB-423F-B86F-BB0A172B6DC2}" presName="hierChild5" presStyleCnt="0"/>
      <dgm:spPr/>
    </dgm:pt>
    <dgm:pt modelId="{70E84F7D-43F8-4D99-9F68-E535220B6094}" type="pres">
      <dgm:prSet presAssocID="{1BD71245-B1D6-4956-BEC9-3162CDBD752A}" presName="Name37" presStyleLbl="parChTrans1D2" presStyleIdx="3" presStyleCnt="8"/>
      <dgm:spPr/>
    </dgm:pt>
    <dgm:pt modelId="{BE1BF6AF-F885-4857-BA35-CBB3C36B9B8F}" type="pres">
      <dgm:prSet presAssocID="{6B67723C-5FD9-4447-8877-FEAEC55E19F3}" presName="hierRoot2" presStyleCnt="0">
        <dgm:presLayoutVars>
          <dgm:hierBranch val="init"/>
        </dgm:presLayoutVars>
      </dgm:prSet>
      <dgm:spPr/>
    </dgm:pt>
    <dgm:pt modelId="{B60F48F6-C16E-4C36-A197-6DE93A1DE6C7}" type="pres">
      <dgm:prSet presAssocID="{6B67723C-5FD9-4447-8877-FEAEC55E19F3}" presName="rootComposite" presStyleCnt="0"/>
      <dgm:spPr/>
    </dgm:pt>
    <dgm:pt modelId="{190EFB46-3044-4655-A4A6-12E347DC3854}" type="pres">
      <dgm:prSet presAssocID="{6B67723C-5FD9-4447-8877-FEAEC55E19F3}" presName="rootText" presStyleLbl="node2" presStyleIdx="3" presStyleCnt="7" custScaleX="126883" custScaleY="167779" custLinFactY="-18105" custLinFactNeighborX="4286" custLinFactNeighborY="-100000">
        <dgm:presLayoutVars>
          <dgm:chPref val="3"/>
        </dgm:presLayoutVars>
      </dgm:prSet>
      <dgm:spPr/>
    </dgm:pt>
    <dgm:pt modelId="{D498F6FA-E28F-4686-A255-F0902AEC8571}" type="pres">
      <dgm:prSet presAssocID="{6B67723C-5FD9-4447-8877-FEAEC55E19F3}" presName="rootConnector" presStyleLbl="node2" presStyleIdx="3" presStyleCnt="7"/>
      <dgm:spPr/>
    </dgm:pt>
    <dgm:pt modelId="{68EABB59-60CC-4AFF-8FFE-0D41308D1004}" type="pres">
      <dgm:prSet presAssocID="{6B67723C-5FD9-4447-8877-FEAEC55E19F3}" presName="hierChild4" presStyleCnt="0"/>
      <dgm:spPr/>
    </dgm:pt>
    <dgm:pt modelId="{CC4283D8-2932-4E87-A5C9-430ABB8DFC9E}" type="pres">
      <dgm:prSet presAssocID="{6B67723C-5FD9-4447-8877-FEAEC55E19F3}" presName="hierChild5" presStyleCnt="0"/>
      <dgm:spPr/>
    </dgm:pt>
    <dgm:pt modelId="{915C2FC4-DAB9-43F0-9B9C-43EDD7D51ABF}" type="pres">
      <dgm:prSet presAssocID="{A76094BB-7A25-4313-9946-53EEF095F9B8}" presName="Name37" presStyleLbl="parChTrans1D2" presStyleIdx="4" presStyleCnt="8"/>
      <dgm:spPr/>
    </dgm:pt>
    <dgm:pt modelId="{42A801E5-EC04-45F3-99BF-A5FDFC12DF63}" type="pres">
      <dgm:prSet presAssocID="{9B28AEDB-39B5-480E-9B9A-1E9F30CE8E17}" presName="hierRoot2" presStyleCnt="0">
        <dgm:presLayoutVars>
          <dgm:hierBranch val="init"/>
        </dgm:presLayoutVars>
      </dgm:prSet>
      <dgm:spPr/>
    </dgm:pt>
    <dgm:pt modelId="{DC233ED2-BD94-4F83-A312-D0AE1CDA58D6}" type="pres">
      <dgm:prSet presAssocID="{9B28AEDB-39B5-480E-9B9A-1E9F30CE8E17}" presName="rootComposite" presStyleCnt="0"/>
      <dgm:spPr/>
    </dgm:pt>
    <dgm:pt modelId="{21047A20-5947-4397-80AE-7E2F82E56BEA}" type="pres">
      <dgm:prSet presAssocID="{9B28AEDB-39B5-480E-9B9A-1E9F30CE8E17}" presName="rootText" presStyleLbl="node2" presStyleIdx="4" presStyleCnt="7" custScaleX="126488" custScaleY="168041" custLinFactY="-18105" custLinFactNeighborX="4286" custLinFactNeighborY="-100000">
        <dgm:presLayoutVars>
          <dgm:chPref val="3"/>
        </dgm:presLayoutVars>
      </dgm:prSet>
      <dgm:spPr/>
    </dgm:pt>
    <dgm:pt modelId="{78CA6E4E-9BE9-498B-8805-E3BA7E9897CE}" type="pres">
      <dgm:prSet presAssocID="{9B28AEDB-39B5-480E-9B9A-1E9F30CE8E17}" presName="rootConnector" presStyleLbl="node2" presStyleIdx="4" presStyleCnt="7"/>
      <dgm:spPr/>
    </dgm:pt>
    <dgm:pt modelId="{C328BF79-5908-43B7-A1B5-DEAFD06545BA}" type="pres">
      <dgm:prSet presAssocID="{9B28AEDB-39B5-480E-9B9A-1E9F30CE8E17}" presName="hierChild4" presStyleCnt="0"/>
      <dgm:spPr/>
    </dgm:pt>
    <dgm:pt modelId="{36993467-C31A-47D4-A281-65338C107EBC}" type="pres">
      <dgm:prSet presAssocID="{9B28AEDB-39B5-480E-9B9A-1E9F30CE8E17}" presName="hierChild5" presStyleCnt="0"/>
      <dgm:spPr/>
    </dgm:pt>
    <dgm:pt modelId="{278A4DC4-C0B1-4616-B7B9-CFC832872B62}" type="pres">
      <dgm:prSet presAssocID="{9416034F-3B6B-4526-8C24-6FE7C90F5938}" presName="Name37" presStyleLbl="parChTrans1D2" presStyleIdx="5" presStyleCnt="8"/>
      <dgm:spPr/>
    </dgm:pt>
    <dgm:pt modelId="{70830670-6357-4A71-A195-19B8139A444B}" type="pres">
      <dgm:prSet presAssocID="{44534B1D-05DB-421A-8B63-21CB126616F2}" presName="hierRoot2" presStyleCnt="0">
        <dgm:presLayoutVars>
          <dgm:hierBranch val="init"/>
        </dgm:presLayoutVars>
      </dgm:prSet>
      <dgm:spPr/>
    </dgm:pt>
    <dgm:pt modelId="{9C2341EF-142A-4778-965F-13AA9031FAD7}" type="pres">
      <dgm:prSet presAssocID="{44534B1D-05DB-421A-8B63-21CB126616F2}" presName="rootComposite" presStyleCnt="0"/>
      <dgm:spPr/>
    </dgm:pt>
    <dgm:pt modelId="{ECD87D27-25DA-44A3-8B4A-2FB78AF9362B}" type="pres">
      <dgm:prSet presAssocID="{44534B1D-05DB-421A-8B63-21CB126616F2}" presName="rootText" presStyleLbl="node2" presStyleIdx="5" presStyleCnt="7" custScaleX="126624" custScaleY="168832" custLinFactY="-18105" custLinFactNeighborX="4286" custLinFactNeighborY="-100000">
        <dgm:presLayoutVars>
          <dgm:chPref val="3"/>
        </dgm:presLayoutVars>
      </dgm:prSet>
      <dgm:spPr/>
    </dgm:pt>
    <dgm:pt modelId="{96D5063D-4964-4469-9D5A-CB45838943E5}" type="pres">
      <dgm:prSet presAssocID="{44534B1D-05DB-421A-8B63-21CB126616F2}" presName="rootConnector" presStyleLbl="node2" presStyleIdx="5" presStyleCnt="7"/>
      <dgm:spPr/>
    </dgm:pt>
    <dgm:pt modelId="{2C91CAAA-BD9E-4E06-A45F-866E8F6BACF0}" type="pres">
      <dgm:prSet presAssocID="{44534B1D-05DB-421A-8B63-21CB126616F2}" presName="hierChild4" presStyleCnt="0"/>
      <dgm:spPr/>
    </dgm:pt>
    <dgm:pt modelId="{8DAC99B8-28DE-4DFC-B2FB-1DDD8DC645C2}" type="pres">
      <dgm:prSet presAssocID="{44534B1D-05DB-421A-8B63-21CB126616F2}" presName="hierChild5" presStyleCnt="0"/>
      <dgm:spPr/>
    </dgm:pt>
    <dgm:pt modelId="{3C389414-BB8A-41A7-A198-E21DC9692E3F}" type="pres">
      <dgm:prSet presAssocID="{A32116A0-22A1-4CBB-A283-9587484F481E}" presName="Name37" presStyleLbl="parChTrans1D2" presStyleIdx="6" presStyleCnt="8"/>
      <dgm:spPr/>
    </dgm:pt>
    <dgm:pt modelId="{5CB0B05A-3280-41AF-A4B3-A4DAEA62672C}" type="pres">
      <dgm:prSet presAssocID="{C0C60DE7-2EE2-4F4D-BF44-2928A88500D8}" presName="hierRoot2" presStyleCnt="0">
        <dgm:presLayoutVars>
          <dgm:hierBranch val="init"/>
        </dgm:presLayoutVars>
      </dgm:prSet>
      <dgm:spPr/>
    </dgm:pt>
    <dgm:pt modelId="{7218C729-DB36-411C-99A8-D7B8A3D5E807}" type="pres">
      <dgm:prSet presAssocID="{C0C60DE7-2EE2-4F4D-BF44-2928A88500D8}" presName="rootComposite" presStyleCnt="0"/>
      <dgm:spPr/>
    </dgm:pt>
    <dgm:pt modelId="{71F7AD06-2612-4C63-9296-5677B794F691}" type="pres">
      <dgm:prSet presAssocID="{C0C60DE7-2EE2-4F4D-BF44-2928A88500D8}" presName="rootText" presStyleLbl="node2" presStyleIdx="6" presStyleCnt="7" custScaleX="128031" custScaleY="169364" custLinFactY="-16419" custLinFactNeighborX="23824" custLinFactNeighborY="-100000">
        <dgm:presLayoutVars>
          <dgm:chPref val="3"/>
        </dgm:presLayoutVars>
      </dgm:prSet>
      <dgm:spPr>
        <a:prstGeom prst="rect">
          <a:avLst/>
        </a:prstGeom>
      </dgm:spPr>
    </dgm:pt>
    <dgm:pt modelId="{5867A5EB-E61E-4118-AB6A-38B39534574A}" type="pres">
      <dgm:prSet presAssocID="{C0C60DE7-2EE2-4F4D-BF44-2928A88500D8}" presName="rootConnector" presStyleLbl="node2" presStyleIdx="6" presStyleCnt="7"/>
      <dgm:spPr/>
    </dgm:pt>
    <dgm:pt modelId="{60F4EB96-6338-4D2E-9874-7038964ABA2D}" type="pres">
      <dgm:prSet presAssocID="{C0C60DE7-2EE2-4F4D-BF44-2928A88500D8}" presName="hierChild4" presStyleCnt="0"/>
      <dgm:spPr/>
    </dgm:pt>
    <dgm:pt modelId="{1299D9C6-6F64-4A69-BB1B-98EE11F94608}" type="pres">
      <dgm:prSet presAssocID="{C0C60DE7-2EE2-4F4D-BF44-2928A88500D8}" presName="hierChild5" presStyleCnt="0"/>
      <dgm:spPr/>
    </dgm:pt>
    <dgm:pt modelId="{E8D53C46-1B45-4F47-AC55-C9B1B3B77BD1}" type="pres">
      <dgm:prSet presAssocID="{0C3DA724-FF36-4713-A059-9C8523362FD8}" presName="hierChild3" presStyleCnt="0"/>
      <dgm:spPr/>
    </dgm:pt>
    <dgm:pt modelId="{DE344797-5FF1-40A8-BD93-7E133A07305D}" type="pres">
      <dgm:prSet presAssocID="{9E5A4BB6-A03F-477D-B905-421DA920178A}" presName="Name111" presStyleLbl="parChTrans1D2" presStyleIdx="7" presStyleCnt="8"/>
      <dgm:spPr/>
    </dgm:pt>
    <dgm:pt modelId="{9EA82107-44EC-4968-9378-061164E30CD0}" type="pres">
      <dgm:prSet presAssocID="{AD52737C-392D-4554-A8B4-EE315F64800B}" presName="hierRoot3" presStyleCnt="0">
        <dgm:presLayoutVars>
          <dgm:hierBranch val="init"/>
        </dgm:presLayoutVars>
      </dgm:prSet>
      <dgm:spPr/>
    </dgm:pt>
    <dgm:pt modelId="{C065BA3B-6DC4-45DC-BBFB-79166B113C1E}" type="pres">
      <dgm:prSet presAssocID="{AD52737C-392D-4554-A8B4-EE315F64800B}" presName="rootComposite3" presStyleCnt="0"/>
      <dgm:spPr/>
    </dgm:pt>
    <dgm:pt modelId="{45E78246-C110-4B72-94EA-93603693C8B0}" type="pres">
      <dgm:prSet presAssocID="{AD52737C-392D-4554-A8B4-EE315F64800B}" presName="rootText3" presStyleLbl="asst1" presStyleIdx="0" presStyleCnt="1" custScaleX="152829" custScaleY="111469" custLinFactY="-100000" custLinFactNeighborX="-50245" custLinFactNeighborY="-102620">
        <dgm:presLayoutVars>
          <dgm:chPref val="3"/>
        </dgm:presLayoutVars>
      </dgm:prSet>
      <dgm:spPr/>
    </dgm:pt>
    <dgm:pt modelId="{3818E9C0-FA51-4261-AC02-79A8D97307CB}" type="pres">
      <dgm:prSet presAssocID="{AD52737C-392D-4554-A8B4-EE315F64800B}" presName="rootConnector3" presStyleLbl="asst1" presStyleIdx="0" presStyleCnt="1"/>
      <dgm:spPr/>
    </dgm:pt>
    <dgm:pt modelId="{4DD90C2D-006F-4A31-AB34-D193CE2B7F44}" type="pres">
      <dgm:prSet presAssocID="{AD52737C-392D-4554-A8B4-EE315F64800B}" presName="hierChild6" presStyleCnt="0"/>
      <dgm:spPr/>
    </dgm:pt>
    <dgm:pt modelId="{1E907144-92E2-41CB-9B94-016F5D2E010C}" type="pres">
      <dgm:prSet presAssocID="{AD52737C-392D-4554-A8B4-EE315F64800B}" presName="hierChild7" presStyleCnt="0"/>
      <dgm:spPr/>
    </dgm:pt>
  </dgm:ptLst>
  <dgm:cxnLst>
    <dgm:cxn modelId="{6B3B7D02-9462-40F0-8E81-20154D73711B}" srcId="{0C3DA724-FF36-4713-A059-9C8523362FD8}" destId="{7F22DB12-B884-4BD6-BC76-A2F4C66245CA}" srcOrd="1" destOrd="0" parTransId="{ED53AF96-8959-4D7F-BBD7-09E4230C1DE8}" sibTransId="{6B674AC1-223D-43BB-92DD-45170280DC7C}"/>
    <dgm:cxn modelId="{B7E28614-88F7-49ED-A8E3-A63E848B2115}" srcId="{42A30C87-F5B7-49A1-928B-BE51E432A857}" destId="{0C3DA724-FF36-4713-A059-9C8523362FD8}" srcOrd="0" destOrd="0" parTransId="{5501A329-4000-4676-9B35-1D983B32EDB1}" sibTransId="{4B9B026A-F298-4898-B3DE-319EB7CE76DC}"/>
    <dgm:cxn modelId="{D234A314-698F-497A-B1F2-EAA487B368EE}" srcId="{0C3DA724-FF36-4713-A059-9C8523362FD8}" destId="{AE1DAECC-49AB-423F-B86F-BB0A172B6DC2}" srcOrd="3" destOrd="0" parTransId="{AA699507-F419-4246-BCD9-B18E40922A95}" sibTransId="{77A9D90A-5283-4EEF-8822-CC4553B32583}"/>
    <dgm:cxn modelId="{FA7DBE1C-5760-4AF3-B208-EB1B3EBCA6E6}" type="presOf" srcId="{AE1DAECC-49AB-423F-B86F-BB0A172B6DC2}" destId="{2E64E282-D49D-42C7-B70A-A3BAE790D074}" srcOrd="1" destOrd="0" presId="urn:microsoft.com/office/officeart/2005/8/layout/orgChart1"/>
    <dgm:cxn modelId="{8B88B421-42E0-4714-B909-C1B4D8BCBAC3}" type="presOf" srcId="{6B67723C-5FD9-4447-8877-FEAEC55E19F3}" destId="{190EFB46-3044-4655-A4A6-12E347DC3854}" srcOrd="0" destOrd="0" presId="urn:microsoft.com/office/officeart/2005/8/layout/orgChart1"/>
    <dgm:cxn modelId="{A06C742E-AB6E-42D1-8203-830F9B845138}" srcId="{0C3DA724-FF36-4713-A059-9C8523362FD8}" destId="{C0C60DE7-2EE2-4F4D-BF44-2928A88500D8}" srcOrd="7" destOrd="0" parTransId="{A32116A0-22A1-4CBB-A283-9587484F481E}" sibTransId="{0A62068C-6533-42C3-8086-C370DAAD0C92}"/>
    <dgm:cxn modelId="{5479D62E-12D8-4EBF-8545-62C3C60DE66E}" type="presOf" srcId="{44534B1D-05DB-421A-8B63-21CB126616F2}" destId="{96D5063D-4964-4469-9D5A-CB45838943E5}" srcOrd="1" destOrd="0" presId="urn:microsoft.com/office/officeart/2005/8/layout/orgChart1"/>
    <dgm:cxn modelId="{E3B4CA30-1CB4-44FB-BBB3-8F2A3FAEA8B6}" type="presOf" srcId="{A76094BB-7A25-4313-9946-53EEF095F9B8}" destId="{915C2FC4-DAB9-43F0-9B9C-43EDD7D51ABF}" srcOrd="0" destOrd="0" presId="urn:microsoft.com/office/officeart/2005/8/layout/orgChart1"/>
    <dgm:cxn modelId="{B4C6FA37-C37C-4298-8104-1FB4CADEE0F1}" type="presOf" srcId="{C0C60DE7-2EE2-4F4D-BF44-2928A88500D8}" destId="{71F7AD06-2612-4C63-9296-5677B794F691}" srcOrd="0" destOrd="0" presId="urn:microsoft.com/office/officeart/2005/8/layout/orgChart1"/>
    <dgm:cxn modelId="{3F6C6646-1211-419D-872E-3813FC2BC608}" type="presOf" srcId="{7F22DB12-B884-4BD6-BC76-A2F4C66245CA}" destId="{A668F3F1-5D3A-47C7-BDC7-AFE228F82B67}" srcOrd="1" destOrd="0" presId="urn:microsoft.com/office/officeart/2005/8/layout/orgChart1"/>
    <dgm:cxn modelId="{3E0A5F6D-39AE-4C7F-8664-ED0EFB2F7C9D}" type="presOf" srcId="{7F22DB12-B884-4BD6-BC76-A2F4C66245CA}" destId="{70B79148-B3B5-44E9-AF4A-C29A95EFFC1E}" srcOrd="0" destOrd="0" presId="urn:microsoft.com/office/officeart/2005/8/layout/orgChart1"/>
    <dgm:cxn modelId="{1F900C7C-C336-49C2-B79A-2F6C11A905A6}" type="presOf" srcId="{AE1DAECC-49AB-423F-B86F-BB0A172B6DC2}" destId="{47859BFF-4020-46CC-996E-4874C76A153E}" srcOrd="0" destOrd="0" presId="urn:microsoft.com/office/officeart/2005/8/layout/orgChart1"/>
    <dgm:cxn modelId="{6D8DAB7F-DE8E-454C-A60D-0CB901C65EC2}" type="presOf" srcId="{9E5A4BB6-A03F-477D-B905-421DA920178A}" destId="{DE344797-5FF1-40A8-BD93-7E133A07305D}" srcOrd="0" destOrd="0" presId="urn:microsoft.com/office/officeart/2005/8/layout/orgChart1"/>
    <dgm:cxn modelId="{4EBCDB86-5980-417F-A78E-1B689C277D93}" type="presOf" srcId="{B88B4B09-563B-4FF4-8DE0-774EF1EE8A82}" destId="{CC487F35-61A8-43E5-97C5-2B906E7F1827}" srcOrd="1" destOrd="0" presId="urn:microsoft.com/office/officeart/2005/8/layout/orgChart1"/>
    <dgm:cxn modelId="{019E488D-E915-468E-99F9-2A93CCF425B3}" type="presOf" srcId="{1BD71245-B1D6-4956-BEC9-3162CDBD752A}" destId="{70E84F7D-43F8-4D99-9F68-E535220B6094}" srcOrd="0" destOrd="0" presId="urn:microsoft.com/office/officeart/2005/8/layout/orgChart1"/>
    <dgm:cxn modelId="{B7333992-639B-4269-907A-A7CA1037DED3}" type="presOf" srcId="{0C3DA724-FF36-4713-A059-9C8523362FD8}" destId="{A88B4266-9EBC-48E1-8D93-75EA84A0B00B}" srcOrd="0" destOrd="0" presId="urn:microsoft.com/office/officeart/2005/8/layout/orgChart1"/>
    <dgm:cxn modelId="{83334893-CEB4-4A1E-9910-059D66DF2050}" srcId="{0C3DA724-FF36-4713-A059-9C8523362FD8}" destId="{9B28AEDB-39B5-480E-9B9A-1E9F30CE8E17}" srcOrd="5" destOrd="0" parTransId="{A76094BB-7A25-4313-9946-53EEF095F9B8}" sibTransId="{A89C0EB5-1E69-48E3-8709-F5C16DE4A81B}"/>
    <dgm:cxn modelId="{8AD02AA2-A9A9-4E2D-A909-A9706FD15F73}" type="presOf" srcId="{9B28AEDB-39B5-480E-9B9A-1E9F30CE8E17}" destId="{78CA6E4E-9BE9-498B-8805-E3BA7E9897CE}" srcOrd="1" destOrd="0" presId="urn:microsoft.com/office/officeart/2005/8/layout/orgChart1"/>
    <dgm:cxn modelId="{5CEB43B2-FE39-4EC9-9623-B02AA86A5FB1}" type="presOf" srcId="{AD52737C-392D-4554-A8B4-EE315F64800B}" destId="{3818E9C0-FA51-4261-AC02-79A8D97307CB}" srcOrd="1" destOrd="0" presId="urn:microsoft.com/office/officeart/2005/8/layout/orgChart1"/>
    <dgm:cxn modelId="{BAAB02B6-6DB5-4A00-B5E6-6CAA1A30A0EF}" type="presOf" srcId="{C0C60DE7-2EE2-4F4D-BF44-2928A88500D8}" destId="{5867A5EB-E61E-4118-AB6A-38B39534574A}" srcOrd="1" destOrd="0" presId="urn:microsoft.com/office/officeart/2005/8/layout/orgChart1"/>
    <dgm:cxn modelId="{9A9B4EBA-F112-4C74-87BF-25F4FCECB7B2}" type="presOf" srcId="{AA699507-F419-4246-BCD9-B18E40922A95}" destId="{77223C2A-10C3-4EE4-ADDD-C6A94ADD8B32}" srcOrd="0" destOrd="0" presId="urn:microsoft.com/office/officeart/2005/8/layout/orgChart1"/>
    <dgm:cxn modelId="{0BA5C1BA-C83F-422E-BB2E-B0D3435BD969}" type="presOf" srcId="{AD52737C-392D-4554-A8B4-EE315F64800B}" destId="{45E78246-C110-4B72-94EA-93603693C8B0}" srcOrd="0" destOrd="0" presId="urn:microsoft.com/office/officeart/2005/8/layout/orgChart1"/>
    <dgm:cxn modelId="{1590CCC4-034F-4918-BD40-B9D437B3F275}" type="presOf" srcId="{B88B4B09-563B-4FF4-8DE0-774EF1EE8A82}" destId="{A949F1C8-38F7-4DA6-83EC-698CFF6BFF78}" srcOrd="0" destOrd="0" presId="urn:microsoft.com/office/officeart/2005/8/layout/orgChart1"/>
    <dgm:cxn modelId="{49C7A8C7-CD91-44F6-9DB9-73E38E3BFAD3}" type="presOf" srcId="{E1A0BAB1-1517-4BA9-ADC8-7CCDFA503042}" destId="{A2CEA026-D03E-49C2-AE21-841393628A8A}" srcOrd="0" destOrd="0" presId="urn:microsoft.com/office/officeart/2005/8/layout/orgChart1"/>
    <dgm:cxn modelId="{0BF8D6CB-DF8B-4F6A-9120-18A6ED57EDCE}" type="presOf" srcId="{6B67723C-5FD9-4447-8877-FEAEC55E19F3}" destId="{D498F6FA-E28F-4686-A255-F0902AEC8571}" srcOrd="1" destOrd="0" presId="urn:microsoft.com/office/officeart/2005/8/layout/orgChart1"/>
    <dgm:cxn modelId="{4DBE2ECF-1494-45B3-87C8-BB5306506F22}" type="presOf" srcId="{0C3DA724-FF36-4713-A059-9C8523362FD8}" destId="{B68BAB71-957F-4FE6-8A1A-A5101136E849}" srcOrd="1" destOrd="0" presId="urn:microsoft.com/office/officeart/2005/8/layout/orgChart1"/>
    <dgm:cxn modelId="{165C03D8-0210-45DE-8E58-8223789F9DCD}" type="presOf" srcId="{42A30C87-F5B7-49A1-928B-BE51E432A857}" destId="{38E0F3A7-8C7D-43A6-AF4B-69C0041BA216}" srcOrd="0" destOrd="0" presId="urn:microsoft.com/office/officeart/2005/8/layout/orgChart1"/>
    <dgm:cxn modelId="{476607D8-6DE8-4378-AACD-BE0947AD13AF}" srcId="{0C3DA724-FF36-4713-A059-9C8523362FD8}" destId="{AD52737C-392D-4554-A8B4-EE315F64800B}" srcOrd="0" destOrd="0" parTransId="{9E5A4BB6-A03F-477D-B905-421DA920178A}" sibTransId="{2EFBB414-1235-4E4D-8106-0CF0601D1902}"/>
    <dgm:cxn modelId="{B1B274E3-9D0C-4101-A4DD-20E3A1290981}" srcId="{0C3DA724-FF36-4713-A059-9C8523362FD8}" destId="{B88B4B09-563B-4FF4-8DE0-774EF1EE8A82}" srcOrd="2" destOrd="0" parTransId="{E1A0BAB1-1517-4BA9-ADC8-7CCDFA503042}" sibTransId="{01B96DAA-89FC-4E44-9E4F-9FEFE056815D}"/>
    <dgm:cxn modelId="{CAE775E6-908E-48D0-91E0-C692E32209F5}" type="presOf" srcId="{ED53AF96-8959-4D7F-BBD7-09E4230C1DE8}" destId="{B53811B2-CF7A-4EC2-9528-F4CB5FE3DE05}" srcOrd="0" destOrd="0" presId="urn:microsoft.com/office/officeart/2005/8/layout/orgChart1"/>
    <dgm:cxn modelId="{65D8F0E8-569A-4739-9EC3-40F66497BC61}" type="presOf" srcId="{44534B1D-05DB-421A-8B63-21CB126616F2}" destId="{ECD87D27-25DA-44A3-8B4A-2FB78AF9362B}" srcOrd="0" destOrd="0" presId="urn:microsoft.com/office/officeart/2005/8/layout/orgChart1"/>
    <dgm:cxn modelId="{E1F132ED-F3EA-4439-8D4C-8BE31B96B486}" type="presOf" srcId="{A32116A0-22A1-4CBB-A283-9587484F481E}" destId="{3C389414-BB8A-41A7-A198-E21DC9692E3F}" srcOrd="0" destOrd="0" presId="urn:microsoft.com/office/officeart/2005/8/layout/orgChart1"/>
    <dgm:cxn modelId="{3DACA6F2-D258-4372-9770-5200538A889D}" srcId="{0C3DA724-FF36-4713-A059-9C8523362FD8}" destId="{6B67723C-5FD9-4447-8877-FEAEC55E19F3}" srcOrd="4" destOrd="0" parTransId="{1BD71245-B1D6-4956-BEC9-3162CDBD752A}" sibTransId="{1204F982-0480-4425-8629-C813F9705095}"/>
    <dgm:cxn modelId="{1E23C3F6-4F76-4F19-A1AE-D275BC19D5D5}" type="presOf" srcId="{9B28AEDB-39B5-480E-9B9A-1E9F30CE8E17}" destId="{21047A20-5947-4397-80AE-7E2F82E56BEA}" srcOrd="0" destOrd="0" presId="urn:microsoft.com/office/officeart/2005/8/layout/orgChart1"/>
    <dgm:cxn modelId="{910251F7-393F-46E7-B7D5-CBB48E13074F}" srcId="{0C3DA724-FF36-4713-A059-9C8523362FD8}" destId="{44534B1D-05DB-421A-8B63-21CB126616F2}" srcOrd="6" destOrd="0" parTransId="{9416034F-3B6B-4526-8C24-6FE7C90F5938}" sibTransId="{D0BDF586-E97A-4D9D-B446-F138D45A32CA}"/>
    <dgm:cxn modelId="{58485BFA-61BE-4F71-924A-EFE13558AD09}" type="presOf" srcId="{9416034F-3B6B-4526-8C24-6FE7C90F5938}" destId="{278A4DC4-C0B1-4616-B7B9-CFC832872B62}" srcOrd="0" destOrd="0" presId="urn:microsoft.com/office/officeart/2005/8/layout/orgChart1"/>
    <dgm:cxn modelId="{A4E70E6D-7A08-4B29-90E9-E4C27643B41D}" type="presParOf" srcId="{38E0F3A7-8C7D-43A6-AF4B-69C0041BA216}" destId="{89AE8617-DF1C-4711-896E-24464FEF29C6}" srcOrd="0" destOrd="0" presId="urn:microsoft.com/office/officeart/2005/8/layout/orgChart1"/>
    <dgm:cxn modelId="{184E57B8-CB5C-474B-9D12-5C3A14118801}" type="presParOf" srcId="{89AE8617-DF1C-4711-896E-24464FEF29C6}" destId="{56CB693F-10D8-4E2B-9415-EB93FA02CF0C}" srcOrd="0" destOrd="0" presId="urn:microsoft.com/office/officeart/2005/8/layout/orgChart1"/>
    <dgm:cxn modelId="{3DA3D98F-98E3-4611-8D50-082B3366A681}" type="presParOf" srcId="{56CB693F-10D8-4E2B-9415-EB93FA02CF0C}" destId="{A88B4266-9EBC-48E1-8D93-75EA84A0B00B}" srcOrd="0" destOrd="0" presId="urn:microsoft.com/office/officeart/2005/8/layout/orgChart1"/>
    <dgm:cxn modelId="{EE055869-FA4A-49C7-9C0D-57A6C3D70392}" type="presParOf" srcId="{56CB693F-10D8-4E2B-9415-EB93FA02CF0C}" destId="{B68BAB71-957F-4FE6-8A1A-A5101136E849}" srcOrd="1" destOrd="0" presId="urn:microsoft.com/office/officeart/2005/8/layout/orgChart1"/>
    <dgm:cxn modelId="{4550B4D1-A628-4994-A3BF-09E4E7DBD024}" type="presParOf" srcId="{89AE8617-DF1C-4711-896E-24464FEF29C6}" destId="{0F1FFD50-8C79-486F-8ED2-9CFEA708AC00}" srcOrd="1" destOrd="0" presId="urn:microsoft.com/office/officeart/2005/8/layout/orgChart1"/>
    <dgm:cxn modelId="{3F158D02-799F-4F19-B116-17449E62336E}" type="presParOf" srcId="{0F1FFD50-8C79-486F-8ED2-9CFEA708AC00}" destId="{B53811B2-CF7A-4EC2-9528-F4CB5FE3DE05}" srcOrd="0" destOrd="0" presId="urn:microsoft.com/office/officeart/2005/8/layout/orgChart1"/>
    <dgm:cxn modelId="{4B203535-E77B-4A29-A9A6-BCBF0E3973ED}" type="presParOf" srcId="{0F1FFD50-8C79-486F-8ED2-9CFEA708AC00}" destId="{1C2D109D-4367-41FB-A019-B87F951C09D3}" srcOrd="1" destOrd="0" presId="urn:microsoft.com/office/officeart/2005/8/layout/orgChart1"/>
    <dgm:cxn modelId="{A043CDB6-ECC8-4FD9-817E-9BD4BA327DFE}" type="presParOf" srcId="{1C2D109D-4367-41FB-A019-B87F951C09D3}" destId="{A999B11F-6362-44BC-9A4E-064B3F5BD4B1}" srcOrd="0" destOrd="0" presId="urn:microsoft.com/office/officeart/2005/8/layout/orgChart1"/>
    <dgm:cxn modelId="{1ADB6CF1-1374-41D8-BCBF-6547AC8C9595}" type="presParOf" srcId="{A999B11F-6362-44BC-9A4E-064B3F5BD4B1}" destId="{70B79148-B3B5-44E9-AF4A-C29A95EFFC1E}" srcOrd="0" destOrd="0" presId="urn:microsoft.com/office/officeart/2005/8/layout/orgChart1"/>
    <dgm:cxn modelId="{84BAA1AA-CFE1-4A64-B9AA-3D808D75FE84}" type="presParOf" srcId="{A999B11F-6362-44BC-9A4E-064B3F5BD4B1}" destId="{A668F3F1-5D3A-47C7-BDC7-AFE228F82B67}" srcOrd="1" destOrd="0" presId="urn:microsoft.com/office/officeart/2005/8/layout/orgChart1"/>
    <dgm:cxn modelId="{47A8AEAE-0EE0-4303-ACFD-DCCB2EA5FD81}" type="presParOf" srcId="{1C2D109D-4367-41FB-A019-B87F951C09D3}" destId="{FAEF1151-23E2-4183-927B-BC05929C8D5F}" srcOrd="1" destOrd="0" presId="urn:microsoft.com/office/officeart/2005/8/layout/orgChart1"/>
    <dgm:cxn modelId="{E9DA660D-13E3-403B-94E6-43A0839FE731}" type="presParOf" srcId="{1C2D109D-4367-41FB-A019-B87F951C09D3}" destId="{BA7F51BC-6BD6-4C4D-AD57-03E7B50C094B}" srcOrd="2" destOrd="0" presId="urn:microsoft.com/office/officeart/2005/8/layout/orgChart1"/>
    <dgm:cxn modelId="{89CF3D7A-2525-413A-9A9F-9579718D982D}" type="presParOf" srcId="{0F1FFD50-8C79-486F-8ED2-9CFEA708AC00}" destId="{A2CEA026-D03E-49C2-AE21-841393628A8A}" srcOrd="2" destOrd="0" presId="urn:microsoft.com/office/officeart/2005/8/layout/orgChart1"/>
    <dgm:cxn modelId="{B3A87A8F-A90E-4853-A04F-D5E1861DA3E0}" type="presParOf" srcId="{0F1FFD50-8C79-486F-8ED2-9CFEA708AC00}" destId="{A024101B-DA9D-49EF-857F-16369F09D0BC}" srcOrd="3" destOrd="0" presId="urn:microsoft.com/office/officeart/2005/8/layout/orgChart1"/>
    <dgm:cxn modelId="{1700FC9A-A42E-445D-933F-D136E91418DF}" type="presParOf" srcId="{A024101B-DA9D-49EF-857F-16369F09D0BC}" destId="{E44BD709-6208-45BF-8F70-F44B7B705F48}" srcOrd="0" destOrd="0" presId="urn:microsoft.com/office/officeart/2005/8/layout/orgChart1"/>
    <dgm:cxn modelId="{C713ABB7-A58B-4667-9622-D290C4F42CBD}" type="presParOf" srcId="{E44BD709-6208-45BF-8F70-F44B7B705F48}" destId="{A949F1C8-38F7-4DA6-83EC-698CFF6BFF78}" srcOrd="0" destOrd="0" presId="urn:microsoft.com/office/officeart/2005/8/layout/orgChart1"/>
    <dgm:cxn modelId="{52840B0C-F437-4DD9-AF61-EE7C0140257C}" type="presParOf" srcId="{E44BD709-6208-45BF-8F70-F44B7B705F48}" destId="{CC487F35-61A8-43E5-97C5-2B906E7F1827}" srcOrd="1" destOrd="0" presId="urn:microsoft.com/office/officeart/2005/8/layout/orgChart1"/>
    <dgm:cxn modelId="{0D036BB4-4865-4B1D-AB24-0E0F96B84524}" type="presParOf" srcId="{A024101B-DA9D-49EF-857F-16369F09D0BC}" destId="{541648E2-175D-4BF2-ADEA-FE25BE1DF41C}" srcOrd="1" destOrd="0" presId="urn:microsoft.com/office/officeart/2005/8/layout/orgChart1"/>
    <dgm:cxn modelId="{783E919A-1C2D-46ED-B9F7-C20B9CBFBBE2}" type="presParOf" srcId="{A024101B-DA9D-49EF-857F-16369F09D0BC}" destId="{2BB943D2-68BD-4AE3-BF5F-6344021B2109}" srcOrd="2" destOrd="0" presId="urn:microsoft.com/office/officeart/2005/8/layout/orgChart1"/>
    <dgm:cxn modelId="{C08B4024-391F-44D8-8DDB-AE35AD9CC765}" type="presParOf" srcId="{0F1FFD50-8C79-486F-8ED2-9CFEA708AC00}" destId="{77223C2A-10C3-4EE4-ADDD-C6A94ADD8B32}" srcOrd="4" destOrd="0" presId="urn:microsoft.com/office/officeart/2005/8/layout/orgChart1"/>
    <dgm:cxn modelId="{3B599526-F14D-4B3E-A15E-DE20B947ED74}" type="presParOf" srcId="{0F1FFD50-8C79-486F-8ED2-9CFEA708AC00}" destId="{82A49F51-A66D-41C6-977B-83AF8CA8D6A9}" srcOrd="5" destOrd="0" presId="urn:microsoft.com/office/officeart/2005/8/layout/orgChart1"/>
    <dgm:cxn modelId="{0F728CB2-6094-45C8-8B98-CB74F7B77A57}" type="presParOf" srcId="{82A49F51-A66D-41C6-977B-83AF8CA8D6A9}" destId="{5EDE2545-7D05-4C7C-819A-DBC69B558C10}" srcOrd="0" destOrd="0" presId="urn:microsoft.com/office/officeart/2005/8/layout/orgChart1"/>
    <dgm:cxn modelId="{71A706B6-E937-4E6F-AA7F-BA6D55BB4697}" type="presParOf" srcId="{5EDE2545-7D05-4C7C-819A-DBC69B558C10}" destId="{47859BFF-4020-46CC-996E-4874C76A153E}" srcOrd="0" destOrd="0" presId="urn:microsoft.com/office/officeart/2005/8/layout/orgChart1"/>
    <dgm:cxn modelId="{1A2FA399-7B09-41DC-9021-C4589E15F2D2}" type="presParOf" srcId="{5EDE2545-7D05-4C7C-819A-DBC69B558C10}" destId="{2E64E282-D49D-42C7-B70A-A3BAE790D074}" srcOrd="1" destOrd="0" presId="urn:microsoft.com/office/officeart/2005/8/layout/orgChart1"/>
    <dgm:cxn modelId="{A0D7F6DF-F593-4BEC-9D92-471DCB3E438C}" type="presParOf" srcId="{82A49F51-A66D-41C6-977B-83AF8CA8D6A9}" destId="{66227539-00DC-49E7-9EFD-589A8EBCCEBB}" srcOrd="1" destOrd="0" presId="urn:microsoft.com/office/officeart/2005/8/layout/orgChart1"/>
    <dgm:cxn modelId="{AA142793-81E8-4FC6-B49A-675F2653B92C}" type="presParOf" srcId="{82A49F51-A66D-41C6-977B-83AF8CA8D6A9}" destId="{8DB84208-719A-4CF0-80C3-BB697D0B509B}" srcOrd="2" destOrd="0" presId="urn:microsoft.com/office/officeart/2005/8/layout/orgChart1"/>
    <dgm:cxn modelId="{7FF75B24-8C43-4488-98B2-B2D1C5DA87BB}" type="presParOf" srcId="{0F1FFD50-8C79-486F-8ED2-9CFEA708AC00}" destId="{70E84F7D-43F8-4D99-9F68-E535220B6094}" srcOrd="6" destOrd="0" presId="urn:microsoft.com/office/officeart/2005/8/layout/orgChart1"/>
    <dgm:cxn modelId="{961639C6-2B72-4982-9DB0-7FDCC2AF0EA0}" type="presParOf" srcId="{0F1FFD50-8C79-486F-8ED2-9CFEA708AC00}" destId="{BE1BF6AF-F885-4857-BA35-CBB3C36B9B8F}" srcOrd="7" destOrd="0" presId="urn:microsoft.com/office/officeart/2005/8/layout/orgChart1"/>
    <dgm:cxn modelId="{20DBDFDB-4098-477B-BD18-3CD4B5DB4479}" type="presParOf" srcId="{BE1BF6AF-F885-4857-BA35-CBB3C36B9B8F}" destId="{B60F48F6-C16E-4C36-A197-6DE93A1DE6C7}" srcOrd="0" destOrd="0" presId="urn:microsoft.com/office/officeart/2005/8/layout/orgChart1"/>
    <dgm:cxn modelId="{D8789A26-DAAC-4057-B79D-0036BB552245}" type="presParOf" srcId="{B60F48F6-C16E-4C36-A197-6DE93A1DE6C7}" destId="{190EFB46-3044-4655-A4A6-12E347DC3854}" srcOrd="0" destOrd="0" presId="urn:microsoft.com/office/officeart/2005/8/layout/orgChart1"/>
    <dgm:cxn modelId="{455E87B0-D1AD-4799-9782-E958489928D0}" type="presParOf" srcId="{B60F48F6-C16E-4C36-A197-6DE93A1DE6C7}" destId="{D498F6FA-E28F-4686-A255-F0902AEC8571}" srcOrd="1" destOrd="0" presId="urn:microsoft.com/office/officeart/2005/8/layout/orgChart1"/>
    <dgm:cxn modelId="{760EE1A7-9DD9-4B9E-B99F-4435D902C140}" type="presParOf" srcId="{BE1BF6AF-F885-4857-BA35-CBB3C36B9B8F}" destId="{68EABB59-60CC-4AFF-8FFE-0D41308D1004}" srcOrd="1" destOrd="0" presId="urn:microsoft.com/office/officeart/2005/8/layout/orgChart1"/>
    <dgm:cxn modelId="{8690A5CA-2D14-4FCF-AD1B-83D5E996CBF1}" type="presParOf" srcId="{BE1BF6AF-F885-4857-BA35-CBB3C36B9B8F}" destId="{CC4283D8-2932-4E87-A5C9-430ABB8DFC9E}" srcOrd="2" destOrd="0" presId="urn:microsoft.com/office/officeart/2005/8/layout/orgChart1"/>
    <dgm:cxn modelId="{197061E6-24AD-4169-A4BE-B32DB8CC4C75}" type="presParOf" srcId="{0F1FFD50-8C79-486F-8ED2-9CFEA708AC00}" destId="{915C2FC4-DAB9-43F0-9B9C-43EDD7D51ABF}" srcOrd="8" destOrd="0" presId="urn:microsoft.com/office/officeart/2005/8/layout/orgChart1"/>
    <dgm:cxn modelId="{46DA3D85-1854-4E33-A293-F3367EC463A1}" type="presParOf" srcId="{0F1FFD50-8C79-486F-8ED2-9CFEA708AC00}" destId="{42A801E5-EC04-45F3-99BF-A5FDFC12DF63}" srcOrd="9" destOrd="0" presId="urn:microsoft.com/office/officeart/2005/8/layout/orgChart1"/>
    <dgm:cxn modelId="{D07409B8-CD3C-48D2-A65F-A41AE69560F3}" type="presParOf" srcId="{42A801E5-EC04-45F3-99BF-A5FDFC12DF63}" destId="{DC233ED2-BD94-4F83-A312-D0AE1CDA58D6}" srcOrd="0" destOrd="0" presId="urn:microsoft.com/office/officeart/2005/8/layout/orgChart1"/>
    <dgm:cxn modelId="{E7E26B2C-A089-45EF-8253-38F1F14362C5}" type="presParOf" srcId="{DC233ED2-BD94-4F83-A312-D0AE1CDA58D6}" destId="{21047A20-5947-4397-80AE-7E2F82E56BEA}" srcOrd="0" destOrd="0" presId="urn:microsoft.com/office/officeart/2005/8/layout/orgChart1"/>
    <dgm:cxn modelId="{F9BA3F63-2969-4654-B2B3-8756AFFCF252}" type="presParOf" srcId="{DC233ED2-BD94-4F83-A312-D0AE1CDA58D6}" destId="{78CA6E4E-9BE9-498B-8805-E3BA7E9897CE}" srcOrd="1" destOrd="0" presId="urn:microsoft.com/office/officeart/2005/8/layout/orgChart1"/>
    <dgm:cxn modelId="{7F7A93B2-AADA-4A1C-8011-5348EDE56587}" type="presParOf" srcId="{42A801E5-EC04-45F3-99BF-A5FDFC12DF63}" destId="{C328BF79-5908-43B7-A1B5-DEAFD06545BA}" srcOrd="1" destOrd="0" presId="urn:microsoft.com/office/officeart/2005/8/layout/orgChart1"/>
    <dgm:cxn modelId="{118DD319-F8B3-412C-A4D5-9B226FC149CC}" type="presParOf" srcId="{42A801E5-EC04-45F3-99BF-A5FDFC12DF63}" destId="{36993467-C31A-47D4-A281-65338C107EBC}" srcOrd="2" destOrd="0" presId="urn:microsoft.com/office/officeart/2005/8/layout/orgChart1"/>
    <dgm:cxn modelId="{F0846859-C4F7-4280-B2AA-12D7C63759B6}" type="presParOf" srcId="{0F1FFD50-8C79-486F-8ED2-9CFEA708AC00}" destId="{278A4DC4-C0B1-4616-B7B9-CFC832872B62}" srcOrd="10" destOrd="0" presId="urn:microsoft.com/office/officeart/2005/8/layout/orgChart1"/>
    <dgm:cxn modelId="{379B5197-DEF7-4D55-9757-662C2649193E}" type="presParOf" srcId="{0F1FFD50-8C79-486F-8ED2-9CFEA708AC00}" destId="{70830670-6357-4A71-A195-19B8139A444B}" srcOrd="11" destOrd="0" presId="urn:microsoft.com/office/officeart/2005/8/layout/orgChart1"/>
    <dgm:cxn modelId="{2EBCBFAC-F291-430A-809C-2EABC6092F1C}" type="presParOf" srcId="{70830670-6357-4A71-A195-19B8139A444B}" destId="{9C2341EF-142A-4778-965F-13AA9031FAD7}" srcOrd="0" destOrd="0" presId="urn:microsoft.com/office/officeart/2005/8/layout/orgChart1"/>
    <dgm:cxn modelId="{C44ECCF6-BAD7-44A3-BEAA-8EDE0A908A71}" type="presParOf" srcId="{9C2341EF-142A-4778-965F-13AA9031FAD7}" destId="{ECD87D27-25DA-44A3-8B4A-2FB78AF9362B}" srcOrd="0" destOrd="0" presId="urn:microsoft.com/office/officeart/2005/8/layout/orgChart1"/>
    <dgm:cxn modelId="{7AA6AFE5-A87A-4E45-8DD4-E369C696080C}" type="presParOf" srcId="{9C2341EF-142A-4778-965F-13AA9031FAD7}" destId="{96D5063D-4964-4469-9D5A-CB45838943E5}" srcOrd="1" destOrd="0" presId="urn:microsoft.com/office/officeart/2005/8/layout/orgChart1"/>
    <dgm:cxn modelId="{FD87E92A-FD88-4587-88A4-CABA39E7A855}" type="presParOf" srcId="{70830670-6357-4A71-A195-19B8139A444B}" destId="{2C91CAAA-BD9E-4E06-A45F-866E8F6BACF0}" srcOrd="1" destOrd="0" presId="urn:microsoft.com/office/officeart/2005/8/layout/orgChart1"/>
    <dgm:cxn modelId="{59A3D97D-DB3A-47FE-B8E7-EEC4D9FE0900}" type="presParOf" srcId="{70830670-6357-4A71-A195-19B8139A444B}" destId="{8DAC99B8-28DE-4DFC-B2FB-1DDD8DC645C2}" srcOrd="2" destOrd="0" presId="urn:microsoft.com/office/officeart/2005/8/layout/orgChart1"/>
    <dgm:cxn modelId="{16554E25-3C61-4397-BDD2-0CDFFE31BFC0}" type="presParOf" srcId="{0F1FFD50-8C79-486F-8ED2-9CFEA708AC00}" destId="{3C389414-BB8A-41A7-A198-E21DC9692E3F}" srcOrd="12" destOrd="0" presId="urn:microsoft.com/office/officeart/2005/8/layout/orgChart1"/>
    <dgm:cxn modelId="{1B35DB22-B8B6-41FC-BFA8-AB70C4ED05A5}" type="presParOf" srcId="{0F1FFD50-8C79-486F-8ED2-9CFEA708AC00}" destId="{5CB0B05A-3280-41AF-A4B3-A4DAEA62672C}" srcOrd="13" destOrd="0" presId="urn:microsoft.com/office/officeart/2005/8/layout/orgChart1"/>
    <dgm:cxn modelId="{876A2A85-6E7C-4536-879C-7E15A63C8E6A}" type="presParOf" srcId="{5CB0B05A-3280-41AF-A4B3-A4DAEA62672C}" destId="{7218C729-DB36-411C-99A8-D7B8A3D5E807}" srcOrd="0" destOrd="0" presId="urn:microsoft.com/office/officeart/2005/8/layout/orgChart1"/>
    <dgm:cxn modelId="{0ABDDAE0-C7DA-425E-8E36-F7F8D44A0B05}" type="presParOf" srcId="{7218C729-DB36-411C-99A8-D7B8A3D5E807}" destId="{71F7AD06-2612-4C63-9296-5677B794F691}" srcOrd="0" destOrd="0" presId="urn:microsoft.com/office/officeart/2005/8/layout/orgChart1"/>
    <dgm:cxn modelId="{42EB12B0-2D46-4711-9C7B-E4AEDCAB4D52}" type="presParOf" srcId="{7218C729-DB36-411C-99A8-D7B8A3D5E807}" destId="{5867A5EB-E61E-4118-AB6A-38B39534574A}" srcOrd="1" destOrd="0" presId="urn:microsoft.com/office/officeart/2005/8/layout/orgChart1"/>
    <dgm:cxn modelId="{0EA7E3D6-941C-4972-9756-6B73C4884982}" type="presParOf" srcId="{5CB0B05A-3280-41AF-A4B3-A4DAEA62672C}" destId="{60F4EB96-6338-4D2E-9874-7038964ABA2D}" srcOrd="1" destOrd="0" presId="urn:microsoft.com/office/officeart/2005/8/layout/orgChart1"/>
    <dgm:cxn modelId="{11FAFC3C-00B3-45E1-9CD2-6E75F5CE6A4E}" type="presParOf" srcId="{5CB0B05A-3280-41AF-A4B3-A4DAEA62672C}" destId="{1299D9C6-6F64-4A69-BB1B-98EE11F94608}" srcOrd="2" destOrd="0" presId="urn:microsoft.com/office/officeart/2005/8/layout/orgChart1"/>
    <dgm:cxn modelId="{49B10C1E-01CC-45DE-A0DC-C5E9A598122A}" type="presParOf" srcId="{89AE8617-DF1C-4711-896E-24464FEF29C6}" destId="{E8D53C46-1B45-4F47-AC55-C9B1B3B77BD1}" srcOrd="2" destOrd="0" presId="urn:microsoft.com/office/officeart/2005/8/layout/orgChart1"/>
    <dgm:cxn modelId="{7CE7E9B9-1D9A-43F9-B4D5-EF4055E42EB8}" type="presParOf" srcId="{E8D53C46-1B45-4F47-AC55-C9B1B3B77BD1}" destId="{DE344797-5FF1-40A8-BD93-7E133A07305D}" srcOrd="0" destOrd="0" presId="urn:microsoft.com/office/officeart/2005/8/layout/orgChart1"/>
    <dgm:cxn modelId="{9D12F0DC-5C59-4DC2-9751-9294E63146EF}" type="presParOf" srcId="{E8D53C46-1B45-4F47-AC55-C9B1B3B77BD1}" destId="{9EA82107-44EC-4968-9378-061164E30CD0}" srcOrd="1" destOrd="0" presId="urn:microsoft.com/office/officeart/2005/8/layout/orgChart1"/>
    <dgm:cxn modelId="{3C79DCDA-E504-4775-9573-DD150762B774}" type="presParOf" srcId="{9EA82107-44EC-4968-9378-061164E30CD0}" destId="{C065BA3B-6DC4-45DC-BBFB-79166B113C1E}" srcOrd="0" destOrd="0" presId="urn:microsoft.com/office/officeart/2005/8/layout/orgChart1"/>
    <dgm:cxn modelId="{4A3F6DDD-1615-4D8A-8CFE-70C26D2D599E}" type="presParOf" srcId="{C065BA3B-6DC4-45DC-BBFB-79166B113C1E}" destId="{45E78246-C110-4B72-94EA-93603693C8B0}" srcOrd="0" destOrd="0" presId="urn:microsoft.com/office/officeart/2005/8/layout/orgChart1"/>
    <dgm:cxn modelId="{2C7DD6C0-C27D-4DE4-89FA-AC837872CA9B}" type="presParOf" srcId="{C065BA3B-6DC4-45DC-BBFB-79166B113C1E}" destId="{3818E9C0-FA51-4261-AC02-79A8D97307CB}" srcOrd="1" destOrd="0" presId="urn:microsoft.com/office/officeart/2005/8/layout/orgChart1"/>
    <dgm:cxn modelId="{0CF2B689-1943-4901-8F34-4C9AE700E437}" type="presParOf" srcId="{9EA82107-44EC-4968-9378-061164E30CD0}" destId="{4DD90C2D-006F-4A31-AB34-D193CE2B7F44}" srcOrd="1" destOrd="0" presId="urn:microsoft.com/office/officeart/2005/8/layout/orgChart1"/>
    <dgm:cxn modelId="{A5A29197-3AF6-4009-92E1-A8AF0D2A4833}" type="presParOf" srcId="{9EA82107-44EC-4968-9378-061164E30CD0}" destId="{1E907144-92E2-41CB-9B94-016F5D2E01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30C87-F5B7-49A1-928B-BE51E432A85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C3DA724-FF36-4713-A059-9C8523362FD8}">
      <dgm:prSet phldrT="[Text]" custT="1"/>
      <dgm:spPr/>
      <dgm:t>
        <a:bodyPr/>
        <a:lstStyle/>
        <a:p>
          <a:r>
            <a:rPr lang="en-US" sz="1400" b="1" dirty="0">
              <a:solidFill>
                <a:schemeClr val="bg2">
                  <a:lumMod val="50000"/>
                </a:schemeClr>
              </a:solidFill>
              <a:latin typeface="Arial Narrow" panose="020B0606020202030204" pitchFamily="34" charset="0"/>
            </a:rPr>
            <a:t>Administrator</a:t>
          </a:r>
        </a:p>
      </dgm:t>
    </dgm:pt>
    <dgm:pt modelId="{5501A329-4000-4676-9B35-1D983B32EDB1}" type="parTrans" cxnId="{B7E28614-88F7-49ED-A8E3-A63E848B2115}">
      <dgm:prSet/>
      <dgm:spPr/>
      <dgm:t>
        <a:bodyPr/>
        <a:lstStyle/>
        <a:p>
          <a:endParaRPr lang="en-US" sz="2400"/>
        </a:p>
      </dgm:t>
    </dgm:pt>
    <dgm:pt modelId="{4B9B026A-F298-4898-B3DE-319EB7CE76DC}" type="sibTrans" cxnId="{B7E28614-88F7-49ED-A8E3-A63E848B2115}">
      <dgm:prSet/>
      <dgm:spPr/>
      <dgm:t>
        <a:bodyPr/>
        <a:lstStyle/>
        <a:p>
          <a:endParaRPr lang="en-US" sz="2400"/>
        </a:p>
      </dgm:t>
    </dgm:pt>
    <dgm:pt modelId="{7F22DB12-B884-4BD6-BC76-A2F4C66245CA}">
      <dgm:prSet phldrT="[Text]" custT="1"/>
      <dgm:spPr/>
      <dgm:t>
        <a:bodyPr/>
        <a:lstStyle/>
        <a:p>
          <a:r>
            <a:rPr lang="en-US" sz="1400" dirty="0">
              <a:solidFill>
                <a:schemeClr val="bg2">
                  <a:lumMod val="50000"/>
                </a:schemeClr>
              </a:solidFill>
              <a:latin typeface="Arial Narrow" panose="020B0606020202030204" pitchFamily="34" charset="0"/>
            </a:rPr>
            <a:t>Agency Legal Services</a:t>
          </a:r>
        </a:p>
      </dgm:t>
    </dgm:pt>
    <dgm:pt modelId="{ED53AF96-8959-4D7F-BBD7-09E4230C1DE8}" type="parTrans" cxnId="{6B3B7D02-9462-40F0-8E81-20154D73711B}">
      <dgm:prSet/>
      <dgm:spPr>
        <a:ln>
          <a:solidFill>
            <a:schemeClr val="accent1"/>
          </a:solidFill>
          <a:prstDash val="sysDash"/>
        </a:ln>
      </dgm:spPr>
      <dgm:t>
        <a:bodyPr/>
        <a:lstStyle/>
        <a:p>
          <a:endParaRPr lang="en-US" sz="2400"/>
        </a:p>
      </dgm:t>
    </dgm:pt>
    <dgm:pt modelId="{6B674AC1-223D-43BB-92DD-45170280DC7C}" type="sibTrans" cxnId="{6B3B7D02-9462-40F0-8E81-20154D73711B}">
      <dgm:prSet/>
      <dgm:spPr/>
      <dgm:t>
        <a:bodyPr/>
        <a:lstStyle/>
        <a:p>
          <a:endParaRPr lang="en-US" sz="2400"/>
        </a:p>
      </dgm:t>
    </dgm:pt>
    <dgm:pt modelId="{285E577D-EDAE-4159-BEEF-3B3E7E8CE18F}">
      <dgm:prSet phldrT="[Text]" custT="1"/>
      <dgm:spPr/>
      <dgm:t>
        <a:bodyPr/>
        <a:lstStyle/>
        <a:p>
          <a:r>
            <a:rPr lang="en-US" sz="1400" dirty="0">
              <a:solidFill>
                <a:schemeClr val="bg2">
                  <a:lumMod val="50000"/>
                </a:schemeClr>
              </a:solidFill>
              <a:latin typeface="Arial Narrow" panose="020B0606020202030204" pitchFamily="34" charset="0"/>
            </a:rPr>
            <a:t>Appellate Services	</a:t>
          </a:r>
        </a:p>
      </dgm:t>
    </dgm:pt>
    <dgm:pt modelId="{2F991587-6EE8-4224-B77C-E76543D9D285}" type="parTrans" cxnId="{53904AAC-A763-4573-8551-D0796F4A67C5}">
      <dgm:prSet/>
      <dgm:spPr/>
      <dgm:t>
        <a:bodyPr/>
        <a:lstStyle/>
        <a:p>
          <a:endParaRPr lang="en-US" sz="2400"/>
        </a:p>
      </dgm:t>
    </dgm:pt>
    <dgm:pt modelId="{CCAE62AA-FBA7-4232-8114-4B68CFF39B5D}" type="sibTrans" cxnId="{53904AAC-A763-4573-8551-D0796F4A67C5}">
      <dgm:prSet/>
      <dgm:spPr/>
      <dgm:t>
        <a:bodyPr/>
        <a:lstStyle/>
        <a:p>
          <a:endParaRPr lang="en-US" sz="2400"/>
        </a:p>
      </dgm:t>
    </dgm:pt>
    <dgm:pt modelId="{C0C60DE7-2EE2-4F4D-BF44-2928A88500D8}">
      <dgm:prSet phldrT="[Text]" custT="1"/>
      <dgm:spPr/>
      <dgm:t>
        <a:bodyPr/>
        <a:lstStyle/>
        <a:p>
          <a:r>
            <a:rPr lang="en-US" sz="1400" dirty="0">
              <a:solidFill>
                <a:schemeClr val="bg2">
                  <a:lumMod val="50000"/>
                </a:schemeClr>
              </a:solidFill>
              <a:latin typeface="Arial Narrow" panose="020B0606020202030204" pitchFamily="34" charset="0"/>
            </a:rPr>
            <a:t>Office of Consumer Protection</a:t>
          </a:r>
        </a:p>
      </dgm:t>
    </dgm:pt>
    <dgm:pt modelId="{A32116A0-22A1-4CBB-A283-9587484F481E}" type="parTrans" cxnId="{A06C742E-AB6E-42D1-8203-830F9B845138}">
      <dgm:prSet/>
      <dgm:spPr/>
      <dgm:t>
        <a:bodyPr/>
        <a:lstStyle/>
        <a:p>
          <a:endParaRPr lang="en-US" sz="2400"/>
        </a:p>
      </dgm:t>
    </dgm:pt>
    <dgm:pt modelId="{0A62068C-6533-42C3-8086-C370DAAD0C92}" type="sibTrans" cxnId="{A06C742E-AB6E-42D1-8203-830F9B845138}">
      <dgm:prSet/>
      <dgm:spPr/>
      <dgm:t>
        <a:bodyPr/>
        <a:lstStyle/>
        <a:p>
          <a:endParaRPr lang="en-US" sz="2400"/>
        </a:p>
      </dgm:t>
    </dgm:pt>
    <dgm:pt modelId="{19BE9AD5-075D-4528-92E1-977275020ED6}">
      <dgm:prSet phldrT="[Text]" custT="1"/>
      <dgm:spPr/>
      <dgm:t>
        <a:bodyPr/>
        <a:lstStyle/>
        <a:p>
          <a:r>
            <a:rPr lang="en-US" sz="1400" dirty="0">
              <a:solidFill>
                <a:schemeClr val="bg2">
                  <a:lumMod val="50000"/>
                </a:schemeClr>
              </a:solidFill>
              <a:latin typeface="Arial Narrow" panose="020B0606020202030204" pitchFamily="34" charset="0"/>
            </a:rPr>
            <a:t>Criminal Appeals</a:t>
          </a:r>
        </a:p>
      </dgm:t>
    </dgm:pt>
    <dgm:pt modelId="{63B7BAD5-5C4C-4251-B26D-5A626E404D86}" type="parTrans" cxnId="{13526680-1503-4546-B831-573024AC202C}">
      <dgm:prSet/>
      <dgm:spPr/>
      <dgm:t>
        <a:bodyPr/>
        <a:lstStyle/>
        <a:p>
          <a:endParaRPr lang="en-US" sz="2400"/>
        </a:p>
      </dgm:t>
    </dgm:pt>
    <dgm:pt modelId="{85A5D51E-50F2-4942-B951-98ED3E5AA704}" type="sibTrans" cxnId="{13526680-1503-4546-B831-573024AC202C}">
      <dgm:prSet/>
      <dgm:spPr/>
      <dgm:t>
        <a:bodyPr/>
        <a:lstStyle/>
        <a:p>
          <a:endParaRPr lang="en-US" sz="2400"/>
        </a:p>
      </dgm:t>
    </dgm:pt>
    <dgm:pt modelId="{BF7E58D9-2DBB-4B95-9BCB-2AA1A8D192B6}">
      <dgm:prSet phldrT="[Text]" custT="1"/>
      <dgm:spPr/>
      <dgm:t>
        <a:bodyPr/>
        <a:lstStyle/>
        <a:p>
          <a:r>
            <a:rPr lang="en-US" sz="1400" dirty="0">
              <a:solidFill>
                <a:schemeClr val="bg2">
                  <a:lumMod val="50000"/>
                </a:schemeClr>
              </a:solidFill>
              <a:latin typeface="Arial Narrow" panose="020B0606020202030204" pitchFamily="34" charset="0"/>
            </a:rPr>
            <a:t>Constitutional Challenges</a:t>
          </a:r>
        </a:p>
      </dgm:t>
    </dgm:pt>
    <dgm:pt modelId="{B2384D48-D6E3-4D20-A279-AEB20E15A82C}" type="parTrans" cxnId="{CA138863-22C9-4FA8-853E-6BC47D72BD77}">
      <dgm:prSet/>
      <dgm:spPr/>
      <dgm:t>
        <a:bodyPr/>
        <a:lstStyle/>
        <a:p>
          <a:endParaRPr lang="en-US" sz="2400"/>
        </a:p>
      </dgm:t>
    </dgm:pt>
    <dgm:pt modelId="{9787D3CC-43D3-4A8C-B9DF-B266C254D270}" type="sibTrans" cxnId="{CA138863-22C9-4FA8-853E-6BC47D72BD77}">
      <dgm:prSet/>
      <dgm:spPr/>
      <dgm:t>
        <a:bodyPr/>
        <a:lstStyle/>
        <a:p>
          <a:endParaRPr lang="en-US" sz="2400"/>
        </a:p>
      </dgm:t>
    </dgm:pt>
    <dgm:pt modelId="{DFBCB461-8FD6-4D4A-841F-2C367FA656EE}">
      <dgm:prSet phldrT="[Text]" custT="1"/>
      <dgm:spPr/>
      <dgm:t>
        <a:bodyPr/>
        <a:lstStyle/>
        <a:p>
          <a:r>
            <a:rPr lang="en-US" sz="1400" dirty="0">
              <a:solidFill>
                <a:schemeClr val="bg2">
                  <a:lumMod val="50000"/>
                </a:schemeClr>
              </a:solidFill>
              <a:latin typeface="Arial Narrow" panose="020B0606020202030204" pitchFamily="34" charset="0"/>
            </a:rPr>
            <a:t>Multistate Litigations</a:t>
          </a:r>
        </a:p>
      </dgm:t>
    </dgm:pt>
    <dgm:pt modelId="{75FD2716-6B91-40BE-B77A-CB5BFFCDE11E}" type="parTrans" cxnId="{E640AA92-AA59-4C9B-B60F-0D602E92456F}">
      <dgm:prSet/>
      <dgm:spPr/>
      <dgm:t>
        <a:bodyPr/>
        <a:lstStyle/>
        <a:p>
          <a:endParaRPr lang="en-US" sz="2400"/>
        </a:p>
      </dgm:t>
    </dgm:pt>
    <dgm:pt modelId="{93E49525-77E7-45A3-A655-659A187D9065}" type="sibTrans" cxnId="{E640AA92-AA59-4C9B-B60F-0D602E92456F}">
      <dgm:prSet/>
      <dgm:spPr/>
      <dgm:t>
        <a:bodyPr/>
        <a:lstStyle/>
        <a:p>
          <a:endParaRPr lang="en-US" sz="2400"/>
        </a:p>
      </dgm:t>
    </dgm:pt>
    <dgm:pt modelId="{9462B31D-0890-4A37-B32C-2C8021EBA4E8}">
      <dgm:prSet phldrT="[Text]" custT="1"/>
      <dgm:spPr/>
      <dgm:t>
        <a:bodyPr/>
        <a:lstStyle/>
        <a:p>
          <a:r>
            <a:rPr lang="en-US" sz="1400" dirty="0">
              <a:solidFill>
                <a:schemeClr val="bg2">
                  <a:lumMod val="50000"/>
                </a:schemeClr>
              </a:solidFill>
              <a:latin typeface="Arial Narrow" panose="020B0606020202030204" pitchFamily="34" charset="0"/>
            </a:rPr>
            <a:t>Tobacco Litigation</a:t>
          </a:r>
        </a:p>
      </dgm:t>
    </dgm:pt>
    <dgm:pt modelId="{2DBAC3C4-86A3-4E98-AF94-6300D700354B}" type="parTrans" cxnId="{3E45D45A-11FE-4F3D-8B05-11AD930B535F}">
      <dgm:prSet/>
      <dgm:spPr/>
      <dgm:t>
        <a:bodyPr/>
        <a:lstStyle/>
        <a:p>
          <a:endParaRPr lang="en-US" sz="2400"/>
        </a:p>
      </dgm:t>
    </dgm:pt>
    <dgm:pt modelId="{C72B7E7D-F899-4A89-BDAF-21A306109FD7}" type="sibTrans" cxnId="{3E45D45A-11FE-4F3D-8B05-11AD930B535F}">
      <dgm:prSet/>
      <dgm:spPr/>
      <dgm:t>
        <a:bodyPr/>
        <a:lstStyle/>
        <a:p>
          <a:endParaRPr lang="en-US" sz="2400"/>
        </a:p>
      </dgm:t>
    </dgm:pt>
    <dgm:pt modelId="{290B1B78-C5D7-42D2-BC81-683FDCA071C0}">
      <dgm:prSet phldrT="[Text]" custT="1"/>
      <dgm:spPr/>
      <dgm:t>
        <a:bodyPr/>
        <a:lstStyle/>
        <a:p>
          <a:r>
            <a:rPr lang="en-US" sz="1400" dirty="0">
              <a:solidFill>
                <a:schemeClr val="bg2">
                  <a:lumMod val="50000"/>
                </a:schemeClr>
              </a:solidFill>
              <a:latin typeface="Arial Narrow" panose="020B0606020202030204" pitchFamily="34" charset="0"/>
            </a:rPr>
            <a:t>Charities &amp; Non-Profits</a:t>
          </a:r>
        </a:p>
      </dgm:t>
    </dgm:pt>
    <dgm:pt modelId="{89BA5BE6-C68E-497C-BE5E-8D5E1B81BBA2}" type="parTrans" cxnId="{31B0CCEF-C53E-4533-9940-A5EFA1963979}">
      <dgm:prSet/>
      <dgm:spPr/>
      <dgm:t>
        <a:bodyPr/>
        <a:lstStyle/>
        <a:p>
          <a:endParaRPr lang="en-US" sz="2400"/>
        </a:p>
      </dgm:t>
    </dgm:pt>
    <dgm:pt modelId="{48A0FB0F-64D8-4110-9517-D32CB2EFFA49}" type="sibTrans" cxnId="{31B0CCEF-C53E-4533-9940-A5EFA1963979}">
      <dgm:prSet/>
      <dgm:spPr/>
      <dgm:t>
        <a:bodyPr/>
        <a:lstStyle/>
        <a:p>
          <a:endParaRPr lang="en-US" sz="2400"/>
        </a:p>
      </dgm:t>
    </dgm:pt>
    <dgm:pt modelId="{9B28AEDB-39B5-480E-9B9A-1E9F30CE8E17}">
      <dgm:prSet phldrT="[Text]" custT="1"/>
      <dgm:spPr/>
      <dgm:t>
        <a:bodyPr/>
        <a:lstStyle/>
        <a:p>
          <a:r>
            <a:rPr lang="en-US" sz="1400" dirty="0">
              <a:solidFill>
                <a:schemeClr val="bg2">
                  <a:lumMod val="50000"/>
                </a:schemeClr>
              </a:solidFill>
              <a:latin typeface="Arial Narrow" panose="020B0606020202030204" pitchFamily="34" charset="0"/>
            </a:rPr>
            <a:t>Civil Services</a:t>
          </a:r>
        </a:p>
      </dgm:t>
    </dgm:pt>
    <dgm:pt modelId="{A89C0EB5-1E69-48E3-8709-F5C16DE4A81B}" type="sibTrans" cxnId="{83334893-CEB4-4A1E-9910-059D66DF2050}">
      <dgm:prSet/>
      <dgm:spPr/>
      <dgm:t>
        <a:bodyPr/>
        <a:lstStyle/>
        <a:p>
          <a:endParaRPr lang="en-US" sz="2400"/>
        </a:p>
      </dgm:t>
    </dgm:pt>
    <dgm:pt modelId="{A76094BB-7A25-4313-9946-53EEF095F9B8}" type="parTrans" cxnId="{83334893-CEB4-4A1E-9910-059D66DF2050}">
      <dgm:prSet/>
      <dgm:spPr/>
      <dgm:t>
        <a:bodyPr/>
        <a:lstStyle/>
        <a:p>
          <a:endParaRPr lang="en-US" sz="2400"/>
        </a:p>
      </dgm:t>
    </dgm:pt>
    <dgm:pt modelId="{E2604013-5E1C-4824-91E5-6B958A7A3E53}">
      <dgm:prSet phldrT="[Text]" custT="1"/>
      <dgm:spPr/>
      <dgm:t>
        <a:bodyPr/>
        <a:lstStyle/>
        <a:p>
          <a:r>
            <a:rPr lang="en-US" sz="1400" dirty="0">
              <a:solidFill>
                <a:schemeClr val="bg2">
                  <a:lumMod val="50000"/>
                </a:schemeClr>
              </a:solidFill>
              <a:latin typeface="Arial Narrow" panose="020B0606020202030204" pitchFamily="34" charset="0"/>
            </a:rPr>
            <a:t>Dependent Neglect / Youth in Need of Care Appeals</a:t>
          </a:r>
        </a:p>
      </dgm:t>
    </dgm:pt>
    <dgm:pt modelId="{82AE0CFD-12D4-49AB-9E91-4FB9E42B0B87}" type="parTrans" cxnId="{DB58D37F-D795-4FBD-B5AE-19E23E6ABF81}">
      <dgm:prSet/>
      <dgm:spPr/>
      <dgm:t>
        <a:bodyPr/>
        <a:lstStyle/>
        <a:p>
          <a:endParaRPr lang="en-US"/>
        </a:p>
      </dgm:t>
    </dgm:pt>
    <dgm:pt modelId="{6276C68F-352F-43CE-B0A4-7E6CEC214A76}" type="sibTrans" cxnId="{DB58D37F-D795-4FBD-B5AE-19E23E6ABF81}">
      <dgm:prSet/>
      <dgm:spPr/>
      <dgm:t>
        <a:bodyPr/>
        <a:lstStyle/>
        <a:p>
          <a:endParaRPr lang="en-US"/>
        </a:p>
      </dgm:t>
    </dgm:pt>
    <dgm:pt modelId="{503C2AB2-C44B-47A0-9049-8B08B249D70F}">
      <dgm:prSet phldrT="[Text]" custT="1"/>
      <dgm:spPr/>
      <dgm:t>
        <a:bodyPr/>
        <a:lstStyle/>
        <a:p>
          <a:r>
            <a:rPr lang="en-US" sz="1400" dirty="0">
              <a:solidFill>
                <a:schemeClr val="bg2">
                  <a:lumMod val="50000"/>
                </a:schemeClr>
              </a:solidFill>
              <a:latin typeface="Arial Narrow" panose="020B0606020202030204" pitchFamily="34" charset="0"/>
            </a:rPr>
            <a:t>Federal Habeas</a:t>
          </a:r>
        </a:p>
      </dgm:t>
    </dgm:pt>
    <dgm:pt modelId="{DE7790DA-6FDF-4322-90D3-CF7E58EE3E15}" type="parTrans" cxnId="{2BB470D0-0A8A-4AC3-B906-930690AC8E77}">
      <dgm:prSet/>
      <dgm:spPr/>
      <dgm:t>
        <a:bodyPr/>
        <a:lstStyle/>
        <a:p>
          <a:endParaRPr lang="en-US"/>
        </a:p>
      </dgm:t>
    </dgm:pt>
    <dgm:pt modelId="{1D2CC448-B949-401F-9F10-DFBFB4D423DC}" type="sibTrans" cxnId="{2BB470D0-0A8A-4AC3-B906-930690AC8E77}">
      <dgm:prSet/>
      <dgm:spPr/>
      <dgm:t>
        <a:bodyPr/>
        <a:lstStyle/>
        <a:p>
          <a:endParaRPr lang="en-US"/>
        </a:p>
      </dgm:t>
    </dgm:pt>
    <dgm:pt modelId="{D995F9E5-7D61-44E3-8FF3-8E1B93CBB9E1}">
      <dgm:prSet phldrT="[Text]" custT="1"/>
      <dgm:spPr/>
      <dgm:t>
        <a:bodyPr/>
        <a:lstStyle/>
        <a:p>
          <a:r>
            <a:rPr lang="en-US" sz="1400" dirty="0">
              <a:solidFill>
                <a:schemeClr val="bg2">
                  <a:lumMod val="50000"/>
                </a:schemeClr>
              </a:solidFill>
              <a:latin typeface="Arial Narrow" panose="020B0606020202030204" pitchFamily="34" charset="0"/>
            </a:rPr>
            <a:t>Capital Committee</a:t>
          </a:r>
        </a:p>
      </dgm:t>
    </dgm:pt>
    <dgm:pt modelId="{4031815E-F1F0-4078-ACCA-B91AF282B73F}" type="parTrans" cxnId="{BCE218E3-092A-4B1C-861C-A95BEEF6FA57}">
      <dgm:prSet/>
      <dgm:spPr/>
      <dgm:t>
        <a:bodyPr/>
        <a:lstStyle/>
        <a:p>
          <a:endParaRPr lang="en-US"/>
        </a:p>
      </dgm:t>
    </dgm:pt>
    <dgm:pt modelId="{F2D38ED0-554B-4156-8730-3428934DF1E2}" type="sibTrans" cxnId="{BCE218E3-092A-4B1C-861C-A95BEEF6FA57}">
      <dgm:prSet/>
      <dgm:spPr/>
      <dgm:t>
        <a:bodyPr/>
        <a:lstStyle/>
        <a:p>
          <a:endParaRPr lang="en-US"/>
        </a:p>
      </dgm:t>
    </dgm:pt>
    <dgm:pt modelId="{EFFF247A-65CC-4779-A44E-0AF2D5C8CC6D}">
      <dgm:prSet phldrT="[Text]" custT="1"/>
      <dgm:spPr/>
      <dgm:t>
        <a:bodyPr/>
        <a:lstStyle/>
        <a:p>
          <a:r>
            <a:rPr lang="en-US" sz="1400" dirty="0">
              <a:solidFill>
                <a:schemeClr val="bg2">
                  <a:lumMod val="50000"/>
                </a:schemeClr>
              </a:solidFill>
              <a:latin typeface="Arial Narrow" panose="020B0606020202030204" pitchFamily="34" charset="0"/>
            </a:rPr>
            <a:t>Water Abandonment cases</a:t>
          </a:r>
        </a:p>
      </dgm:t>
    </dgm:pt>
    <dgm:pt modelId="{D8369E28-34BB-4FEE-B4BA-E3076340168F}" type="parTrans" cxnId="{685246A0-8F4D-4673-B891-1D70F68B724D}">
      <dgm:prSet/>
      <dgm:spPr/>
      <dgm:t>
        <a:bodyPr/>
        <a:lstStyle/>
        <a:p>
          <a:endParaRPr lang="en-US"/>
        </a:p>
      </dgm:t>
    </dgm:pt>
    <dgm:pt modelId="{8D2422BE-5055-4B7F-8BE7-8D7FB9F73CC8}" type="sibTrans" cxnId="{685246A0-8F4D-4673-B891-1D70F68B724D}">
      <dgm:prSet/>
      <dgm:spPr/>
      <dgm:t>
        <a:bodyPr/>
        <a:lstStyle/>
        <a:p>
          <a:endParaRPr lang="en-US"/>
        </a:p>
      </dgm:t>
    </dgm:pt>
    <dgm:pt modelId="{ADA1CC95-7D0E-408C-9FB9-12AA1F133E4F}">
      <dgm:prSet phldrT="[Text]" custT="1"/>
      <dgm:spPr/>
      <dgm:t>
        <a:bodyPr/>
        <a:lstStyle/>
        <a:p>
          <a:r>
            <a:rPr lang="en-US" sz="1400" dirty="0">
              <a:solidFill>
                <a:schemeClr val="bg2">
                  <a:lumMod val="50000"/>
                </a:schemeClr>
              </a:solidFill>
              <a:latin typeface="Arial Narrow" panose="020B0606020202030204" pitchFamily="34" charset="0"/>
            </a:rPr>
            <a:t>Prosecution Services</a:t>
          </a:r>
        </a:p>
      </dgm:t>
    </dgm:pt>
    <dgm:pt modelId="{0AAACFDF-CB26-4907-8BA6-46025E181D08}" type="parTrans" cxnId="{9B31988C-A13C-4DCC-B1B3-10E1539B884A}">
      <dgm:prSet/>
      <dgm:spPr/>
      <dgm:t>
        <a:bodyPr/>
        <a:lstStyle/>
        <a:p>
          <a:endParaRPr lang="en-US"/>
        </a:p>
      </dgm:t>
    </dgm:pt>
    <dgm:pt modelId="{B0AE9875-D32E-4C4B-9E16-487F405B3120}" type="sibTrans" cxnId="{9B31988C-A13C-4DCC-B1B3-10E1539B884A}">
      <dgm:prSet/>
      <dgm:spPr/>
      <dgm:t>
        <a:bodyPr/>
        <a:lstStyle/>
        <a:p>
          <a:endParaRPr lang="en-US"/>
        </a:p>
      </dgm:t>
    </dgm:pt>
    <dgm:pt modelId="{F1FB22D8-3018-4654-836B-9BAA4915866B}">
      <dgm:prSet phldrT="[Text]" custT="1"/>
      <dgm:spPr/>
      <dgm:t>
        <a:bodyPr/>
        <a:lstStyle/>
        <a:p>
          <a:r>
            <a:rPr lang="en-US" sz="1400" dirty="0">
              <a:solidFill>
                <a:schemeClr val="bg2">
                  <a:lumMod val="50000"/>
                </a:schemeClr>
              </a:solidFill>
              <a:latin typeface="Arial Narrow" panose="020B0606020202030204" pitchFamily="34" charset="0"/>
            </a:rPr>
            <a:t>Special Prosecutors: FWP; State Fund; TSRP, DOC</a:t>
          </a:r>
        </a:p>
      </dgm:t>
    </dgm:pt>
    <dgm:pt modelId="{445F4238-2076-454A-9828-8449C8EEF88A}" type="parTrans" cxnId="{EF4D3B43-D204-4C5D-BDDE-F466234CAC61}">
      <dgm:prSet/>
      <dgm:spPr/>
      <dgm:t>
        <a:bodyPr/>
        <a:lstStyle/>
        <a:p>
          <a:endParaRPr lang="en-US"/>
        </a:p>
      </dgm:t>
    </dgm:pt>
    <dgm:pt modelId="{9D45BB7C-C7D7-4C6D-84AF-3F4460D0D340}" type="sibTrans" cxnId="{EF4D3B43-D204-4C5D-BDDE-F466234CAC61}">
      <dgm:prSet/>
      <dgm:spPr/>
      <dgm:t>
        <a:bodyPr/>
        <a:lstStyle/>
        <a:p>
          <a:endParaRPr lang="en-US"/>
        </a:p>
      </dgm:t>
    </dgm:pt>
    <dgm:pt modelId="{836C7E10-8D0B-4F7B-B18F-9C2623DE52E5}">
      <dgm:prSet phldrT="[Text]" custT="1"/>
      <dgm:spPr/>
      <dgm:t>
        <a:bodyPr/>
        <a:lstStyle/>
        <a:p>
          <a:r>
            <a:rPr lang="en-US" sz="1400" dirty="0">
              <a:solidFill>
                <a:schemeClr val="bg2">
                  <a:lumMod val="50000"/>
                </a:schemeClr>
              </a:solidFill>
              <a:latin typeface="Arial Narrow" panose="020B0606020202030204" pitchFamily="34" charset="0"/>
            </a:rPr>
            <a:t>State Appeals Committee</a:t>
          </a:r>
        </a:p>
      </dgm:t>
    </dgm:pt>
    <dgm:pt modelId="{EF5010A9-6AC1-4052-BFCA-11BA889138BF}" type="parTrans" cxnId="{E465C635-A2D2-425B-9D73-91B88D03099E}">
      <dgm:prSet/>
      <dgm:spPr/>
      <dgm:t>
        <a:bodyPr/>
        <a:lstStyle/>
        <a:p>
          <a:endParaRPr lang="en-US"/>
        </a:p>
      </dgm:t>
    </dgm:pt>
    <dgm:pt modelId="{4FA2955D-C84C-4C74-A452-8F97792E10F6}" type="sibTrans" cxnId="{E465C635-A2D2-425B-9D73-91B88D03099E}">
      <dgm:prSet/>
      <dgm:spPr/>
      <dgm:t>
        <a:bodyPr/>
        <a:lstStyle/>
        <a:p>
          <a:endParaRPr lang="en-US"/>
        </a:p>
      </dgm:t>
    </dgm:pt>
    <dgm:pt modelId="{9114675B-405F-429E-B3BE-D239714F5DE6}">
      <dgm:prSet phldrT="[Text]" custT="1"/>
      <dgm:spPr/>
      <dgm:t>
        <a:bodyPr/>
        <a:lstStyle/>
        <a:p>
          <a:r>
            <a:rPr lang="en-US" sz="1400" dirty="0">
              <a:solidFill>
                <a:schemeClr val="bg2">
                  <a:lumMod val="50000"/>
                </a:schemeClr>
              </a:solidFill>
              <a:latin typeface="Arial Narrow" panose="020B0606020202030204" pitchFamily="34" charset="0"/>
            </a:rPr>
            <a:t>State Habeas</a:t>
          </a:r>
        </a:p>
      </dgm:t>
    </dgm:pt>
    <dgm:pt modelId="{AD1F4C44-CB23-441F-94F8-40CEAC357564}" type="parTrans" cxnId="{D7F84BC3-921F-4E6E-94A9-91161699D550}">
      <dgm:prSet/>
      <dgm:spPr/>
      <dgm:t>
        <a:bodyPr/>
        <a:lstStyle/>
        <a:p>
          <a:endParaRPr lang="en-US"/>
        </a:p>
      </dgm:t>
    </dgm:pt>
    <dgm:pt modelId="{32F5D98B-7255-406D-9AB1-DAF8331C23EE}" type="sibTrans" cxnId="{D7F84BC3-921F-4E6E-94A9-91161699D550}">
      <dgm:prSet/>
      <dgm:spPr/>
      <dgm:t>
        <a:bodyPr/>
        <a:lstStyle/>
        <a:p>
          <a:endParaRPr lang="en-US"/>
        </a:p>
      </dgm:t>
    </dgm:pt>
    <dgm:pt modelId="{339DCF86-C702-41E5-B428-8E2FA14118BC}">
      <dgm:prSet phldrT="[Text]" custT="1"/>
      <dgm:spPr/>
      <dgm:t>
        <a:bodyPr/>
        <a:lstStyle/>
        <a:p>
          <a:r>
            <a:rPr lang="en-US" sz="1400" dirty="0">
              <a:solidFill>
                <a:schemeClr val="bg2">
                  <a:lumMod val="50000"/>
                </a:schemeClr>
              </a:solidFill>
              <a:latin typeface="Arial Narrow" panose="020B0606020202030204" pitchFamily="34" charset="0"/>
            </a:rPr>
            <a:t>Child Protection Unit</a:t>
          </a:r>
        </a:p>
      </dgm:t>
    </dgm:pt>
    <dgm:pt modelId="{9A1859C7-194D-4379-9DCF-1FE37363A40E}" type="parTrans" cxnId="{60954FC9-E514-4357-AE56-F5E6340B1309}">
      <dgm:prSet/>
      <dgm:spPr/>
      <dgm:t>
        <a:bodyPr/>
        <a:lstStyle/>
        <a:p>
          <a:endParaRPr lang="en-US"/>
        </a:p>
      </dgm:t>
    </dgm:pt>
    <dgm:pt modelId="{76F15823-528C-4214-9B37-5EC7569538EA}" type="sibTrans" cxnId="{60954FC9-E514-4357-AE56-F5E6340B1309}">
      <dgm:prSet/>
      <dgm:spPr/>
      <dgm:t>
        <a:bodyPr/>
        <a:lstStyle/>
        <a:p>
          <a:endParaRPr lang="en-US"/>
        </a:p>
      </dgm:t>
    </dgm:pt>
    <dgm:pt modelId="{7E5159D2-45E3-4F74-B46D-1B3FE681006B}">
      <dgm:prSet phldrT="[Text]" custT="1"/>
      <dgm:spPr/>
      <dgm:t>
        <a:bodyPr/>
        <a:lstStyle/>
        <a:p>
          <a:r>
            <a:rPr lang="en-US" sz="1400" dirty="0">
              <a:solidFill>
                <a:schemeClr val="bg2">
                  <a:lumMod val="50000"/>
                </a:schemeClr>
              </a:solidFill>
              <a:latin typeface="Arial Narrow" panose="020B0606020202030204" pitchFamily="34" charset="0"/>
            </a:rPr>
            <a:t>NRDP</a:t>
          </a:r>
        </a:p>
      </dgm:t>
    </dgm:pt>
    <dgm:pt modelId="{4E9BB4B5-8DE8-4B79-8E9E-59007FA574D3}" type="parTrans" cxnId="{D13EAC78-102C-4175-9B86-C430E242C7CE}">
      <dgm:prSet/>
      <dgm:spPr>
        <a:ln>
          <a:solidFill>
            <a:schemeClr val="accent1"/>
          </a:solidFill>
          <a:prstDash val="sysDash"/>
        </a:ln>
      </dgm:spPr>
      <dgm:t>
        <a:bodyPr/>
        <a:lstStyle/>
        <a:p>
          <a:endParaRPr lang="en-US"/>
        </a:p>
      </dgm:t>
    </dgm:pt>
    <dgm:pt modelId="{02B93F24-38ED-4478-86DC-BF74083ADA2F}" type="sibTrans" cxnId="{D13EAC78-102C-4175-9B86-C430E242C7CE}">
      <dgm:prSet/>
      <dgm:spPr/>
      <dgm:t>
        <a:bodyPr/>
        <a:lstStyle/>
        <a:p>
          <a:endParaRPr lang="en-US"/>
        </a:p>
      </dgm:t>
    </dgm:pt>
    <dgm:pt modelId="{043B37B4-6E30-4123-AECD-AE43B1F21BA0}">
      <dgm:prSet phldrT="[Text]" custT="1"/>
      <dgm:spPr/>
      <dgm:t>
        <a:bodyPr/>
        <a:lstStyle/>
        <a:p>
          <a:r>
            <a:rPr lang="en-US" sz="1400" dirty="0">
              <a:solidFill>
                <a:schemeClr val="bg2">
                  <a:lumMod val="50000"/>
                </a:schemeClr>
              </a:solidFill>
              <a:latin typeface="Arial Narrow" panose="020B0606020202030204" pitchFamily="34" charset="0"/>
            </a:rPr>
            <a:t>Solicitor General </a:t>
          </a:r>
        </a:p>
      </dgm:t>
    </dgm:pt>
    <dgm:pt modelId="{D3683915-03D1-46E4-821A-30BE5BC7C089}" type="parTrans" cxnId="{5E7E2F6F-7D91-450C-8FD6-AE694A43CDF8}">
      <dgm:prSet/>
      <dgm:spPr/>
      <dgm:t>
        <a:bodyPr/>
        <a:lstStyle/>
        <a:p>
          <a:endParaRPr lang="en-US"/>
        </a:p>
      </dgm:t>
    </dgm:pt>
    <dgm:pt modelId="{191B4361-851D-493D-872C-83855785D142}" type="sibTrans" cxnId="{5E7E2F6F-7D91-450C-8FD6-AE694A43CDF8}">
      <dgm:prSet/>
      <dgm:spPr/>
      <dgm:t>
        <a:bodyPr/>
        <a:lstStyle/>
        <a:p>
          <a:endParaRPr lang="en-US"/>
        </a:p>
      </dgm:t>
    </dgm:pt>
    <dgm:pt modelId="{38E0F3A7-8C7D-43A6-AF4B-69C0041BA216}" type="pres">
      <dgm:prSet presAssocID="{42A30C87-F5B7-49A1-928B-BE51E432A857}" presName="hierChild1" presStyleCnt="0">
        <dgm:presLayoutVars>
          <dgm:orgChart val="1"/>
          <dgm:chPref val="1"/>
          <dgm:dir/>
          <dgm:animOne val="branch"/>
          <dgm:animLvl val="lvl"/>
          <dgm:resizeHandles/>
        </dgm:presLayoutVars>
      </dgm:prSet>
      <dgm:spPr/>
    </dgm:pt>
    <dgm:pt modelId="{89AE8617-DF1C-4711-896E-24464FEF29C6}" type="pres">
      <dgm:prSet presAssocID="{0C3DA724-FF36-4713-A059-9C8523362FD8}" presName="hierRoot1" presStyleCnt="0">
        <dgm:presLayoutVars>
          <dgm:hierBranch val="init"/>
        </dgm:presLayoutVars>
      </dgm:prSet>
      <dgm:spPr/>
    </dgm:pt>
    <dgm:pt modelId="{56CB693F-10D8-4E2B-9415-EB93FA02CF0C}" type="pres">
      <dgm:prSet presAssocID="{0C3DA724-FF36-4713-A059-9C8523362FD8}" presName="rootComposite1" presStyleCnt="0"/>
      <dgm:spPr/>
    </dgm:pt>
    <dgm:pt modelId="{A88B4266-9EBC-48E1-8D93-75EA84A0B00B}" type="pres">
      <dgm:prSet presAssocID="{0C3DA724-FF36-4713-A059-9C8523362FD8}" presName="rootText1" presStyleLbl="node0" presStyleIdx="0" presStyleCnt="1" custScaleX="199052" custScaleY="155088" custLinFactNeighborY="5692">
        <dgm:presLayoutVars>
          <dgm:chPref val="3"/>
        </dgm:presLayoutVars>
      </dgm:prSet>
      <dgm:spPr/>
    </dgm:pt>
    <dgm:pt modelId="{B68BAB71-957F-4FE6-8A1A-A5101136E849}" type="pres">
      <dgm:prSet presAssocID="{0C3DA724-FF36-4713-A059-9C8523362FD8}" presName="rootConnector1" presStyleLbl="node1" presStyleIdx="0" presStyleCnt="0"/>
      <dgm:spPr/>
    </dgm:pt>
    <dgm:pt modelId="{0F1FFD50-8C79-486F-8ED2-9CFEA708AC00}" type="pres">
      <dgm:prSet presAssocID="{0C3DA724-FF36-4713-A059-9C8523362FD8}" presName="hierChild2" presStyleCnt="0"/>
      <dgm:spPr/>
    </dgm:pt>
    <dgm:pt modelId="{1BBF38C2-0961-4441-AAC7-B498CE0FBDA5}" type="pres">
      <dgm:prSet presAssocID="{4E9BB4B5-8DE8-4B79-8E9E-59007FA574D3}" presName="Name37" presStyleLbl="parChTrans1D2" presStyleIdx="0" presStyleCnt="8"/>
      <dgm:spPr/>
    </dgm:pt>
    <dgm:pt modelId="{0907F347-CDB0-4405-9B70-D9BDFF5282EA}" type="pres">
      <dgm:prSet presAssocID="{7E5159D2-45E3-4F74-B46D-1B3FE681006B}" presName="hierRoot2" presStyleCnt="0">
        <dgm:presLayoutVars>
          <dgm:hierBranch val="init"/>
        </dgm:presLayoutVars>
      </dgm:prSet>
      <dgm:spPr/>
    </dgm:pt>
    <dgm:pt modelId="{CA7B5049-1064-4005-B8D6-454F0383B851}" type="pres">
      <dgm:prSet presAssocID="{7E5159D2-45E3-4F74-B46D-1B3FE681006B}" presName="rootComposite" presStyleCnt="0"/>
      <dgm:spPr/>
    </dgm:pt>
    <dgm:pt modelId="{F767C565-6C71-41A2-B382-A8293F47F8E9}" type="pres">
      <dgm:prSet presAssocID="{7E5159D2-45E3-4F74-B46D-1B3FE681006B}" presName="rootText" presStyleLbl="node2" presStyleIdx="0" presStyleCnt="8" custScaleX="117285" custScaleY="155088" custLinFactNeighborX="-57156">
        <dgm:presLayoutVars>
          <dgm:chPref val="3"/>
        </dgm:presLayoutVars>
      </dgm:prSet>
      <dgm:spPr/>
    </dgm:pt>
    <dgm:pt modelId="{6D3CF2CE-268F-413B-A03A-0AD24C159ACE}" type="pres">
      <dgm:prSet presAssocID="{7E5159D2-45E3-4F74-B46D-1B3FE681006B}" presName="rootConnector" presStyleLbl="node2" presStyleIdx="0" presStyleCnt="8"/>
      <dgm:spPr/>
    </dgm:pt>
    <dgm:pt modelId="{F85BBB37-0CCB-4FF5-AD6B-54D36B6803B9}" type="pres">
      <dgm:prSet presAssocID="{7E5159D2-45E3-4F74-B46D-1B3FE681006B}" presName="hierChild4" presStyleCnt="0"/>
      <dgm:spPr/>
    </dgm:pt>
    <dgm:pt modelId="{31F58631-3C0C-457D-AA78-917801CDCB9F}" type="pres">
      <dgm:prSet presAssocID="{7E5159D2-45E3-4F74-B46D-1B3FE681006B}" presName="hierChild5" presStyleCnt="0"/>
      <dgm:spPr/>
    </dgm:pt>
    <dgm:pt modelId="{B53811B2-CF7A-4EC2-9528-F4CB5FE3DE05}" type="pres">
      <dgm:prSet presAssocID="{ED53AF96-8959-4D7F-BBD7-09E4230C1DE8}" presName="Name37" presStyleLbl="parChTrans1D2" presStyleIdx="1" presStyleCnt="8"/>
      <dgm:spPr/>
    </dgm:pt>
    <dgm:pt modelId="{1C2D109D-4367-41FB-A019-B87F951C09D3}" type="pres">
      <dgm:prSet presAssocID="{7F22DB12-B884-4BD6-BC76-A2F4C66245CA}" presName="hierRoot2" presStyleCnt="0">
        <dgm:presLayoutVars>
          <dgm:hierBranch val="init"/>
        </dgm:presLayoutVars>
      </dgm:prSet>
      <dgm:spPr/>
    </dgm:pt>
    <dgm:pt modelId="{A999B11F-6362-44BC-9A4E-064B3F5BD4B1}" type="pres">
      <dgm:prSet presAssocID="{7F22DB12-B884-4BD6-BC76-A2F4C66245CA}" presName="rootComposite" presStyleCnt="0"/>
      <dgm:spPr/>
    </dgm:pt>
    <dgm:pt modelId="{70B79148-B3B5-44E9-AF4A-C29A95EFFC1E}" type="pres">
      <dgm:prSet presAssocID="{7F22DB12-B884-4BD6-BC76-A2F4C66245CA}" presName="rootText" presStyleLbl="node2" presStyleIdx="1" presStyleCnt="8" custScaleX="117285" custScaleY="155088" custLinFactNeighborX="-38876" custLinFactNeighborY="-3080">
        <dgm:presLayoutVars>
          <dgm:chPref val="3"/>
        </dgm:presLayoutVars>
      </dgm:prSet>
      <dgm:spPr/>
    </dgm:pt>
    <dgm:pt modelId="{A668F3F1-5D3A-47C7-BDC7-AFE228F82B67}" type="pres">
      <dgm:prSet presAssocID="{7F22DB12-B884-4BD6-BC76-A2F4C66245CA}" presName="rootConnector" presStyleLbl="node2" presStyleIdx="1" presStyleCnt="8"/>
      <dgm:spPr/>
    </dgm:pt>
    <dgm:pt modelId="{FAEF1151-23E2-4183-927B-BC05929C8D5F}" type="pres">
      <dgm:prSet presAssocID="{7F22DB12-B884-4BD6-BC76-A2F4C66245CA}" presName="hierChild4" presStyleCnt="0"/>
      <dgm:spPr/>
    </dgm:pt>
    <dgm:pt modelId="{BA7F51BC-6BD6-4C4D-AD57-03E7B50C094B}" type="pres">
      <dgm:prSet presAssocID="{7F22DB12-B884-4BD6-BC76-A2F4C66245CA}" presName="hierChild5" presStyleCnt="0"/>
      <dgm:spPr/>
    </dgm:pt>
    <dgm:pt modelId="{DFCA2ADE-E40C-4150-A503-51B608B80133}" type="pres">
      <dgm:prSet presAssocID="{D3683915-03D1-46E4-821A-30BE5BC7C089}" presName="Name37" presStyleLbl="parChTrans1D2" presStyleIdx="2" presStyleCnt="8"/>
      <dgm:spPr/>
    </dgm:pt>
    <dgm:pt modelId="{C679322A-3B2D-4467-B272-C9B5700231CC}" type="pres">
      <dgm:prSet presAssocID="{043B37B4-6E30-4123-AECD-AE43B1F21BA0}" presName="hierRoot2" presStyleCnt="0">
        <dgm:presLayoutVars>
          <dgm:hierBranch val="init"/>
        </dgm:presLayoutVars>
      </dgm:prSet>
      <dgm:spPr/>
    </dgm:pt>
    <dgm:pt modelId="{DDC6AC1C-853C-43B2-9C21-982719BF9E5A}" type="pres">
      <dgm:prSet presAssocID="{043B37B4-6E30-4123-AECD-AE43B1F21BA0}" presName="rootComposite" presStyleCnt="0"/>
      <dgm:spPr/>
    </dgm:pt>
    <dgm:pt modelId="{0F9F4778-A90C-47D5-BE15-B17451FEC8F2}" type="pres">
      <dgm:prSet presAssocID="{043B37B4-6E30-4123-AECD-AE43B1F21BA0}" presName="rootText" presStyleLbl="node2" presStyleIdx="2" presStyleCnt="8" custScaleX="116918" custScaleY="155141" custLinFactNeighborX="-30356" custLinFactNeighborY="4857">
        <dgm:presLayoutVars>
          <dgm:chPref val="3"/>
        </dgm:presLayoutVars>
      </dgm:prSet>
      <dgm:spPr/>
    </dgm:pt>
    <dgm:pt modelId="{49DD26CC-991A-4A78-8E59-E707B3ADC941}" type="pres">
      <dgm:prSet presAssocID="{043B37B4-6E30-4123-AECD-AE43B1F21BA0}" presName="rootConnector" presStyleLbl="node2" presStyleIdx="2" presStyleCnt="8"/>
      <dgm:spPr/>
    </dgm:pt>
    <dgm:pt modelId="{5988C683-3040-4704-9BD0-09C9E9798A30}" type="pres">
      <dgm:prSet presAssocID="{043B37B4-6E30-4123-AECD-AE43B1F21BA0}" presName="hierChild4" presStyleCnt="0"/>
      <dgm:spPr/>
    </dgm:pt>
    <dgm:pt modelId="{51852229-3996-4395-9976-39D05271CFA5}" type="pres">
      <dgm:prSet presAssocID="{043B37B4-6E30-4123-AECD-AE43B1F21BA0}" presName="hierChild5" presStyleCnt="0"/>
      <dgm:spPr/>
    </dgm:pt>
    <dgm:pt modelId="{0FDD6C1E-16ED-4EF2-958C-4ADC49C43A6E}" type="pres">
      <dgm:prSet presAssocID="{2F991587-6EE8-4224-B77C-E76543D9D285}" presName="Name37" presStyleLbl="parChTrans1D2" presStyleIdx="3" presStyleCnt="8"/>
      <dgm:spPr/>
    </dgm:pt>
    <dgm:pt modelId="{F0301565-445B-4D4F-A1A9-218BC088BFD8}" type="pres">
      <dgm:prSet presAssocID="{285E577D-EDAE-4159-BEEF-3B3E7E8CE18F}" presName="hierRoot2" presStyleCnt="0">
        <dgm:presLayoutVars>
          <dgm:hierBranch val="init"/>
        </dgm:presLayoutVars>
      </dgm:prSet>
      <dgm:spPr/>
    </dgm:pt>
    <dgm:pt modelId="{1014D06B-E9A7-465F-9913-B93600CBB4D1}" type="pres">
      <dgm:prSet presAssocID="{285E577D-EDAE-4159-BEEF-3B3E7E8CE18F}" presName="rootComposite" presStyleCnt="0"/>
      <dgm:spPr/>
    </dgm:pt>
    <dgm:pt modelId="{157EB2B9-AE47-4AB9-B43E-5B64C51AF156}" type="pres">
      <dgm:prSet presAssocID="{285E577D-EDAE-4159-BEEF-3B3E7E8CE18F}" presName="rootText" presStyleLbl="node2" presStyleIdx="3" presStyleCnt="8" custScaleX="114417" custScaleY="145180" custLinFactNeighborX="-25175" custLinFactNeighborY="980">
        <dgm:presLayoutVars>
          <dgm:chPref val="3"/>
        </dgm:presLayoutVars>
      </dgm:prSet>
      <dgm:spPr/>
    </dgm:pt>
    <dgm:pt modelId="{D7C0F2CF-07BD-40AD-B2A1-395FEA335FDF}" type="pres">
      <dgm:prSet presAssocID="{285E577D-EDAE-4159-BEEF-3B3E7E8CE18F}" presName="rootConnector" presStyleLbl="node2" presStyleIdx="3" presStyleCnt="8"/>
      <dgm:spPr/>
    </dgm:pt>
    <dgm:pt modelId="{7CF201A2-C852-44C0-865E-88021FB9862A}" type="pres">
      <dgm:prSet presAssocID="{285E577D-EDAE-4159-BEEF-3B3E7E8CE18F}" presName="hierChild4" presStyleCnt="0"/>
      <dgm:spPr/>
    </dgm:pt>
    <dgm:pt modelId="{3DFF115F-DDC7-4B41-89B0-B7FCCD0819B4}" type="pres">
      <dgm:prSet presAssocID="{63B7BAD5-5C4C-4251-B26D-5A626E404D86}" presName="Name37" presStyleLbl="parChTrans1D3" presStyleIdx="0" presStyleCnt="12"/>
      <dgm:spPr/>
    </dgm:pt>
    <dgm:pt modelId="{8A444998-D333-4985-B05C-5898288506BE}" type="pres">
      <dgm:prSet presAssocID="{19BE9AD5-075D-4528-92E1-977275020ED6}" presName="hierRoot2" presStyleCnt="0">
        <dgm:presLayoutVars>
          <dgm:hierBranch val="init"/>
        </dgm:presLayoutVars>
      </dgm:prSet>
      <dgm:spPr/>
    </dgm:pt>
    <dgm:pt modelId="{30CDCA94-2217-43EC-935C-66B3823F6299}" type="pres">
      <dgm:prSet presAssocID="{19BE9AD5-075D-4528-92E1-977275020ED6}" presName="rootComposite" presStyleCnt="0"/>
      <dgm:spPr/>
    </dgm:pt>
    <dgm:pt modelId="{4360F12F-7E4D-42AA-ADCA-A042E0B64969}" type="pres">
      <dgm:prSet presAssocID="{19BE9AD5-075D-4528-92E1-977275020ED6}" presName="rootText" presStyleLbl="node3" presStyleIdx="0" presStyleCnt="12" custScaleX="110629" custScaleY="131107" custLinFactNeighborX="-27495" custLinFactNeighborY="-22590">
        <dgm:presLayoutVars>
          <dgm:chPref val="3"/>
        </dgm:presLayoutVars>
      </dgm:prSet>
      <dgm:spPr/>
    </dgm:pt>
    <dgm:pt modelId="{8E83EFB3-960A-4BB1-A43F-AD6B7BD67B69}" type="pres">
      <dgm:prSet presAssocID="{19BE9AD5-075D-4528-92E1-977275020ED6}" presName="rootConnector" presStyleLbl="node3" presStyleIdx="0" presStyleCnt="12"/>
      <dgm:spPr/>
    </dgm:pt>
    <dgm:pt modelId="{8A2B4B57-9B16-4EE3-8259-1E65A43E2F81}" type="pres">
      <dgm:prSet presAssocID="{19BE9AD5-075D-4528-92E1-977275020ED6}" presName="hierChild4" presStyleCnt="0"/>
      <dgm:spPr/>
    </dgm:pt>
    <dgm:pt modelId="{2679109B-4BE6-42D0-BF6D-236DF6033436}" type="pres">
      <dgm:prSet presAssocID="{19BE9AD5-075D-4528-92E1-977275020ED6}" presName="hierChild5" presStyleCnt="0"/>
      <dgm:spPr/>
    </dgm:pt>
    <dgm:pt modelId="{E4EBAA49-94B9-4BC6-9F6C-5D0A81F4ACE7}" type="pres">
      <dgm:prSet presAssocID="{82AE0CFD-12D4-49AB-9E91-4FB9E42B0B87}" presName="Name37" presStyleLbl="parChTrans1D3" presStyleIdx="1" presStyleCnt="12"/>
      <dgm:spPr/>
    </dgm:pt>
    <dgm:pt modelId="{4747D735-E2D3-49AF-9A26-15C1D7DCA4D9}" type="pres">
      <dgm:prSet presAssocID="{E2604013-5E1C-4824-91E5-6B958A7A3E53}" presName="hierRoot2" presStyleCnt="0">
        <dgm:presLayoutVars>
          <dgm:hierBranch val="init"/>
        </dgm:presLayoutVars>
      </dgm:prSet>
      <dgm:spPr/>
    </dgm:pt>
    <dgm:pt modelId="{E895E46F-A574-4535-8E08-2D9827F282C2}" type="pres">
      <dgm:prSet presAssocID="{E2604013-5E1C-4824-91E5-6B958A7A3E53}" presName="rootComposite" presStyleCnt="0"/>
      <dgm:spPr/>
    </dgm:pt>
    <dgm:pt modelId="{73009F87-25DD-4FC2-A27A-F67C25AF135C}" type="pres">
      <dgm:prSet presAssocID="{E2604013-5E1C-4824-91E5-6B958A7A3E53}" presName="rootText" presStyleLbl="node3" presStyleIdx="1" presStyleCnt="12" custScaleX="157958" custScaleY="131107" custLinFactNeighborX="-27495" custLinFactNeighborY="-49648">
        <dgm:presLayoutVars>
          <dgm:chPref val="3"/>
        </dgm:presLayoutVars>
      </dgm:prSet>
      <dgm:spPr/>
    </dgm:pt>
    <dgm:pt modelId="{4AB15BCB-4778-412C-9BB1-F8DD2768E2CD}" type="pres">
      <dgm:prSet presAssocID="{E2604013-5E1C-4824-91E5-6B958A7A3E53}" presName="rootConnector" presStyleLbl="node3" presStyleIdx="1" presStyleCnt="12"/>
      <dgm:spPr/>
    </dgm:pt>
    <dgm:pt modelId="{CEEF9A8F-46D9-4C0E-8F39-88EB2363F744}" type="pres">
      <dgm:prSet presAssocID="{E2604013-5E1C-4824-91E5-6B958A7A3E53}" presName="hierChild4" presStyleCnt="0"/>
      <dgm:spPr/>
    </dgm:pt>
    <dgm:pt modelId="{A2F712F0-5099-4076-B151-4A4F10BB0C01}" type="pres">
      <dgm:prSet presAssocID="{E2604013-5E1C-4824-91E5-6B958A7A3E53}" presName="hierChild5" presStyleCnt="0"/>
      <dgm:spPr/>
    </dgm:pt>
    <dgm:pt modelId="{DA7FC469-4178-44ED-9383-272C842D956B}" type="pres">
      <dgm:prSet presAssocID="{AD1F4C44-CB23-441F-94F8-40CEAC357564}" presName="Name37" presStyleLbl="parChTrans1D3" presStyleIdx="2" presStyleCnt="12"/>
      <dgm:spPr/>
    </dgm:pt>
    <dgm:pt modelId="{B1A1C8A8-C0C0-4CBF-827D-1B67F26B0CA6}" type="pres">
      <dgm:prSet presAssocID="{9114675B-405F-429E-B3BE-D239714F5DE6}" presName="hierRoot2" presStyleCnt="0">
        <dgm:presLayoutVars>
          <dgm:hierBranch val="init"/>
        </dgm:presLayoutVars>
      </dgm:prSet>
      <dgm:spPr/>
    </dgm:pt>
    <dgm:pt modelId="{18559AF9-7670-4AF2-908D-BD8FF92F198E}" type="pres">
      <dgm:prSet presAssocID="{9114675B-405F-429E-B3BE-D239714F5DE6}" presName="rootComposite" presStyleCnt="0"/>
      <dgm:spPr/>
    </dgm:pt>
    <dgm:pt modelId="{44B019E0-6DD8-405C-AB52-49EBAAADFE29}" type="pres">
      <dgm:prSet presAssocID="{9114675B-405F-429E-B3BE-D239714F5DE6}" presName="rootText" presStyleLbl="node3" presStyleIdx="2" presStyleCnt="12" custScaleX="110629" custScaleY="131107" custLinFactNeighborX="-27495" custLinFactNeighborY="-79620">
        <dgm:presLayoutVars>
          <dgm:chPref val="3"/>
        </dgm:presLayoutVars>
      </dgm:prSet>
      <dgm:spPr/>
    </dgm:pt>
    <dgm:pt modelId="{3B91BD22-7C3A-46B8-A642-3EB630B3AFAC}" type="pres">
      <dgm:prSet presAssocID="{9114675B-405F-429E-B3BE-D239714F5DE6}" presName="rootConnector" presStyleLbl="node3" presStyleIdx="2" presStyleCnt="12"/>
      <dgm:spPr/>
    </dgm:pt>
    <dgm:pt modelId="{21577B46-23F8-4A2A-807C-928CD181B7C2}" type="pres">
      <dgm:prSet presAssocID="{9114675B-405F-429E-B3BE-D239714F5DE6}" presName="hierChild4" presStyleCnt="0"/>
      <dgm:spPr/>
    </dgm:pt>
    <dgm:pt modelId="{C68BC8BF-753E-40B3-891C-461E6B9676D7}" type="pres">
      <dgm:prSet presAssocID="{9114675B-405F-429E-B3BE-D239714F5DE6}" presName="hierChild5" presStyleCnt="0"/>
      <dgm:spPr/>
    </dgm:pt>
    <dgm:pt modelId="{21F7A750-CCD2-4C14-AE8E-856F4610DBB1}" type="pres">
      <dgm:prSet presAssocID="{DE7790DA-6FDF-4322-90D3-CF7E58EE3E15}" presName="Name37" presStyleLbl="parChTrans1D3" presStyleIdx="3" presStyleCnt="12"/>
      <dgm:spPr/>
    </dgm:pt>
    <dgm:pt modelId="{28A0373D-6C60-431F-A154-F911BA628D9B}" type="pres">
      <dgm:prSet presAssocID="{503C2AB2-C44B-47A0-9049-8B08B249D70F}" presName="hierRoot2" presStyleCnt="0">
        <dgm:presLayoutVars>
          <dgm:hierBranch val="init"/>
        </dgm:presLayoutVars>
      </dgm:prSet>
      <dgm:spPr/>
    </dgm:pt>
    <dgm:pt modelId="{18EE87D8-7801-47C1-87DC-02A55D878B39}" type="pres">
      <dgm:prSet presAssocID="{503C2AB2-C44B-47A0-9049-8B08B249D70F}" presName="rootComposite" presStyleCnt="0"/>
      <dgm:spPr/>
    </dgm:pt>
    <dgm:pt modelId="{BD9C29C9-2028-42DA-99E7-B8EB33586965}" type="pres">
      <dgm:prSet presAssocID="{503C2AB2-C44B-47A0-9049-8B08B249D70F}" presName="rootText" presStyleLbl="node3" presStyleIdx="3" presStyleCnt="12" custScaleX="110629" custScaleY="131107" custLinFactY="-8958" custLinFactNeighborX="-27495" custLinFactNeighborY="-100000">
        <dgm:presLayoutVars>
          <dgm:chPref val="3"/>
        </dgm:presLayoutVars>
      </dgm:prSet>
      <dgm:spPr/>
    </dgm:pt>
    <dgm:pt modelId="{98F5E02C-1335-4B34-9BD0-0EA5EF190F7E}" type="pres">
      <dgm:prSet presAssocID="{503C2AB2-C44B-47A0-9049-8B08B249D70F}" presName="rootConnector" presStyleLbl="node3" presStyleIdx="3" presStyleCnt="12"/>
      <dgm:spPr/>
    </dgm:pt>
    <dgm:pt modelId="{CA413397-6F3B-477D-A924-4B5A474A5E23}" type="pres">
      <dgm:prSet presAssocID="{503C2AB2-C44B-47A0-9049-8B08B249D70F}" presName="hierChild4" presStyleCnt="0"/>
      <dgm:spPr/>
    </dgm:pt>
    <dgm:pt modelId="{A4218F6E-DD8C-47B3-AC05-D654F2E61D63}" type="pres">
      <dgm:prSet presAssocID="{503C2AB2-C44B-47A0-9049-8B08B249D70F}" presName="hierChild5" presStyleCnt="0"/>
      <dgm:spPr/>
    </dgm:pt>
    <dgm:pt modelId="{EBB0C065-304A-4AD9-A7BA-42169476E983}" type="pres">
      <dgm:prSet presAssocID="{4031815E-F1F0-4078-ACCA-B91AF282B73F}" presName="Name37" presStyleLbl="parChTrans1D3" presStyleIdx="4" presStyleCnt="12"/>
      <dgm:spPr/>
    </dgm:pt>
    <dgm:pt modelId="{F2674490-92BC-440F-9A83-C55D01C4570F}" type="pres">
      <dgm:prSet presAssocID="{D995F9E5-7D61-44E3-8FF3-8E1B93CBB9E1}" presName="hierRoot2" presStyleCnt="0">
        <dgm:presLayoutVars>
          <dgm:hierBranch val="init"/>
        </dgm:presLayoutVars>
      </dgm:prSet>
      <dgm:spPr/>
    </dgm:pt>
    <dgm:pt modelId="{67044576-596C-4635-91B8-2B2E9780D800}" type="pres">
      <dgm:prSet presAssocID="{D995F9E5-7D61-44E3-8FF3-8E1B93CBB9E1}" presName="rootComposite" presStyleCnt="0"/>
      <dgm:spPr/>
    </dgm:pt>
    <dgm:pt modelId="{17EBFD1F-7D33-483D-BC0B-945B8ED51BD4}" type="pres">
      <dgm:prSet presAssocID="{D995F9E5-7D61-44E3-8FF3-8E1B93CBB9E1}" presName="rootText" presStyleLbl="node3" presStyleIdx="4" presStyleCnt="12" custScaleX="110629" custScaleY="131107" custLinFactY="-36017" custLinFactNeighborX="-27495" custLinFactNeighborY="-100000">
        <dgm:presLayoutVars>
          <dgm:chPref val="3"/>
        </dgm:presLayoutVars>
      </dgm:prSet>
      <dgm:spPr/>
    </dgm:pt>
    <dgm:pt modelId="{A0D0F430-F87C-45D8-BE9C-417C6D1B14F0}" type="pres">
      <dgm:prSet presAssocID="{D995F9E5-7D61-44E3-8FF3-8E1B93CBB9E1}" presName="rootConnector" presStyleLbl="node3" presStyleIdx="4" presStyleCnt="12"/>
      <dgm:spPr/>
    </dgm:pt>
    <dgm:pt modelId="{A4EE02D6-EF96-44C4-AD69-3830BF61EC4D}" type="pres">
      <dgm:prSet presAssocID="{D995F9E5-7D61-44E3-8FF3-8E1B93CBB9E1}" presName="hierChild4" presStyleCnt="0"/>
      <dgm:spPr/>
    </dgm:pt>
    <dgm:pt modelId="{F81BDA4A-DDC0-4A2D-8D39-35ED1E9AAB54}" type="pres">
      <dgm:prSet presAssocID="{D995F9E5-7D61-44E3-8FF3-8E1B93CBB9E1}" presName="hierChild5" presStyleCnt="0"/>
      <dgm:spPr/>
    </dgm:pt>
    <dgm:pt modelId="{4EE8E557-52B6-44EB-932B-FB90A90C911C}" type="pres">
      <dgm:prSet presAssocID="{EF5010A9-6AC1-4052-BFCA-11BA889138BF}" presName="Name37" presStyleLbl="parChTrans1D3" presStyleIdx="5" presStyleCnt="12"/>
      <dgm:spPr/>
    </dgm:pt>
    <dgm:pt modelId="{5261F101-B70E-460C-A0ED-FEE3D8D72F43}" type="pres">
      <dgm:prSet presAssocID="{836C7E10-8D0B-4F7B-B18F-9C2623DE52E5}" presName="hierRoot2" presStyleCnt="0">
        <dgm:presLayoutVars>
          <dgm:hierBranch val="init"/>
        </dgm:presLayoutVars>
      </dgm:prSet>
      <dgm:spPr/>
    </dgm:pt>
    <dgm:pt modelId="{7604005D-0274-493D-A0F3-7382168395B2}" type="pres">
      <dgm:prSet presAssocID="{836C7E10-8D0B-4F7B-B18F-9C2623DE52E5}" presName="rootComposite" presStyleCnt="0"/>
      <dgm:spPr/>
    </dgm:pt>
    <dgm:pt modelId="{21DFAF2E-D930-4B3F-AE56-54D713C8F4A9}" type="pres">
      <dgm:prSet presAssocID="{836C7E10-8D0B-4F7B-B18F-9C2623DE52E5}" presName="rootText" presStyleLbl="node3" presStyleIdx="5" presStyleCnt="12" custScaleX="110629" custScaleY="131107" custLinFactY="-63075" custLinFactNeighborX="-27495" custLinFactNeighborY="-100000">
        <dgm:presLayoutVars>
          <dgm:chPref val="3"/>
        </dgm:presLayoutVars>
      </dgm:prSet>
      <dgm:spPr/>
    </dgm:pt>
    <dgm:pt modelId="{7D6473AA-5220-4AEA-AE38-AF07AFB1F975}" type="pres">
      <dgm:prSet presAssocID="{836C7E10-8D0B-4F7B-B18F-9C2623DE52E5}" presName="rootConnector" presStyleLbl="node3" presStyleIdx="5" presStyleCnt="12"/>
      <dgm:spPr/>
    </dgm:pt>
    <dgm:pt modelId="{66EA7BD0-4E86-4EF2-9ABF-B8FAFA82B098}" type="pres">
      <dgm:prSet presAssocID="{836C7E10-8D0B-4F7B-B18F-9C2623DE52E5}" presName="hierChild4" presStyleCnt="0"/>
      <dgm:spPr/>
    </dgm:pt>
    <dgm:pt modelId="{B569ACB6-980C-401A-AD4F-D2A47965B4B5}" type="pres">
      <dgm:prSet presAssocID="{836C7E10-8D0B-4F7B-B18F-9C2623DE52E5}" presName="hierChild5" presStyleCnt="0"/>
      <dgm:spPr/>
    </dgm:pt>
    <dgm:pt modelId="{2532CD47-44BC-403F-BF24-4F38151E29B9}" type="pres">
      <dgm:prSet presAssocID="{285E577D-EDAE-4159-BEEF-3B3E7E8CE18F}" presName="hierChild5" presStyleCnt="0"/>
      <dgm:spPr/>
    </dgm:pt>
    <dgm:pt modelId="{915C2FC4-DAB9-43F0-9B9C-43EDD7D51ABF}" type="pres">
      <dgm:prSet presAssocID="{A76094BB-7A25-4313-9946-53EEF095F9B8}" presName="Name37" presStyleLbl="parChTrans1D2" presStyleIdx="4" presStyleCnt="8"/>
      <dgm:spPr/>
    </dgm:pt>
    <dgm:pt modelId="{42A801E5-EC04-45F3-99BF-A5FDFC12DF63}" type="pres">
      <dgm:prSet presAssocID="{9B28AEDB-39B5-480E-9B9A-1E9F30CE8E17}" presName="hierRoot2" presStyleCnt="0">
        <dgm:presLayoutVars>
          <dgm:hierBranch val="init"/>
        </dgm:presLayoutVars>
      </dgm:prSet>
      <dgm:spPr/>
    </dgm:pt>
    <dgm:pt modelId="{DC233ED2-BD94-4F83-A312-D0AE1CDA58D6}" type="pres">
      <dgm:prSet presAssocID="{9B28AEDB-39B5-480E-9B9A-1E9F30CE8E17}" presName="rootComposite" presStyleCnt="0"/>
      <dgm:spPr/>
    </dgm:pt>
    <dgm:pt modelId="{21047A20-5947-4397-80AE-7E2F82E56BEA}" type="pres">
      <dgm:prSet presAssocID="{9B28AEDB-39B5-480E-9B9A-1E9F30CE8E17}" presName="rootText" presStyleLbl="node2" presStyleIdx="4" presStyleCnt="8" custScaleX="114417" custScaleY="145180" custLinFactNeighborX="-6495">
        <dgm:presLayoutVars>
          <dgm:chPref val="3"/>
        </dgm:presLayoutVars>
      </dgm:prSet>
      <dgm:spPr/>
    </dgm:pt>
    <dgm:pt modelId="{78CA6E4E-9BE9-498B-8805-E3BA7E9897CE}" type="pres">
      <dgm:prSet presAssocID="{9B28AEDB-39B5-480E-9B9A-1E9F30CE8E17}" presName="rootConnector" presStyleLbl="node2" presStyleIdx="4" presStyleCnt="8"/>
      <dgm:spPr/>
    </dgm:pt>
    <dgm:pt modelId="{C328BF79-5908-43B7-A1B5-DEAFD06545BA}" type="pres">
      <dgm:prSet presAssocID="{9B28AEDB-39B5-480E-9B9A-1E9F30CE8E17}" presName="hierChild4" presStyleCnt="0"/>
      <dgm:spPr/>
    </dgm:pt>
    <dgm:pt modelId="{F1B72B53-20E2-4085-81B0-7064BB0B18F2}" type="pres">
      <dgm:prSet presAssocID="{B2384D48-D6E3-4D20-A279-AEB20E15A82C}" presName="Name37" presStyleLbl="parChTrans1D3" presStyleIdx="6" presStyleCnt="12"/>
      <dgm:spPr/>
    </dgm:pt>
    <dgm:pt modelId="{A84C4193-F185-45C9-BCA6-DBBA5FDD2A46}" type="pres">
      <dgm:prSet presAssocID="{BF7E58D9-2DBB-4B95-9BCB-2AA1A8D192B6}" presName="hierRoot2" presStyleCnt="0">
        <dgm:presLayoutVars>
          <dgm:hierBranch val="init"/>
        </dgm:presLayoutVars>
      </dgm:prSet>
      <dgm:spPr/>
    </dgm:pt>
    <dgm:pt modelId="{C058A560-A98C-4D52-AC8A-310CE8969B4E}" type="pres">
      <dgm:prSet presAssocID="{BF7E58D9-2DBB-4B95-9BCB-2AA1A8D192B6}" presName="rootComposite" presStyleCnt="0"/>
      <dgm:spPr/>
    </dgm:pt>
    <dgm:pt modelId="{0D7A1546-A862-4E67-BDF9-8388B7970EB7}" type="pres">
      <dgm:prSet presAssocID="{BF7E58D9-2DBB-4B95-9BCB-2AA1A8D192B6}" presName="rootText" presStyleLbl="node3" presStyleIdx="6" presStyleCnt="12" custScaleX="110629" custScaleY="130238" custLinFactNeighborX="-14258" custLinFactNeighborY="-22589">
        <dgm:presLayoutVars>
          <dgm:chPref val="3"/>
        </dgm:presLayoutVars>
      </dgm:prSet>
      <dgm:spPr/>
    </dgm:pt>
    <dgm:pt modelId="{5796D372-BF3F-458D-86C4-DDC874018261}" type="pres">
      <dgm:prSet presAssocID="{BF7E58D9-2DBB-4B95-9BCB-2AA1A8D192B6}" presName="rootConnector" presStyleLbl="node3" presStyleIdx="6" presStyleCnt="12"/>
      <dgm:spPr/>
    </dgm:pt>
    <dgm:pt modelId="{B7E982F3-0A52-4D7D-8CD1-4AED2CFBDEE3}" type="pres">
      <dgm:prSet presAssocID="{BF7E58D9-2DBB-4B95-9BCB-2AA1A8D192B6}" presName="hierChild4" presStyleCnt="0"/>
      <dgm:spPr/>
    </dgm:pt>
    <dgm:pt modelId="{D0A0F371-AA25-446D-9B14-55D0912C670C}" type="pres">
      <dgm:prSet presAssocID="{BF7E58D9-2DBB-4B95-9BCB-2AA1A8D192B6}" presName="hierChild5" presStyleCnt="0"/>
      <dgm:spPr/>
    </dgm:pt>
    <dgm:pt modelId="{BA71E077-9F1A-481B-B824-D1FC54DCC4CE}" type="pres">
      <dgm:prSet presAssocID="{D8369E28-34BB-4FEE-B4BA-E3076340168F}" presName="Name37" presStyleLbl="parChTrans1D3" presStyleIdx="7" presStyleCnt="12"/>
      <dgm:spPr/>
    </dgm:pt>
    <dgm:pt modelId="{4672D1A7-C25A-490F-8FC7-FA157994CE4D}" type="pres">
      <dgm:prSet presAssocID="{EFFF247A-65CC-4779-A44E-0AF2D5C8CC6D}" presName="hierRoot2" presStyleCnt="0">
        <dgm:presLayoutVars>
          <dgm:hierBranch val="init"/>
        </dgm:presLayoutVars>
      </dgm:prSet>
      <dgm:spPr/>
    </dgm:pt>
    <dgm:pt modelId="{4B2F52B5-F2AA-4DEB-B8C4-18B90D594A33}" type="pres">
      <dgm:prSet presAssocID="{EFFF247A-65CC-4779-A44E-0AF2D5C8CC6D}" presName="rootComposite" presStyleCnt="0"/>
      <dgm:spPr/>
    </dgm:pt>
    <dgm:pt modelId="{BAA14D9C-3BB8-48B0-AC58-C15BDC67D71A}" type="pres">
      <dgm:prSet presAssocID="{EFFF247A-65CC-4779-A44E-0AF2D5C8CC6D}" presName="rootText" presStyleLbl="node3" presStyleIdx="7" presStyleCnt="12" custAng="0" custScaleX="110629" custScaleY="130238" custLinFactNeighborX="-14258" custLinFactNeighborY="-48779">
        <dgm:presLayoutVars>
          <dgm:chPref val="3"/>
        </dgm:presLayoutVars>
      </dgm:prSet>
      <dgm:spPr/>
    </dgm:pt>
    <dgm:pt modelId="{23E6C297-C822-48C6-A915-E0BC7CDE1BC0}" type="pres">
      <dgm:prSet presAssocID="{EFFF247A-65CC-4779-A44E-0AF2D5C8CC6D}" presName="rootConnector" presStyleLbl="node3" presStyleIdx="7" presStyleCnt="12"/>
      <dgm:spPr/>
    </dgm:pt>
    <dgm:pt modelId="{4C2799E7-E39D-4B83-8FCE-109EF42CA4B9}" type="pres">
      <dgm:prSet presAssocID="{EFFF247A-65CC-4779-A44E-0AF2D5C8CC6D}" presName="hierChild4" presStyleCnt="0"/>
      <dgm:spPr/>
    </dgm:pt>
    <dgm:pt modelId="{E1F4D05B-C6A9-4663-B6DC-C2EF3983F2D5}" type="pres">
      <dgm:prSet presAssocID="{EFFF247A-65CC-4779-A44E-0AF2D5C8CC6D}" presName="hierChild5" presStyleCnt="0"/>
      <dgm:spPr/>
    </dgm:pt>
    <dgm:pt modelId="{36993467-C31A-47D4-A281-65338C107EBC}" type="pres">
      <dgm:prSet presAssocID="{9B28AEDB-39B5-480E-9B9A-1E9F30CE8E17}" presName="hierChild5" presStyleCnt="0"/>
      <dgm:spPr/>
    </dgm:pt>
    <dgm:pt modelId="{5478D710-DC3D-479E-B840-F67FEE615612}" type="pres">
      <dgm:prSet presAssocID="{9A1859C7-194D-4379-9DCF-1FE37363A40E}" presName="Name37" presStyleLbl="parChTrans1D2" presStyleIdx="5" presStyleCnt="8"/>
      <dgm:spPr/>
    </dgm:pt>
    <dgm:pt modelId="{59977A97-A7A4-4AF2-BC0B-DB6079DD1F6D}" type="pres">
      <dgm:prSet presAssocID="{339DCF86-C702-41E5-B428-8E2FA14118BC}" presName="hierRoot2" presStyleCnt="0">
        <dgm:presLayoutVars>
          <dgm:hierBranch val="init"/>
        </dgm:presLayoutVars>
      </dgm:prSet>
      <dgm:spPr/>
    </dgm:pt>
    <dgm:pt modelId="{D6F78112-3F4A-4526-9D78-EF96A24715EE}" type="pres">
      <dgm:prSet presAssocID="{339DCF86-C702-41E5-B428-8E2FA14118BC}" presName="rootComposite" presStyleCnt="0"/>
      <dgm:spPr/>
    </dgm:pt>
    <dgm:pt modelId="{04C62044-BEC4-405F-9B5A-D04ED42F32DC}" type="pres">
      <dgm:prSet presAssocID="{339DCF86-C702-41E5-B428-8E2FA14118BC}" presName="rootText" presStyleLbl="node2" presStyleIdx="5" presStyleCnt="8" custScaleX="114417" custScaleY="145180" custLinFactNeighborX="3897">
        <dgm:presLayoutVars>
          <dgm:chPref val="3"/>
        </dgm:presLayoutVars>
      </dgm:prSet>
      <dgm:spPr/>
    </dgm:pt>
    <dgm:pt modelId="{8C817462-62DF-4EBA-9B44-BDC85C1B7734}" type="pres">
      <dgm:prSet presAssocID="{339DCF86-C702-41E5-B428-8E2FA14118BC}" presName="rootConnector" presStyleLbl="node2" presStyleIdx="5" presStyleCnt="8"/>
      <dgm:spPr/>
    </dgm:pt>
    <dgm:pt modelId="{3DBAEB2B-7E18-4034-8ABC-A302C29E70C2}" type="pres">
      <dgm:prSet presAssocID="{339DCF86-C702-41E5-B428-8E2FA14118BC}" presName="hierChild4" presStyleCnt="0"/>
      <dgm:spPr/>
    </dgm:pt>
    <dgm:pt modelId="{D157A8D6-7614-438A-9D2C-30F0FD1C0723}" type="pres">
      <dgm:prSet presAssocID="{339DCF86-C702-41E5-B428-8E2FA14118BC}" presName="hierChild5" presStyleCnt="0"/>
      <dgm:spPr/>
    </dgm:pt>
    <dgm:pt modelId="{7F06CF49-9995-4637-9F4D-C0DFF4F28504}" type="pres">
      <dgm:prSet presAssocID="{0AAACFDF-CB26-4907-8BA6-46025E181D08}" presName="Name37" presStyleLbl="parChTrans1D2" presStyleIdx="6" presStyleCnt="8"/>
      <dgm:spPr/>
    </dgm:pt>
    <dgm:pt modelId="{623887F0-C6B3-4A2E-A9ED-D035430853F0}" type="pres">
      <dgm:prSet presAssocID="{ADA1CC95-7D0E-408C-9FB9-12AA1F133E4F}" presName="hierRoot2" presStyleCnt="0">
        <dgm:presLayoutVars>
          <dgm:hierBranch val="init"/>
        </dgm:presLayoutVars>
      </dgm:prSet>
      <dgm:spPr/>
    </dgm:pt>
    <dgm:pt modelId="{37D2FA08-3DBC-43B9-9F78-8D53C178DF5D}" type="pres">
      <dgm:prSet presAssocID="{ADA1CC95-7D0E-408C-9FB9-12AA1F133E4F}" presName="rootComposite" presStyleCnt="0"/>
      <dgm:spPr/>
    </dgm:pt>
    <dgm:pt modelId="{48526F19-249E-4E59-B8F3-C0CFD5F02CFD}" type="pres">
      <dgm:prSet presAssocID="{ADA1CC95-7D0E-408C-9FB9-12AA1F133E4F}" presName="rootText" presStyleLbl="node2" presStyleIdx="6" presStyleCnt="8" custScaleX="114417" custScaleY="145180" custLinFactNeighborX="3897">
        <dgm:presLayoutVars>
          <dgm:chPref val="3"/>
        </dgm:presLayoutVars>
      </dgm:prSet>
      <dgm:spPr/>
    </dgm:pt>
    <dgm:pt modelId="{7F4787E8-4BFE-4E65-9257-48D0712D516F}" type="pres">
      <dgm:prSet presAssocID="{ADA1CC95-7D0E-408C-9FB9-12AA1F133E4F}" presName="rootConnector" presStyleLbl="node2" presStyleIdx="6" presStyleCnt="8"/>
      <dgm:spPr/>
    </dgm:pt>
    <dgm:pt modelId="{BDF5D723-0526-402C-B4EA-AD1DB1929E3A}" type="pres">
      <dgm:prSet presAssocID="{ADA1CC95-7D0E-408C-9FB9-12AA1F133E4F}" presName="hierChild4" presStyleCnt="0"/>
      <dgm:spPr/>
    </dgm:pt>
    <dgm:pt modelId="{400C2738-7106-4CF7-9DA5-B4E90CAC07E9}" type="pres">
      <dgm:prSet presAssocID="{445F4238-2076-454A-9828-8449C8EEF88A}" presName="Name37" presStyleLbl="parChTrans1D3" presStyleIdx="8" presStyleCnt="12"/>
      <dgm:spPr/>
    </dgm:pt>
    <dgm:pt modelId="{5702D9C5-12A3-4E98-9732-91DCDA9331A5}" type="pres">
      <dgm:prSet presAssocID="{F1FB22D8-3018-4654-836B-9BAA4915866B}" presName="hierRoot2" presStyleCnt="0">
        <dgm:presLayoutVars>
          <dgm:hierBranch val="init"/>
        </dgm:presLayoutVars>
      </dgm:prSet>
      <dgm:spPr/>
    </dgm:pt>
    <dgm:pt modelId="{BFEA9BD4-2685-428B-BEEF-5117DA95F505}" type="pres">
      <dgm:prSet presAssocID="{F1FB22D8-3018-4654-836B-9BAA4915866B}" presName="rootComposite" presStyleCnt="0"/>
      <dgm:spPr/>
    </dgm:pt>
    <dgm:pt modelId="{29B61201-98DD-4A6D-91E1-7946683F9CD3}" type="pres">
      <dgm:prSet presAssocID="{F1FB22D8-3018-4654-836B-9BAA4915866B}" presName="rootText" presStyleLbl="node3" presStyleIdx="8" presStyleCnt="12" custScaleX="157892" custScaleY="130238" custLinFactNeighborX="-4671" custLinFactNeighborY="-22589">
        <dgm:presLayoutVars>
          <dgm:chPref val="3"/>
        </dgm:presLayoutVars>
      </dgm:prSet>
      <dgm:spPr/>
    </dgm:pt>
    <dgm:pt modelId="{898E34F4-A049-4D32-AB8B-01A0F6794E7E}" type="pres">
      <dgm:prSet presAssocID="{F1FB22D8-3018-4654-836B-9BAA4915866B}" presName="rootConnector" presStyleLbl="node3" presStyleIdx="8" presStyleCnt="12"/>
      <dgm:spPr/>
    </dgm:pt>
    <dgm:pt modelId="{80767FE8-B30F-442D-BB7E-493DD1AE9CC9}" type="pres">
      <dgm:prSet presAssocID="{F1FB22D8-3018-4654-836B-9BAA4915866B}" presName="hierChild4" presStyleCnt="0"/>
      <dgm:spPr/>
    </dgm:pt>
    <dgm:pt modelId="{52DFA144-0319-472F-9BD0-38B10FF6E4F6}" type="pres">
      <dgm:prSet presAssocID="{F1FB22D8-3018-4654-836B-9BAA4915866B}" presName="hierChild5" presStyleCnt="0"/>
      <dgm:spPr/>
    </dgm:pt>
    <dgm:pt modelId="{B9FEBEC6-0ACD-4E52-A9FE-7B46251FFB6F}" type="pres">
      <dgm:prSet presAssocID="{ADA1CC95-7D0E-408C-9FB9-12AA1F133E4F}" presName="hierChild5" presStyleCnt="0"/>
      <dgm:spPr/>
    </dgm:pt>
    <dgm:pt modelId="{B2E61CF9-26C1-4A5D-986B-0297E9592BF8}" type="pres">
      <dgm:prSet presAssocID="{A32116A0-22A1-4CBB-A283-9587484F481E}" presName="Name37" presStyleLbl="parChTrans1D2" presStyleIdx="7" presStyleCnt="8"/>
      <dgm:spPr/>
    </dgm:pt>
    <dgm:pt modelId="{26C12B00-CE3C-4FAA-917E-405D032A181F}" type="pres">
      <dgm:prSet presAssocID="{C0C60DE7-2EE2-4F4D-BF44-2928A88500D8}" presName="hierRoot2" presStyleCnt="0">
        <dgm:presLayoutVars>
          <dgm:hierBranch val="init"/>
        </dgm:presLayoutVars>
      </dgm:prSet>
      <dgm:spPr/>
    </dgm:pt>
    <dgm:pt modelId="{E732D1ED-C99E-422F-898A-E45487147926}" type="pres">
      <dgm:prSet presAssocID="{C0C60DE7-2EE2-4F4D-BF44-2928A88500D8}" presName="rootComposite" presStyleCnt="0"/>
      <dgm:spPr/>
    </dgm:pt>
    <dgm:pt modelId="{D04EF229-905E-42C2-A6FA-D642F2D7984C}" type="pres">
      <dgm:prSet presAssocID="{C0C60DE7-2EE2-4F4D-BF44-2928A88500D8}" presName="rootText" presStyleLbl="node2" presStyleIdx="7" presStyleCnt="8" custScaleX="112581" custScaleY="144615" custLinFactNeighborX="16888">
        <dgm:presLayoutVars>
          <dgm:chPref val="3"/>
        </dgm:presLayoutVars>
      </dgm:prSet>
      <dgm:spPr/>
    </dgm:pt>
    <dgm:pt modelId="{7CEA24AD-79B7-4E1D-AEEA-ED923E9FE957}" type="pres">
      <dgm:prSet presAssocID="{C0C60DE7-2EE2-4F4D-BF44-2928A88500D8}" presName="rootConnector" presStyleLbl="node2" presStyleIdx="7" presStyleCnt="8"/>
      <dgm:spPr/>
    </dgm:pt>
    <dgm:pt modelId="{6249338B-BC53-410D-A6B2-9CFDE83C7989}" type="pres">
      <dgm:prSet presAssocID="{C0C60DE7-2EE2-4F4D-BF44-2928A88500D8}" presName="hierChild4" presStyleCnt="0"/>
      <dgm:spPr/>
    </dgm:pt>
    <dgm:pt modelId="{51D577C2-EFCF-4F2E-9BA8-558867703CDB}" type="pres">
      <dgm:prSet presAssocID="{75FD2716-6B91-40BE-B77A-CB5BFFCDE11E}" presName="Name37" presStyleLbl="parChTrans1D3" presStyleIdx="9" presStyleCnt="12"/>
      <dgm:spPr/>
    </dgm:pt>
    <dgm:pt modelId="{12349469-6F7B-4439-9DC9-11F7E6FD9633}" type="pres">
      <dgm:prSet presAssocID="{DFBCB461-8FD6-4D4A-841F-2C367FA656EE}" presName="hierRoot2" presStyleCnt="0">
        <dgm:presLayoutVars>
          <dgm:hierBranch val="init"/>
        </dgm:presLayoutVars>
      </dgm:prSet>
      <dgm:spPr/>
    </dgm:pt>
    <dgm:pt modelId="{7FDA525D-4029-4113-AC01-AD337E39F7F0}" type="pres">
      <dgm:prSet presAssocID="{DFBCB461-8FD6-4D4A-841F-2C367FA656EE}" presName="rootComposite" presStyleCnt="0"/>
      <dgm:spPr/>
    </dgm:pt>
    <dgm:pt modelId="{1AC2E6CF-F741-44D1-8663-823342D7E669}" type="pres">
      <dgm:prSet presAssocID="{DFBCB461-8FD6-4D4A-841F-2C367FA656EE}" presName="rootText" presStyleLbl="node3" presStyleIdx="9" presStyleCnt="12" custScaleX="110629" custScaleY="130238" custLinFactNeighborX="7728" custLinFactNeighborY="-24622">
        <dgm:presLayoutVars>
          <dgm:chPref val="3"/>
        </dgm:presLayoutVars>
      </dgm:prSet>
      <dgm:spPr/>
    </dgm:pt>
    <dgm:pt modelId="{19C4D97B-5D0A-442B-9F21-F8C72F8BA117}" type="pres">
      <dgm:prSet presAssocID="{DFBCB461-8FD6-4D4A-841F-2C367FA656EE}" presName="rootConnector" presStyleLbl="node3" presStyleIdx="9" presStyleCnt="12"/>
      <dgm:spPr/>
    </dgm:pt>
    <dgm:pt modelId="{F5CEEBC3-4555-4910-A53F-B93E9EC92204}" type="pres">
      <dgm:prSet presAssocID="{DFBCB461-8FD6-4D4A-841F-2C367FA656EE}" presName="hierChild4" presStyleCnt="0"/>
      <dgm:spPr/>
    </dgm:pt>
    <dgm:pt modelId="{129A08BE-F4E8-4BD0-8CDF-8551E2244782}" type="pres">
      <dgm:prSet presAssocID="{DFBCB461-8FD6-4D4A-841F-2C367FA656EE}" presName="hierChild5" presStyleCnt="0"/>
      <dgm:spPr/>
    </dgm:pt>
    <dgm:pt modelId="{8C2C9835-A5BA-4C7D-8334-550DA6034CAE}" type="pres">
      <dgm:prSet presAssocID="{2DBAC3C4-86A3-4E98-AF94-6300D700354B}" presName="Name37" presStyleLbl="parChTrans1D3" presStyleIdx="10" presStyleCnt="12"/>
      <dgm:spPr/>
    </dgm:pt>
    <dgm:pt modelId="{F843BCCF-88E6-490D-8EED-D9A324594A82}" type="pres">
      <dgm:prSet presAssocID="{9462B31D-0890-4A37-B32C-2C8021EBA4E8}" presName="hierRoot2" presStyleCnt="0">
        <dgm:presLayoutVars>
          <dgm:hierBranch val="init"/>
        </dgm:presLayoutVars>
      </dgm:prSet>
      <dgm:spPr/>
    </dgm:pt>
    <dgm:pt modelId="{E96CFFC8-CDDE-4F24-A58A-3F8B3A82E7B3}" type="pres">
      <dgm:prSet presAssocID="{9462B31D-0890-4A37-B32C-2C8021EBA4E8}" presName="rootComposite" presStyleCnt="0"/>
      <dgm:spPr/>
    </dgm:pt>
    <dgm:pt modelId="{DC80687B-3E02-49FF-8ABD-90DE084B3475}" type="pres">
      <dgm:prSet presAssocID="{9462B31D-0890-4A37-B32C-2C8021EBA4E8}" presName="rootText" presStyleLbl="node3" presStyleIdx="10" presStyleCnt="12" custScaleX="110629" custScaleY="130238" custLinFactNeighborX="7728" custLinFactNeighborY="-50812">
        <dgm:presLayoutVars>
          <dgm:chPref val="3"/>
        </dgm:presLayoutVars>
      </dgm:prSet>
      <dgm:spPr/>
    </dgm:pt>
    <dgm:pt modelId="{C7FBC40F-C49F-4AC7-AAC5-613EEC5824C8}" type="pres">
      <dgm:prSet presAssocID="{9462B31D-0890-4A37-B32C-2C8021EBA4E8}" presName="rootConnector" presStyleLbl="node3" presStyleIdx="10" presStyleCnt="12"/>
      <dgm:spPr/>
    </dgm:pt>
    <dgm:pt modelId="{179570A9-4DB6-4464-AED7-9EE4EC070754}" type="pres">
      <dgm:prSet presAssocID="{9462B31D-0890-4A37-B32C-2C8021EBA4E8}" presName="hierChild4" presStyleCnt="0"/>
      <dgm:spPr/>
    </dgm:pt>
    <dgm:pt modelId="{7CF52CB3-DBF2-4C1F-A9DB-B078198955CF}" type="pres">
      <dgm:prSet presAssocID="{9462B31D-0890-4A37-B32C-2C8021EBA4E8}" presName="hierChild5" presStyleCnt="0"/>
      <dgm:spPr/>
    </dgm:pt>
    <dgm:pt modelId="{15C0041F-7665-4C90-99E2-B0BCBA1ED536}" type="pres">
      <dgm:prSet presAssocID="{89BA5BE6-C68E-497C-BE5E-8D5E1B81BBA2}" presName="Name37" presStyleLbl="parChTrans1D3" presStyleIdx="11" presStyleCnt="12"/>
      <dgm:spPr/>
    </dgm:pt>
    <dgm:pt modelId="{398CE73B-C00F-4671-BE62-BA7D858E7FFF}" type="pres">
      <dgm:prSet presAssocID="{290B1B78-C5D7-42D2-BC81-683FDCA071C0}" presName="hierRoot2" presStyleCnt="0">
        <dgm:presLayoutVars>
          <dgm:hierBranch val="init"/>
        </dgm:presLayoutVars>
      </dgm:prSet>
      <dgm:spPr/>
    </dgm:pt>
    <dgm:pt modelId="{94540A9A-7CBF-4216-A807-492DE7E0043D}" type="pres">
      <dgm:prSet presAssocID="{290B1B78-C5D7-42D2-BC81-683FDCA071C0}" presName="rootComposite" presStyleCnt="0"/>
      <dgm:spPr/>
    </dgm:pt>
    <dgm:pt modelId="{545B6EF7-ACF4-49C2-B4AB-FAC4CC027713}" type="pres">
      <dgm:prSet presAssocID="{290B1B78-C5D7-42D2-BC81-683FDCA071C0}" presName="rootText" presStyleLbl="node3" presStyleIdx="11" presStyleCnt="12" custScaleX="110629" custScaleY="130238" custLinFactNeighborX="7728" custLinFactNeighborY="-76885">
        <dgm:presLayoutVars>
          <dgm:chPref val="3"/>
        </dgm:presLayoutVars>
      </dgm:prSet>
      <dgm:spPr/>
    </dgm:pt>
    <dgm:pt modelId="{862826EA-F6EA-4F14-AF13-2717BA4E26DD}" type="pres">
      <dgm:prSet presAssocID="{290B1B78-C5D7-42D2-BC81-683FDCA071C0}" presName="rootConnector" presStyleLbl="node3" presStyleIdx="11" presStyleCnt="12"/>
      <dgm:spPr/>
    </dgm:pt>
    <dgm:pt modelId="{B47DAD0C-6FA1-4B3F-8F3F-CF2100DF7009}" type="pres">
      <dgm:prSet presAssocID="{290B1B78-C5D7-42D2-BC81-683FDCA071C0}" presName="hierChild4" presStyleCnt="0"/>
      <dgm:spPr/>
    </dgm:pt>
    <dgm:pt modelId="{683F505A-B75E-4789-9AB1-47520FA57A80}" type="pres">
      <dgm:prSet presAssocID="{290B1B78-C5D7-42D2-BC81-683FDCA071C0}" presName="hierChild5" presStyleCnt="0"/>
      <dgm:spPr/>
    </dgm:pt>
    <dgm:pt modelId="{662D9653-A7FE-4D1B-B5E5-95F24F0C14D8}" type="pres">
      <dgm:prSet presAssocID="{C0C60DE7-2EE2-4F4D-BF44-2928A88500D8}" presName="hierChild5" presStyleCnt="0"/>
      <dgm:spPr/>
    </dgm:pt>
    <dgm:pt modelId="{E8D53C46-1B45-4F47-AC55-C9B1B3B77BD1}" type="pres">
      <dgm:prSet presAssocID="{0C3DA724-FF36-4713-A059-9C8523362FD8}" presName="hierChild3" presStyleCnt="0"/>
      <dgm:spPr/>
    </dgm:pt>
  </dgm:ptLst>
  <dgm:cxnLst>
    <dgm:cxn modelId="{6B3B7D02-9462-40F0-8E81-20154D73711B}" srcId="{0C3DA724-FF36-4713-A059-9C8523362FD8}" destId="{7F22DB12-B884-4BD6-BC76-A2F4C66245CA}" srcOrd="1" destOrd="0" parTransId="{ED53AF96-8959-4D7F-BBD7-09E4230C1DE8}" sibTransId="{6B674AC1-223D-43BB-92DD-45170280DC7C}"/>
    <dgm:cxn modelId="{B0291F05-0422-4F22-B12B-716F51A09F56}" type="presOf" srcId="{9462B31D-0890-4A37-B32C-2C8021EBA4E8}" destId="{DC80687B-3E02-49FF-8ABD-90DE084B3475}" srcOrd="0" destOrd="0" presId="urn:microsoft.com/office/officeart/2005/8/layout/orgChart1"/>
    <dgm:cxn modelId="{2325580C-82E2-488F-AC02-7BDF725E81FE}" type="presOf" srcId="{9114675B-405F-429E-B3BE-D239714F5DE6}" destId="{3B91BD22-7C3A-46B8-A642-3EB630B3AFAC}" srcOrd="1" destOrd="0" presId="urn:microsoft.com/office/officeart/2005/8/layout/orgChart1"/>
    <dgm:cxn modelId="{11168A0C-EF89-4AF0-8A71-B11154C7D906}" type="presOf" srcId="{75FD2716-6B91-40BE-B77A-CB5BFFCDE11E}" destId="{51D577C2-EFCF-4F2E-9BA8-558867703CDB}" srcOrd="0" destOrd="0" presId="urn:microsoft.com/office/officeart/2005/8/layout/orgChart1"/>
    <dgm:cxn modelId="{B7E28614-88F7-49ED-A8E3-A63E848B2115}" srcId="{42A30C87-F5B7-49A1-928B-BE51E432A857}" destId="{0C3DA724-FF36-4713-A059-9C8523362FD8}" srcOrd="0" destOrd="0" parTransId="{5501A329-4000-4676-9B35-1D983B32EDB1}" sibTransId="{4B9B026A-F298-4898-B3DE-319EB7CE76DC}"/>
    <dgm:cxn modelId="{7C960118-266C-48FA-9778-1D4C2B3BD04D}" type="presOf" srcId="{63B7BAD5-5C4C-4251-B26D-5A626E404D86}" destId="{3DFF115F-DDC7-4B41-89B0-B7FCCD0819B4}" srcOrd="0" destOrd="0" presId="urn:microsoft.com/office/officeart/2005/8/layout/orgChart1"/>
    <dgm:cxn modelId="{2858381B-C154-4611-B56F-473E361020F7}" type="presOf" srcId="{DFBCB461-8FD6-4D4A-841F-2C367FA656EE}" destId="{19C4D97B-5D0A-442B-9F21-F8C72F8BA117}" srcOrd="1" destOrd="0" presId="urn:microsoft.com/office/officeart/2005/8/layout/orgChart1"/>
    <dgm:cxn modelId="{BCE76720-B02C-4C5E-B138-232BAC1641FD}" type="presOf" srcId="{B2384D48-D6E3-4D20-A279-AEB20E15A82C}" destId="{F1B72B53-20E2-4085-81B0-7064BB0B18F2}" srcOrd="0" destOrd="0" presId="urn:microsoft.com/office/officeart/2005/8/layout/orgChart1"/>
    <dgm:cxn modelId="{60F51523-A53A-4DCD-85AD-9574D0CE2282}" type="presOf" srcId="{A32116A0-22A1-4CBB-A283-9587484F481E}" destId="{B2E61CF9-26C1-4A5D-986B-0297E9592BF8}" srcOrd="0" destOrd="0" presId="urn:microsoft.com/office/officeart/2005/8/layout/orgChart1"/>
    <dgm:cxn modelId="{F799E926-278E-4085-969C-4D3749D9217E}" type="presOf" srcId="{DE7790DA-6FDF-4322-90D3-CF7E58EE3E15}" destId="{21F7A750-CCD2-4C14-AE8E-856F4610DBB1}" srcOrd="0" destOrd="0" presId="urn:microsoft.com/office/officeart/2005/8/layout/orgChart1"/>
    <dgm:cxn modelId="{A06C742E-AB6E-42D1-8203-830F9B845138}" srcId="{0C3DA724-FF36-4713-A059-9C8523362FD8}" destId="{C0C60DE7-2EE2-4F4D-BF44-2928A88500D8}" srcOrd="7" destOrd="0" parTransId="{A32116A0-22A1-4CBB-A283-9587484F481E}" sibTransId="{0A62068C-6533-42C3-8086-C370DAAD0C92}"/>
    <dgm:cxn modelId="{5F1C0130-9B7A-4142-955C-143E936BAE4E}" type="presOf" srcId="{2DBAC3C4-86A3-4E98-AF94-6300D700354B}" destId="{8C2C9835-A5BA-4C7D-8334-550DA6034CAE}" srcOrd="0" destOrd="0" presId="urn:microsoft.com/office/officeart/2005/8/layout/orgChart1"/>
    <dgm:cxn modelId="{571C8E33-B698-4A1C-ADDE-E0D6354A3F5D}" type="presOf" srcId="{0C3DA724-FF36-4713-A059-9C8523362FD8}" destId="{A88B4266-9EBC-48E1-8D93-75EA84A0B00B}" srcOrd="0" destOrd="0" presId="urn:microsoft.com/office/officeart/2005/8/layout/orgChart1"/>
    <dgm:cxn modelId="{E465C635-A2D2-425B-9D73-91B88D03099E}" srcId="{285E577D-EDAE-4159-BEEF-3B3E7E8CE18F}" destId="{836C7E10-8D0B-4F7B-B18F-9C2623DE52E5}" srcOrd="5" destOrd="0" parTransId="{EF5010A9-6AC1-4052-BFCA-11BA889138BF}" sibTransId="{4FA2955D-C84C-4C74-A452-8F97792E10F6}"/>
    <dgm:cxn modelId="{F2672636-304C-4A37-851C-99C256B2E5F3}" type="presOf" srcId="{D995F9E5-7D61-44E3-8FF3-8E1B93CBB9E1}" destId="{A0D0F430-F87C-45D8-BE9C-417C6D1B14F0}" srcOrd="1" destOrd="0" presId="urn:microsoft.com/office/officeart/2005/8/layout/orgChart1"/>
    <dgm:cxn modelId="{E509D53E-AE66-4A25-92AD-7AEAC54D7FCA}" type="presOf" srcId="{E2604013-5E1C-4824-91E5-6B958A7A3E53}" destId="{4AB15BCB-4778-412C-9BB1-F8DD2768E2CD}" srcOrd="1" destOrd="0" presId="urn:microsoft.com/office/officeart/2005/8/layout/orgChart1"/>
    <dgm:cxn modelId="{1437C23F-49CE-421A-914D-A7D0C6E44747}" type="presOf" srcId="{9B28AEDB-39B5-480E-9B9A-1E9F30CE8E17}" destId="{21047A20-5947-4397-80AE-7E2F82E56BEA}" srcOrd="0" destOrd="0" presId="urn:microsoft.com/office/officeart/2005/8/layout/orgChart1"/>
    <dgm:cxn modelId="{14721E5F-726F-44DB-8FDC-107BEDEE82C8}" type="presOf" srcId="{D3683915-03D1-46E4-821A-30BE5BC7C089}" destId="{DFCA2ADE-E40C-4150-A503-51B608B80133}" srcOrd="0" destOrd="0" presId="urn:microsoft.com/office/officeart/2005/8/layout/orgChart1"/>
    <dgm:cxn modelId="{93761C43-AF4A-4477-B883-41418BBFFD32}" type="presOf" srcId="{290B1B78-C5D7-42D2-BC81-683FDCA071C0}" destId="{862826EA-F6EA-4F14-AF13-2717BA4E26DD}" srcOrd="1" destOrd="0" presId="urn:microsoft.com/office/officeart/2005/8/layout/orgChart1"/>
    <dgm:cxn modelId="{EF4D3B43-D204-4C5D-BDDE-F466234CAC61}" srcId="{ADA1CC95-7D0E-408C-9FB9-12AA1F133E4F}" destId="{F1FB22D8-3018-4654-836B-9BAA4915866B}" srcOrd="0" destOrd="0" parTransId="{445F4238-2076-454A-9828-8449C8EEF88A}" sibTransId="{9D45BB7C-C7D7-4C6D-84AF-3F4460D0D340}"/>
    <dgm:cxn modelId="{CA138863-22C9-4FA8-853E-6BC47D72BD77}" srcId="{9B28AEDB-39B5-480E-9B9A-1E9F30CE8E17}" destId="{BF7E58D9-2DBB-4B95-9BCB-2AA1A8D192B6}" srcOrd="0" destOrd="0" parTransId="{B2384D48-D6E3-4D20-A279-AEB20E15A82C}" sibTransId="{9787D3CC-43D3-4A8C-B9DF-B266C254D270}"/>
    <dgm:cxn modelId="{C25D2D49-8C84-4155-A41C-AA0271A5D9EE}" type="presOf" srcId="{ADA1CC95-7D0E-408C-9FB9-12AA1F133E4F}" destId="{7F4787E8-4BFE-4E65-9257-48D0712D516F}" srcOrd="1" destOrd="0" presId="urn:microsoft.com/office/officeart/2005/8/layout/orgChart1"/>
    <dgm:cxn modelId="{F9512E6A-3024-415F-A9D7-7D9883695857}" type="presOf" srcId="{7E5159D2-45E3-4F74-B46D-1B3FE681006B}" destId="{F767C565-6C71-41A2-B382-A8293F47F8E9}" srcOrd="0" destOrd="0" presId="urn:microsoft.com/office/officeart/2005/8/layout/orgChart1"/>
    <dgm:cxn modelId="{E5514A6C-6E12-41DA-A325-138D3E72EAD1}" type="presOf" srcId="{9114675B-405F-429E-B3BE-D239714F5DE6}" destId="{44B019E0-6DD8-405C-AB52-49EBAAADFE29}" srcOrd="0" destOrd="0" presId="urn:microsoft.com/office/officeart/2005/8/layout/orgChart1"/>
    <dgm:cxn modelId="{B4EE7D6E-55C4-4783-9C44-7944EDCB0134}" type="presOf" srcId="{0AAACFDF-CB26-4907-8BA6-46025E181D08}" destId="{7F06CF49-9995-4637-9F4D-C0DFF4F28504}" srcOrd="0" destOrd="0" presId="urn:microsoft.com/office/officeart/2005/8/layout/orgChart1"/>
    <dgm:cxn modelId="{5E7E2F6F-7D91-450C-8FD6-AE694A43CDF8}" srcId="{0C3DA724-FF36-4713-A059-9C8523362FD8}" destId="{043B37B4-6E30-4123-AECD-AE43B1F21BA0}" srcOrd="2" destOrd="0" parTransId="{D3683915-03D1-46E4-821A-30BE5BC7C089}" sibTransId="{191B4361-851D-493D-872C-83855785D142}"/>
    <dgm:cxn modelId="{04929071-9DEB-4E1F-9A3C-A566A3C8F997}" type="presOf" srcId="{285E577D-EDAE-4159-BEEF-3B3E7E8CE18F}" destId="{157EB2B9-AE47-4AB9-B43E-5B64C51AF156}" srcOrd="0" destOrd="0" presId="urn:microsoft.com/office/officeart/2005/8/layout/orgChart1"/>
    <dgm:cxn modelId="{ABCCAD51-A25E-4BC8-8C68-AC6EF92ECACD}" type="presOf" srcId="{D995F9E5-7D61-44E3-8FF3-8E1B93CBB9E1}" destId="{17EBFD1F-7D33-483D-BC0B-945B8ED51BD4}" srcOrd="0" destOrd="0" presId="urn:microsoft.com/office/officeart/2005/8/layout/orgChart1"/>
    <dgm:cxn modelId="{B18BD371-EADC-43DC-AD00-3604F28EDF6B}" type="presOf" srcId="{290B1B78-C5D7-42D2-BC81-683FDCA071C0}" destId="{545B6EF7-ACF4-49C2-B4AB-FAC4CC027713}" srcOrd="0" destOrd="0" presId="urn:microsoft.com/office/officeart/2005/8/layout/orgChart1"/>
    <dgm:cxn modelId="{8A6F2874-FDED-4187-B36A-E4EB2203ACCC}" type="presOf" srcId="{19BE9AD5-075D-4528-92E1-977275020ED6}" destId="{8E83EFB3-960A-4BB1-A43F-AD6B7BD67B69}" srcOrd="1" destOrd="0" presId="urn:microsoft.com/office/officeart/2005/8/layout/orgChart1"/>
    <dgm:cxn modelId="{C5F12A57-A938-4E2D-B66F-3FF8717046EC}" type="presOf" srcId="{4E9BB4B5-8DE8-4B79-8E9E-59007FA574D3}" destId="{1BBF38C2-0961-4441-AAC7-B498CE0FBDA5}" srcOrd="0" destOrd="0" presId="urn:microsoft.com/office/officeart/2005/8/layout/orgChart1"/>
    <dgm:cxn modelId="{5C800778-9003-483A-9CDF-96BADFC8C59B}" type="presOf" srcId="{BF7E58D9-2DBB-4B95-9BCB-2AA1A8D192B6}" destId="{5796D372-BF3F-458D-86C4-DDC874018261}" srcOrd="1" destOrd="0" presId="urn:microsoft.com/office/officeart/2005/8/layout/orgChart1"/>
    <dgm:cxn modelId="{D13EAC78-102C-4175-9B86-C430E242C7CE}" srcId="{0C3DA724-FF36-4713-A059-9C8523362FD8}" destId="{7E5159D2-45E3-4F74-B46D-1B3FE681006B}" srcOrd="0" destOrd="0" parTransId="{4E9BB4B5-8DE8-4B79-8E9E-59007FA574D3}" sibTransId="{02B93F24-38ED-4478-86DC-BF74083ADA2F}"/>
    <dgm:cxn modelId="{88E1895A-97B0-4A07-A5EF-FC2734D37D26}" type="presOf" srcId="{42A30C87-F5B7-49A1-928B-BE51E432A857}" destId="{38E0F3A7-8C7D-43A6-AF4B-69C0041BA216}" srcOrd="0" destOrd="0" presId="urn:microsoft.com/office/officeart/2005/8/layout/orgChart1"/>
    <dgm:cxn modelId="{3E45D45A-11FE-4F3D-8B05-11AD930B535F}" srcId="{C0C60DE7-2EE2-4F4D-BF44-2928A88500D8}" destId="{9462B31D-0890-4A37-B32C-2C8021EBA4E8}" srcOrd="1" destOrd="0" parTransId="{2DBAC3C4-86A3-4E98-AF94-6300D700354B}" sibTransId="{C72B7E7D-F899-4A89-BDAF-21A306109FD7}"/>
    <dgm:cxn modelId="{1304477D-4796-4275-A190-C796EE253704}" type="presOf" srcId="{EFFF247A-65CC-4779-A44E-0AF2D5C8CC6D}" destId="{23E6C297-C822-48C6-A915-E0BC7CDE1BC0}" srcOrd="1" destOrd="0" presId="urn:microsoft.com/office/officeart/2005/8/layout/orgChart1"/>
    <dgm:cxn modelId="{DB58D37F-D795-4FBD-B5AE-19E23E6ABF81}" srcId="{285E577D-EDAE-4159-BEEF-3B3E7E8CE18F}" destId="{E2604013-5E1C-4824-91E5-6B958A7A3E53}" srcOrd="1" destOrd="0" parTransId="{82AE0CFD-12D4-49AB-9E91-4FB9E42B0B87}" sibTransId="{6276C68F-352F-43CE-B0A4-7E6CEC214A76}"/>
    <dgm:cxn modelId="{13526680-1503-4546-B831-573024AC202C}" srcId="{285E577D-EDAE-4159-BEEF-3B3E7E8CE18F}" destId="{19BE9AD5-075D-4528-92E1-977275020ED6}" srcOrd="0" destOrd="0" parTransId="{63B7BAD5-5C4C-4251-B26D-5A626E404D86}" sibTransId="{85A5D51E-50F2-4942-B951-98ED3E5AA704}"/>
    <dgm:cxn modelId="{83391489-B856-43C2-A0F7-D90E26E3ABFC}" type="presOf" srcId="{339DCF86-C702-41E5-B428-8E2FA14118BC}" destId="{04C62044-BEC4-405F-9B5A-D04ED42F32DC}" srcOrd="0" destOrd="0" presId="urn:microsoft.com/office/officeart/2005/8/layout/orgChart1"/>
    <dgm:cxn modelId="{9B31988C-A13C-4DCC-B1B3-10E1539B884A}" srcId="{0C3DA724-FF36-4713-A059-9C8523362FD8}" destId="{ADA1CC95-7D0E-408C-9FB9-12AA1F133E4F}" srcOrd="6" destOrd="0" parTransId="{0AAACFDF-CB26-4907-8BA6-46025E181D08}" sibTransId="{B0AE9875-D32E-4C4B-9E16-487F405B3120}"/>
    <dgm:cxn modelId="{5F5DB48C-9DE2-43DD-A179-2F76795500AD}" type="presOf" srcId="{9B28AEDB-39B5-480E-9B9A-1E9F30CE8E17}" destId="{78CA6E4E-9BE9-498B-8805-E3BA7E9897CE}" srcOrd="1" destOrd="0" presId="urn:microsoft.com/office/officeart/2005/8/layout/orgChart1"/>
    <dgm:cxn modelId="{6B974C91-A377-4AA9-A076-94636B78AB38}" type="presOf" srcId="{0C3DA724-FF36-4713-A059-9C8523362FD8}" destId="{B68BAB71-957F-4FE6-8A1A-A5101136E849}" srcOrd="1" destOrd="0" presId="urn:microsoft.com/office/officeart/2005/8/layout/orgChart1"/>
    <dgm:cxn modelId="{E640AA92-AA59-4C9B-B60F-0D602E92456F}" srcId="{C0C60DE7-2EE2-4F4D-BF44-2928A88500D8}" destId="{DFBCB461-8FD6-4D4A-841F-2C367FA656EE}" srcOrd="0" destOrd="0" parTransId="{75FD2716-6B91-40BE-B77A-CB5BFFCDE11E}" sibTransId="{93E49525-77E7-45A3-A655-659A187D9065}"/>
    <dgm:cxn modelId="{83334893-CEB4-4A1E-9910-059D66DF2050}" srcId="{0C3DA724-FF36-4713-A059-9C8523362FD8}" destId="{9B28AEDB-39B5-480E-9B9A-1E9F30CE8E17}" srcOrd="4" destOrd="0" parTransId="{A76094BB-7A25-4313-9946-53EEF095F9B8}" sibTransId="{A89C0EB5-1E69-48E3-8709-F5C16DE4A81B}"/>
    <dgm:cxn modelId="{77098C96-025D-4101-B291-9D5179110B38}" type="presOf" srcId="{7E5159D2-45E3-4F74-B46D-1B3FE681006B}" destId="{6D3CF2CE-268F-413B-A03A-0AD24C159ACE}" srcOrd="1" destOrd="0" presId="urn:microsoft.com/office/officeart/2005/8/layout/orgChart1"/>
    <dgm:cxn modelId="{A7E20898-541D-49AD-921C-CD9D0703B924}" type="presOf" srcId="{043B37B4-6E30-4123-AECD-AE43B1F21BA0}" destId="{0F9F4778-A90C-47D5-BE15-B17451FEC8F2}" srcOrd="0" destOrd="0" presId="urn:microsoft.com/office/officeart/2005/8/layout/orgChart1"/>
    <dgm:cxn modelId="{96AA3F9A-9554-4CE2-A793-D7B95F3B270D}" type="presOf" srcId="{9A1859C7-194D-4379-9DCF-1FE37363A40E}" destId="{5478D710-DC3D-479E-B840-F67FEE615612}" srcOrd="0" destOrd="0" presId="urn:microsoft.com/office/officeart/2005/8/layout/orgChart1"/>
    <dgm:cxn modelId="{9BF41A9E-93E2-4A98-9CF9-018261A71712}" type="presOf" srcId="{2F991587-6EE8-4224-B77C-E76543D9D285}" destId="{0FDD6C1E-16ED-4EF2-958C-4ADC49C43A6E}" srcOrd="0" destOrd="0" presId="urn:microsoft.com/office/officeart/2005/8/layout/orgChart1"/>
    <dgm:cxn modelId="{685246A0-8F4D-4673-B891-1D70F68B724D}" srcId="{9B28AEDB-39B5-480E-9B9A-1E9F30CE8E17}" destId="{EFFF247A-65CC-4779-A44E-0AF2D5C8CC6D}" srcOrd="1" destOrd="0" parTransId="{D8369E28-34BB-4FEE-B4BA-E3076340168F}" sibTransId="{8D2422BE-5055-4B7F-8BE7-8D7FB9F73CC8}"/>
    <dgm:cxn modelId="{29829DA3-5708-4DD9-A44B-02D546554FF5}" type="presOf" srcId="{043B37B4-6E30-4123-AECD-AE43B1F21BA0}" destId="{49DD26CC-991A-4A78-8E59-E707B3ADC941}" srcOrd="1" destOrd="0" presId="urn:microsoft.com/office/officeart/2005/8/layout/orgChart1"/>
    <dgm:cxn modelId="{8CD45CA4-D81C-4CAF-90FE-3D774B5DB8A2}" type="presOf" srcId="{7F22DB12-B884-4BD6-BC76-A2F4C66245CA}" destId="{70B79148-B3B5-44E9-AF4A-C29A95EFFC1E}" srcOrd="0" destOrd="0" presId="urn:microsoft.com/office/officeart/2005/8/layout/orgChart1"/>
    <dgm:cxn modelId="{53904AAC-A763-4573-8551-D0796F4A67C5}" srcId="{0C3DA724-FF36-4713-A059-9C8523362FD8}" destId="{285E577D-EDAE-4159-BEEF-3B3E7E8CE18F}" srcOrd="3" destOrd="0" parTransId="{2F991587-6EE8-4224-B77C-E76543D9D285}" sibTransId="{CCAE62AA-FBA7-4232-8114-4B68CFF39B5D}"/>
    <dgm:cxn modelId="{C4EC07AD-306F-4C31-84A8-E1B0C76108CE}" type="presOf" srcId="{ADA1CC95-7D0E-408C-9FB9-12AA1F133E4F}" destId="{48526F19-249E-4E59-B8F3-C0CFD5F02CFD}" srcOrd="0" destOrd="0" presId="urn:microsoft.com/office/officeart/2005/8/layout/orgChart1"/>
    <dgm:cxn modelId="{1B73F6B1-E745-476A-8CD3-8AE17C5C8D15}" type="presOf" srcId="{89BA5BE6-C68E-497C-BE5E-8D5E1B81BBA2}" destId="{15C0041F-7665-4C90-99E2-B0BCBA1ED536}" srcOrd="0" destOrd="0" presId="urn:microsoft.com/office/officeart/2005/8/layout/orgChart1"/>
    <dgm:cxn modelId="{0AE59CB7-D7A5-42CD-BB96-E0C002E5C94C}" type="presOf" srcId="{503C2AB2-C44B-47A0-9049-8B08B249D70F}" destId="{BD9C29C9-2028-42DA-99E7-B8EB33586965}" srcOrd="0" destOrd="0" presId="urn:microsoft.com/office/officeart/2005/8/layout/orgChart1"/>
    <dgm:cxn modelId="{AA4BD8B8-A8BF-4910-8076-16038ECD7030}" type="presOf" srcId="{339DCF86-C702-41E5-B428-8E2FA14118BC}" destId="{8C817462-62DF-4EBA-9B44-BDC85C1B7734}" srcOrd="1" destOrd="0" presId="urn:microsoft.com/office/officeart/2005/8/layout/orgChart1"/>
    <dgm:cxn modelId="{D37003B9-BD8C-4312-AED0-442161D3B1E3}" type="presOf" srcId="{C0C60DE7-2EE2-4F4D-BF44-2928A88500D8}" destId="{7CEA24AD-79B7-4E1D-AEEA-ED923E9FE957}" srcOrd="1" destOrd="0" presId="urn:microsoft.com/office/officeart/2005/8/layout/orgChart1"/>
    <dgm:cxn modelId="{D2041AB9-A3BA-41B0-88BF-E9BC64073E01}" type="presOf" srcId="{A76094BB-7A25-4313-9946-53EEF095F9B8}" destId="{915C2FC4-DAB9-43F0-9B9C-43EDD7D51ABF}" srcOrd="0" destOrd="0" presId="urn:microsoft.com/office/officeart/2005/8/layout/orgChart1"/>
    <dgm:cxn modelId="{1D0CF6BA-0077-4B8B-9274-BCDF2AC4B773}" type="presOf" srcId="{19BE9AD5-075D-4528-92E1-977275020ED6}" destId="{4360F12F-7E4D-42AA-ADCA-A042E0B64969}" srcOrd="0" destOrd="0" presId="urn:microsoft.com/office/officeart/2005/8/layout/orgChart1"/>
    <dgm:cxn modelId="{FBB7C1BE-6DE6-407C-86FF-AEC3D020874A}" type="presOf" srcId="{F1FB22D8-3018-4654-836B-9BAA4915866B}" destId="{898E34F4-A049-4D32-AB8B-01A0F6794E7E}" srcOrd="1" destOrd="0" presId="urn:microsoft.com/office/officeart/2005/8/layout/orgChart1"/>
    <dgm:cxn modelId="{F0ED68C1-7521-433A-B633-EDC88C5F4C32}" type="presOf" srcId="{7F22DB12-B884-4BD6-BC76-A2F4C66245CA}" destId="{A668F3F1-5D3A-47C7-BDC7-AFE228F82B67}" srcOrd="1" destOrd="0" presId="urn:microsoft.com/office/officeart/2005/8/layout/orgChart1"/>
    <dgm:cxn modelId="{D7F84BC3-921F-4E6E-94A9-91161699D550}" srcId="{285E577D-EDAE-4159-BEEF-3B3E7E8CE18F}" destId="{9114675B-405F-429E-B3BE-D239714F5DE6}" srcOrd="2" destOrd="0" parTransId="{AD1F4C44-CB23-441F-94F8-40CEAC357564}" sibTransId="{32F5D98B-7255-406D-9AB1-DAF8331C23EE}"/>
    <dgm:cxn modelId="{58B7C7C7-FBC9-460D-AF69-D30A24AD932F}" type="presOf" srcId="{ED53AF96-8959-4D7F-BBD7-09E4230C1DE8}" destId="{B53811B2-CF7A-4EC2-9528-F4CB5FE3DE05}" srcOrd="0" destOrd="0" presId="urn:microsoft.com/office/officeart/2005/8/layout/orgChart1"/>
    <dgm:cxn modelId="{60954FC9-E514-4357-AE56-F5E6340B1309}" srcId="{0C3DA724-FF36-4713-A059-9C8523362FD8}" destId="{339DCF86-C702-41E5-B428-8E2FA14118BC}" srcOrd="5" destOrd="0" parTransId="{9A1859C7-194D-4379-9DCF-1FE37363A40E}" sibTransId="{76F15823-528C-4214-9B37-5EC7569538EA}"/>
    <dgm:cxn modelId="{50ACC7CC-5497-4031-8782-CE40F41D2C79}" type="presOf" srcId="{503C2AB2-C44B-47A0-9049-8B08B249D70F}" destId="{98F5E02C-1335-4B34-9BD0-0EA5EF190F7E}" srcOrd="1" destOrd="0" presId="urn:microsoft.com/office/officeart/2005/8/layout/orgChart1"/>
    <dgm:cxn modelId="{C770BCCD-E660-46B5-8B3A-9EA0A713D7C7}" type="presOf" srcId="{836C7E10-8D0B-4F7B-B18F-9C2623DE52E5}" destId="{21DFAF2E-D930-4B3F-AE56-54D713C8F4A9}" srcOrd="0" destOrd="0" presId="urn:microsoft.com/office/officeart/2005/8/layout/orgChart1"/>
    <dgm:cxn modelId="{79A1AACE-535F-4E25-BB1F-5170FDE4DAFF}" type="presOf" srcId="{BF7E58D9-2DBB-4B95-9BCB-2AA1A8D192B6}" destId="{0D7A1546-A862-4E67-BDF9-8388B7970EB7}" srcOrd="0" destOrd="0" presId="urn:microsoft.com/office/officeart/2005/8/layout/orgChart1"/>
    <dgm:cxn modelId="{2BB470D0-0A8A-4AC3-B906-930690AC8E77}" srcId="{285E577D-EDAE-4159-BEEF-3B3E7E8CE18F}" destId="{503C2AB2-C44B-47A0-9049-8B08B249D70F}" srcOrd="3" destOrd="0" parTransId="{DE7790DA-6FDF-4322-90D3-CF7E58EE3E15}" sibTransId="{1D2CC448-B949-401F-9F10-DFBFB4D423DC}"/>
    <dgm:cxn modelId="{38B5A9D0-3139-440D-BE1B-F90A0249FF59}" type="presOf" srcId="{836C7E10-8D0B-4F7B-B18F-9C2623DE52E5}" destId="{7D6473AA-5220-4AEA-AE38-AF07AFB1F975}" srcOrd="1" destOrd="0" presId="urn:microsoft.com/office/officeart/2005/8/layout/orgChart1"/>
    <dgm:cxn modelId="{06020BD2-F70F-4116-BF7A-699B8C094B35}" type="presOf" srcId="{EF5010A9-6AC1-4052-BFCA-11BA889138BF}" destId="{4EE8E557-52B6-44EB-932B-FB90A90C911C}" srcOrd="0" destOrd="0" presId="urn:microsoft.com/office/officeart/2005/8/layout/orgChart1"/>
    <dgm:cxn modelId="{CDE2BAD5-4E95-474A-AE38-D0AE240A4863}" type="presOf" srcId="{C0C60DE7-2EE2-4F4D-BF44-2928A88500D8}" destId="{D04EF229-905E-42C2-A6FA-D642F2D7984C}" srcOrd="0" destOrd="0" presId="urn:microsoft.com/office/officeart/2005/8/layout/orgChart1"/>
    <dgm:cxn modelId="{00623AD8-61D4-4D93-B1D8-B7D34B6B9932}" type="presOf" srcId="{DFBCB461-8FD6-4D4A-841F-2C367FA656EE}" destId="{1AC2E6CF-F741-44D1-8663-823342D7E669}" srcOrd="0" destOrd="0" presId="urn:microsoft.com/office/officeart/2005/8/layout/orgChart1"/>
    <dgm:cxn modelId="{E69C75DA-E808-4990-A4B3-EBD57EFF0D4E}" type="presOf" srcId="{E2604013-5E1C-4824-91E5-6B958A7A3E53}" destId="{73009F87-25DD-4FC2-A27A-F67C25AF135C}" srcOrd="0" destOrd="0" presId="urn:microsoft.com/office/officeart/2005/8/layout/orgChart1"/>
    <dgm:cxn modelId="{55BDD6DE-EDE7-47A3-AA5B-31C414D90102}" type="presOf" srcId="{82AE0CFD-12D4-49AB-9E91-4FB9E42B0B87}" destId="{E4EBAA49-94B9-4BC6-9F6C-5D0A81F4ACE7}" srcOrd="0" destOrd="0" presId="urn:microsoft.com/office/officeart/2005/8/layout/orgChart1"/>
    <dgm:cxn modelId="{2AED77E1-C1DB-4D57-BC35-09190D6CCD02}" type="presOf" srcId="{F1FB22D8-3018-4654-836B-9BAA4915866B}" destId="{29B61201-98DD-4A6D-91E1-7946683F9CD3}" srcOrd="0" destOrd="0" presId="urn:microsoft.com/office/officeart/2005/8/layout/orgChart1"/>
    <dgm:cxn modelId="{BCE218E3-092A-4B1C-861C-A95BEEF6FA57}" srcId="{285E577D-EDAE-4159-BEEF-3B3E7E8CE18F}" destId="{D995F9E5-7D61-44E3-8FF3-8E1B93CBB9E1}" srcOrd="4" destOrd="0" parTransId="{4031815E-F1F0-4078-ACCA-B91AF282B73F}" sibTransId="{F2D38ED0-554B-4156-8730-3428934DF1E2}"/>
    <dgm:cxn modelId="{FBA0EDEA-8E71-46AF-BB6C-5D72B799B7AA}" type="presOf" srcId="{AD1F4C44-CB23-441F-94F8-40CEAC357564}" destId="{DA7FC469-4178-44ED-9383-272C842D956B}" srcOrd="0" destOrd="0" presId="urn:microsoft.com/office/officeart/2005/8/layout/orgChart1"/>
    <dgm:cxn modelId="{992852EB-4757-4D9D-A137-4AA5D4537E0C}" type="presOf" srcId="{285E577D-EDAE-4159-BEEF-3B3E7E8CE18F}" destId="{D7C0F2CF-07BD-40AD-B2A1-395FEA335FDF}" srcOrd="1" destOrd="0" presId="urn:microsoft.com/office/officeart/2005/8/layout/orgChart1"/>
    <dgm:cxn modelId="{00DA89EE-09C0-4492-87C7-348D319ECC19}" type="presOf" srcId="{D8369E28-34BB-4FEE-B4BA-E3076340168F}" destId="{BA71E077-9F1A-481B-B824-D1FC54DCC4CE}" srcOrd="0" destOrd="0" presId="urn:microsoft.com/office/officeart/2005/8/layout/orgChart1"/>
    <dgm:cxn modelId="{31B0CCEF-C53E-4533-9940-A5EFA1963979}" srcId="{C0C60DE7-2EE2-4F4D-BF44-2928A88500D8}" destId="{290B1B78-C5D7-42D2-BC81-683FDCA071C0}" srcOrd="2" destOrd="0" parTransId="{89BA5BE6-C68E-497C-BE5E-8D5E1B81BBA2}" sibTransId="{48A0FB0F-64D8-4110-9517-D32CB2EFFA49}"/>
    <dgm:cxn modelId="{974AFAF1-D7EA-4D47-9FCF-7C8190C4385E}" type="presOf" srcId="{9462B31D-0890-4A37-B32C-2C8021EBA4E8}" destId="{C7FBC40F-C49F-4AC7-AAC5-613EEC5824C8}" srcOrd="1" destOrd="0" presId="urn:microsoft.com/office/officeart/2005/8/layout/orgChart1"/>
    <dgm:cxn modelId="{23E169F8-C110-4B93-BE44-6584C71D1297}" type="presOf" srcId="{445F4238-2076-454A-9828-8449C8EEF88A}" destId="{400C2738-7106-4CF7-9DA5-B4E90CAC07E9}" srcOrd="0" destOrd="0" presId="urn:microsoft.com/office/officeart/2005/8/layout/orgChart1"/>
    <dgm:cxn modelId="{141E94F8-D9AD-4A43-96A9-E71A198CD339}" type="presOf" srcId="{EFFF247A-65CC-4779-A44E-0AF2D5C8CC6D}" destId="{BAA14D9C-3BB8-48B0-AC58-C15BDC67D71A}" srcOrd="0" destOrd="0" presId="urn:microsoft.com/office/officeart/2005/8/layout/orgChart1"/>
    <dgm:cxn modelId="{32B105F9-2FCD-4EE8-8CCC-06894FE989C3}" type="presOf" srcId="{4031815E-F1F0-4078-ACCA-B91AF282B73F}" destId="{EBB0C065-304A-4AD9-A7BA-42169476E983}" srcOrd="0" destOrd="0" presId="urn:microsoft.com/office/officeart/2005/8/layout/orgChart1"/>
    <dgm:cxn modelId="{14A046FB-A074-4308-BEDE-8C27CB2A6F44}" type="presParOf" srcId="{38E0F3A7-8C7D-43A6-AF4B-69C0041BA216}" destId="{89AE8617-DF1C-4711-896E-24464FEF29C6}" srcOrd="0" destOrd="0" presId="urn:microsoft.com/office/officeart/2005/8/layout/orgChart1"/>
    <dgm:cxn modelId="{09A3D42C-39C5-4C98-8743-D74C2245D34D}" type="presParOf" srcId="{89AE8617-DF1C-4711-896E-24464FEF29C6}" destId="{56CB693F-10D8-4E2B-9415-EB93FA02CF0C}" srcOrd="0" destOrd="0" presId="urn:microsoft.com/office/officeart/2005/8/layout/orgChart1"/>
    <dgm:cxn modelId="{AF60D303-E868-4F3E-9AF0-6BB1D2419EE5}" type="presParOf" srcId="{56CB693F-10D8-4E2B-9415-EB93FA02CF0C}" destId="{A88B4266-9EBC-48E1-8D93-75EA84A0B00B}" srcOrd="0" destOrd="0" presId="urn:microsoft.com/office/officeart/2005/8/layout/orgChart1"/>
    <dgm:cxn modelId="{082BE7AB-DB05-444A-A236-2A893133397B}" type="presParOf" srcId="{56CB693F-10D8-4E2B-9415-EB93FA02CF0C}" destId="{B68BAB71-957F-4FE6-8A1A-A5101136E849}" srcOrd="1" destOrd="0" presId="urn:microsoft.com/office/officeart/2005/8/layout/orgChart1"/>
    <dgm:cxn modelId="{F5CCA081-8F91-4770-97AE-6EAE3068D48E}" type="presParOf" srcId="{89AE8617-DF1C-4711-896E-24464FEF29C6}" destId="{0F1FFD50-8C79-486F-8ED2-9CFEA708AC00}" srcOrd="1" destOrd="0" presId="urn:microsoft.com/office/officeart/2005/8/layout/orgChart1"/>
    <dgm:cxn modelId="{73928713-6A91-4D57-9107-4C61D959AFD6}" type="presParOf" srcId="{0F1FFD50-8C79-486F-8ED2-9CFEA708AC00}" destId="{1BBF38C2-0961-4441-AAC7-B498CE0FBDA5}" srcOrd="0" destOrd="0" presId="urn:microsoft.com/office/officeart/2005/8/layout/orgChart1"/>
    <dgm:cxn modelId="{10708DB5-65F2-40CC-AEFF-1D3FAE925026}" type="presParOf" srcId="{0F1FFD50-8C79-486F-8ED2-9CFEA708AC00}" destId="{0907F347-CDB0-4405-9B70-D9BDFF5282EA}" srcOrd="1" destOrd="0" presId="urn:microsoft.com/office/officeart/2005/8/layout/orgChart1"/>
    <dgm:cxn modelId="{99F4C8EB-E771-474F-9BEC-177E1AE4F6A9}" type="presParOf" srcId="{0907F347-CDB0-4405-9B70-D9BDFF5282EA}" destId="{CA7B5049-1064-4005-B8D6-454F0383B851}" srcOrd="0" destOrd="0" presId="urn:microsoft.com/office/officeart/2005/8/layout/orgChart1"/>
    <dgm:cxn modelId="{F4BD775F-F96D-4F7C-9188-74E533A03E3A}" type="presParOf" srcId="{CA7B5049-1064-4005-B8D6-454F0383B851}" destId="{F767C565-6C71-41A2-B382-A8293F47F8E9}" srcOrd="0" destOrd="0" presId="urn:microsoft.com/office/officeart/2005/8/layout/orgChart1"/>
    <dgm:cxn modelId="{CC9F6CDF-9BAF-4C6C-A805-2420EE255F8C}" type="presParOf" srcId="{CA7B5049-1064-4005-B8D6-454F0383B851}" destId="{6D3CF2CE-268F-413B-A03A-0AD24C159ACE}" srcOrd="1" destOrd="0" presId="urn:microsoft.com/office/officeart/2005/8/layout/orgChart1"/>
    <dgm:cxn modelId="{63B4FAD1-A90D-4051-A8AF-10C73F7E4D19}" type="presParOf" srcId="{0907F347-CDB0-4405-9B70-D9BDFF5282EA}" destId="{F85BBB37-0CCB-4FF5-AD6B-54D36B6803B9}" srcOrd="1" destOrd="0" presId="urn:microsoft.com/office/officeart/2005/8/layout/orgChart1"/>
    <dgm:cxn modelId="{97FEE05B-DA7A-4277-BC8D-9334CF33A980}" type="presParOf" srcId="{0907F347-CDB0-4405-9B70-D9BDFF5282EA}" destId="{31F58631-3C0C-457D-AA78-917801CDCB9F}" srcOrd="2" destOrd="0" presId="urn:microsoft.com/office/officeart/2005/8/layout/orgChart1"/>
    <dgm:cxn modelId="{336E7DDF-6A45-4622-B67F-EA7C57BEFCBB}" type="presParOf" srcId="{0F1FFD50-8C79-486F-8ED2-9CFEA708AC00}" destId="{B53811B2-CF7A-4EC2-9528-F4CB5FE3DE05}" srcOrd="2" destOrd="0" presId="urn:microsoft.com/office/officeart/2005/8/layout/orgChart1"/>
    <dgm:cxn modelId="{4F78BDDB-8ACF-4A69-B5E4-F8DD71664A76}" type="presParOf" srcId="{0F1FFD50-8C79-486F-8ED2-9CFEA708AC00}" destId="{1C2D109D-4367-41FB-A019-B87F951C09D3}" srcOrd="3" destOrd="0" presId="urn:microsoft.com/office/officeart/2005/8/layout/orgChart1"/>
    <dgm:cxn modelId="{A3DDBA0A-7DEA-41A8-898F-D484C87FEE0D}" type="presParOf" srcId="{1C2D109D-4367-41FB-A019-B87F951C09D3}" destId="{A999B11F-6362-44BC-9A4E-064B3F5BD4B1}" srcOrd="0" destOrd="0" presId="urn:microsoft.com/office/officeart/2005/8/layout/orgChart1"/>
    <dgm:cxn modelId="{7DAF0EFF-8DC5-4502-AC51-D744C9B5FF38}" type="presParOf" srcId="{A999B11F-6362-44BC-9A4E-064B3F5BD4B1}" destId="{70B79148-B3B5-44E9-AF4A-C29A95EFFC1E}" srcOrd="0" destOrd="0" presId="urn:microsoft.com/office/officeart/2005/8/layout/orgChart1"/>
    <dgm:cxn modelId="{19473FF9-A6D2-4E5A-A600-CE0A6C6BA12F}" type="presParOf" srcId="{A999B11F-6362-44BC-9A4E-064B3F5BD4B1}" destId="{A668F3F1-5D3A-47C7-BDC7-AFE228F82B67}" srcOrd="1" destOrd="0" presId="urn:microsoft.com/office/officeart/2005/8/layout/orgChart1"/>
    <dgm:cxn modelId="{99D23ACF-A8BB-4FD0-9D28-7B5B0367057C}" type="presParOf" srcId="{1C2D109D-4367-41FB-A019-B87F951C09D3}" destId="{FAEF1151-23E2-4183-927B-BC05929C8D5F}" srcOrd="1" destOrd="0" presId="urn:microsoft.com/office/officeart/2005/8/layout/orgChart1"/>
    <dgm:cxn modelId="{AA20BB11-0FF9-4084-9AD7-D0768766DA10}" type="presParOf" srcId="{1C2D109D-4367-41FB-A019-B87F951C09D3}" destId="{BA7F51BC-6BD6-4C4D-AD57-03E7B50C094B}" srcOrd="2" destOrd="0" presId="urn:microsoft.com/office/officeart/2005/8/layout/orgChart1"/>
    <dgm:cxn modelId="{01CA45C8-A291-45F0-9F23-B730CAE66FE0}" type="presParOf" srcId="{0F1FFD50-8C79-486F-8ED2-9CFEA708AC00}" destId="{DFCA2ADE-E40C-4150-A503-51B608B80133}" srcOrd="4" destOrd="0" presId="urn:microsoft.com/office/officeart/2005/8/layout/orgChart1"/>
    <dgm:cxn modelId="{7739953D-4B53-42F4-A5BC-74554A9CE69A}" type="presParOf" srcId="{0F1FFD50-8C79-486F-8ED2-9CFEA708AC00}" destId="{C679322A-3B2D-4467-B272-C9B5700231CC}" srcOrd="5" destOrd="0" presId="urn:microsoft.com/office/officeart/2005/8/layout/orgChart1"/>
    <dgm:cxn modelId="{0ECD50A6-F6B7-4F15-99C0-9367DA10D000}" type="presParOf" srcId="{C679322A-3B2D-4467-B272-C9B5700231CC}" destId="{DDC6AC1C-853C-43B2-9C21-982719BF9E5A}" srcOrd="0" destOrd="0" presId="urn:microsoft.com/office/officeart/2005/8/layout/orgChart1"/>
    <dgm:cxn modelId="{0D6C8FE1-B45A-4E6B-90FF-4A76EC505E10}" type="presParOf" srcId="{DDC6AC1C-853C-43B2-9C21-982719BF9E5A}" destId="{0F9F4778-A90C-47D5-BE15-B17451FEC8F2}" srcOrd="0" destOrd="0" presId="urn:microsoft.com/office/officeart/2005/8/layout/orgChart1"/>
    <dgm:cxn modelId="{9C32C544-F7E5-41A9-A6A0-201EDE172DE2}" type="presParOf" srcId="{DDC6AC1C-853C-43B2-9C21-982719BF9E5A}" destId="{49DD26CC-991A-4A78-8E59-E707B3ADC941}" srcOrd="1" destOrd="0" presId="urn:microsoft.com/office/officeart/2005/8/layout/orgChart1"/>
    <dgm:cxn modelId="{B815C82D-3186-4A24-BFD9-DD2CA3075753}" type="presParOf" srcId="{C679322A-3B2D-4467-B272-C9B5700231CC}" destId="{5988C683-3040-4704-9BD0-09C9E9798A30}" srcOrd="1" destOrd="0" presId="urn:microsoft.com/office/officeart/2005/8/layout/orgChart1"/>
    <dgm:cxn modelId="{58F30BB0-3A75-45F0-B7AD-01678F995A4A}" type="presParOf" srcId="{C679322A-3B2D-4467-B272-C9B5700231CC}" destId="{51852229-3996-4395-9976-39D05271CFA5}" srcOrd="2" destOrd="0" presId="urn:microsoft.com/office/officeart/2005/8/layout/orgChart1"/>
    <dgm:cxn modelId="{9A683098-BF74-45A6-B7E3-C82DE5CAD14C}" type="presParOf" srcId="{0F1FFD50-8C79-486F-8ED2-9CFEA708AC00}" destId="{0FDD6C1E-16ED-4EF2-958C-4ADC49C43A6E}" srcOrd="6" destOrd="0" presId="urn:microsoft.com/office/officeart/2005/8/layout/orgChart1"/>
    <dgm:cxn modelId="{CE69C38A-D7A6-4B54-99E3-81DC2AF7C2E2}" type="presParOf" srcId="{0F1FFD50-8C79-486F-8ED2-9CFEA708AC00}" destId="{F0301565-445B-4D4F-A1A9-218BC088BFD8}" srcOrd="7" destOrd="0" presId="urn:microsoft.com/office/officeart/2005/8/layout/orgChart1"/>
    <dgm:cxn modelId="{8F8BF3BF-B65D-4281-8457-F127A8C4FB20}" type="presParOf" srcId="{F0301565-445B-4D4F-A1A9-218BC088BFD8}" destId="{1014D06B-E9A7-465F-9913-B93600CBB4D1}" srcOrd="0" destOrd="0" presId="urn:microsoft.com/office/officeart/2005/8/layout/orgChart1"/>
    <dgm:cxn modelId="{6644B206-9CB2-4066-BD2D-BB8FB052B917}" type="presParOf" srcId="{1014D06B-E9A7-465F-9913-B93600CBB4D1}" destId="{157EB2B9-AE47-4AB9-B43E-5B64C51AF156}" srcOrd="0" destOrd="0" presId="urn:microsoft.com/office/officeart/2005/8/layout/orgChart1"/>
    <dgm:cxn modelId="{EF9A5808-8576-4DE8-BDBF-49D109B22414}" type="presParOf" srcId="{1014D06B-E9A7-465F-9913-B93600CBB4D1}" destId="{D7C0F2CF-07BD-40AD-B2A1-395FEA335FDF}" srcOrd="1" destOrd="0" presId="urn:microsoft.com/office/officeart/2005/8/layout/orgChart1"/>
    <dgm:cxn modelId="{2A71DD36-2D15-4019-AA13-A707398933E7}" type="presParOf" srcId="{F0301565-445B-4D4F-A1A9-218BC088BFD8}" destId="{7CF201A2-C852-44C0-865E-88021FB9862A}" srcOrd="1" destOrd="0" presId="urn:microsoft.com/office/officeart/2005/8/layout/orgChart1"/>
    <dgm:cxn modelId="{396414E5-3803-4B6D-9D3A-F520984C2F22}" type="presParOf" srcId="{7CF201A2-C852-44C0-865E-88021FB9862A}" destId="{3DFF115F-DDC7-4B41-89B0-B7FCCD0819B4}" srcOrd="0" destOrd="0" presId="urn:microsoft.com/office/officeart/2005/8/layout/orgChart1"/>
    <dgm:cxn modelId="{2CF01B50-7FAB-48E6-B7F4-B889C0E5ACE9}" type="presParOf" srcId="{7CF201A2-C852-44C0-865E-88021FB9862A}" destId="{8A444998-D333-4985-B05C-5898288506BE}" srcOrd="1" destOrd="0" presId="urn:microsoft.com/office/officeart/2005/8/layout/orgChart1"/>
    <dgm:cxn modelId="{4CD922AE-F4F1-4ABB-880B-ADDC2D8F707F}" type="presParOf" srcId="{8A444998-D333-4985-B05C-5898288506BE}" destId="{30CDCA94-2217-43EC-935C-66B3823F6299}" srcOrd="0" destOrd="0" presId="urn:microsoft.com/office/officeart/2005/8/layout/orgChart1"/>
    <dgm:cxn modelId="{88CD1000-0499-41A9-AADE-0E18369D26CD}" type="presParOf" srcId="{30CDCA94-2217-43EC-935C-66B3823F6299}" destId="{4360F12F-7E4D-42AA-ADCA-A042E0B64969}" srcOrd="0" destOrd="0" presId="urn:microsoft.com/office/officeart/2005/8/layout/orgChart1"/>
    <dgm:cxn modelId="{8F2C42ED-4BD9-4D1F-B2C4-8729C1977FCC}" type="presParOf" srcId="{30CDCA94-2217-43EC-935C-66B3823F6299}" destId="{8E83EFB3-960A-4BB1-A43F-AD6B7BD67B69}" srcOrd="1" destOrd="0" presId="urn:microsoft.com/office/officeart/2005/8/layout/orgChart1"/>
    <dgm:cxn modelId="{8C206DF5-C1D8-4BA4-963F-610403C83C6E}" type="presParOf" srcId="{8A444998-D333-4985-B05C-5898288506BE}" destId="{8A2B4B57-9B16-4EE3-8259-1E65A43E2F81}" srcOrd="1" destOrd="0" presId="urn:microsoft.com/office/officeart/2005/8/layout/orgChart1"/>
    <dgm:cxn modelId="{E015A719-0B7F-470D-988F-9072E030E0B9}" type="presParOf" srcId="{8A444998-D333-4985-B05C-5898288506BE}" destId="{2679109B-4BE6-42D0-BF6D-236DF6033436}" srcOrd="2" destOrd="0" presId="urn:microsoft.com/office/officeart/2005/8/layout/orgChart1"/>
    <dgm:cxn modelId="{455E19DC-639D-4655-AD89-A040C3D4B6A1}" type="presParOf" srcId="{7CF201A2-C852-44C0-865E-88021FB9862A}" destId="{E4EBAA49-94B9-4BC6-9F6C-5D0A81F4ACE7}" srcOrd="2" destOrd="0" presId="urn:microsoft.com/office/officeart/2005/8/layout/orgChart1"/>
    <dgm:cxn modelId="{13E75B9F-03AE-4EEA-A682-B97424F7DCD7}" type="presParOf" srcId="{7CF201A2-C852-44C0-865E-88021FB9862A}" destId="{4747D735-E2D3-49AF-9A26-15C1D7DCA4D9}" srcOrd="3" destOrd="0" presId="urn:microsoft.com/office/officeart/2005/8/layout/orgChart1"/>
    <dgm:cxn modelId="{E48F03A7-AE10-4D36-BEF8-15899CA2145C}" type="presParOf" srcId="{4747D735-E2D3-49AF-9A26-15C1D7DCA4D9}" destId="{E895E46F-A574-4535-8E08-2D9827F282C2}" srcOrd="0" destOrd="0" presId="urn:microsoft.com/office/officeart/2005/8/layout/orgChart1"/>
    <dgm:cxn modelId="{3ADD6742-CA7D-4FD0-8354-83CAE0C5641A}" type="presParOf" srcId="{E895E46F-A574-4535-8E08-2D9827F282C2}" destId="{73009F87-25DD-4FC2-A27A-F67C25AF135C}" srcOrd="0" destOrd="0" presId="urn:microsoft.com/office/officeart/2005/8/layout/orgChart1"/>
    <dgm:cxn modelId="{A3A684B6-405C-4326-8131-030EB9442B41}" type="presParOf" srcId="{E895E46F-A574-4535-8E08-2D9827F282C2}" destId="{4AB15BCB-4778-412C-9BB1-F8DD2768E2CD}" srcOrd="1" destOrd="0" presId="urn:microsoft.com/office/officeart/2005/8/layout/orgChart1"/>
    <dgm:cxn modelId="{B3678252-29B9-4C19-8B36-429C41C60E1C}" type="presParOf" srcId="{4747D735-E2D3-49AF-9A26-15C1D7DCA4D9}" destId="{CEEF9A8F-46D9-4C0E-8F39-88EB2363F744}" srcOrd="1" destOrd="0" presId="urn:microsoft.com/office/officeart/2005/8/layout/orgChart1"/>
    <dgm:cxn modelId="{A228ACE6-F43F-4356-83BB-B591DE3D733A}" type="presParOf" srcId="{4747D735-E2D3-49AF-9A26-15C1D7DCA4D9}" destId="{A2F712F0-5099-4076-B151-4A4F10BB0C01}" srcOrd="2" destOrd="0" presId="urn:microsoft.com/office/officeart/2005/8/layout/orgChart1"/>
    <dgm:cxn modelId="{AC985E2C-36EA-4670-A7FA-F1B8ECC6197E}" type="presParOf" srcId="{7CF201A2-C852-44C0-865E-88021FB9862A}" destId="{DA7FC469-4178-44ED-9383-272C842D956B}" srcOrd="4" destOrd="0" presId="urn:microsoft.com/office/officeart/2005/8/layout/orgChart1"/>
    <dgm:cxn modelId="{848F731D-6F15-4A52-984E-4AC63D47B6BA}" type="presParOf" srcId="{7CF201A2-C852-44C0-865E-88021FB9862A}" destId="{B1A1C8A8-C0C0-4CBF-827D-1B67F26B0CA6}" srcOrd="5" destOrd="0" presId="urn:microsoft.com/office/officeart/2005/8/layout/orgChart1"/>
    <dgm:cxn modelId="{DF229100-EBF0-45E6-AAEE-16C21CF82FA8}" type="presParOf" srcId="{B1A1C8A8-C0C0-4CBF-827D-1B67F26B0CA6}" destId="{18559AF9-7670-4AF2-908D-BD8FF92F198E}" srcOrd="0" destOrd="0" presId="urn:microsoft.com/office/officeart/2005/8/layout/orgChart1"/>
    <dgm:cxn modelId="{5A8632C6-B835-4BC4-83CA-A4BF191653E2}" type="presParOf" srcId="{18559AF9-7670-4AF2-908D-BD8FF92F198E}" destId="{44B019E0-6DD8-405C-AB52-49EBAAADFE29}" srcOrd="0" destOrd="0" presId="urn:microsoft.com/office/officeart/2005/8/layout/orgChart1"/>
    <dgm:cxn modelId="{E7502CAE-3DB2-487A-A151-AE84E0AB5261}" type="presParOf" srcId="{18559AF9-7670-4AF2-908D-BD8FF92F198E}" destId="{3B91BD22-7C3A-46B8-A642-3EB630B3AFAC}" srcOrd="1" destOrd="0" presId="urn:microsoft.com/office/officeart/2005/8/layout/orgChart1"/>
    <dgm:cxn modelId="{CAF2E3F1-28DD-4030-9F73-8EA8E601E82A}" type="presParOf" srcId="{B1A1C8A8-C0C0-4CBF-827D-1B67F26B0CA6}" destId="{21577B46-23F8-4A2A-807C-928CD181B7C2}" srcOrd="1" destOrd="0" presId="urn:microsoft.com/office/officeart/2005/8/layout/orgChart1"/>
    <dgm:cxn modelId="{D1669463-7E1B-42BE-99C2-837978EE2E75}" type="presParOf" srcId="{B1A1C8A8-C0C0-4CBF-827D-1B67F26B0CA6}" destId="{C68BC8BF-753E-40B3-891C-461E6B9676D7}" srcOrd="2" destOrd="0" presId="urn:microsoft.com/office/officeart/2005/8/layout/orgChart1"/>
    <dgm:cxn modelId="{145F83B4-E809-4673-9E8D-F9859595DA1A}" type="presParOf" srcId="{7CF201A2-C852-44C0-865E-88021FB9862A}" destId="{21F7A750-CCD2-4C14-AE8E-856F4610DBB1}" srcOrd="6" destOrd="0" presId="urn:microsoft.com/office/officeart/2005/8/layout/orgChart1"/>
    <dgm:cxn modelId="{B1619423-AEF8-4CFE-A4AF-9D63F87237FB}" type="presParOf" srcId="{7CF201A2-C852-44C0-865E-88021FB9862A}" destId="{28A0373D-6C60-431F-A154-F911BA628D9B}" srcOrd="7" destOrd="0" presId="urn:microsoft.com/office/officeart/2005/8/layout/orgChart1"/>
    <dgm:cxn modelId="{41C09B23-A5BB-40CF-A302-DC9F5E7F28D2}" type="presParOf" srcId="{28A0373D-6C60-431F-A154-F911BA628D9B}" destId="{18EE87D8-7801-47C1-87DC-02A55D878B39}" srcOrd="0" destOrd="0" presId="urn:microsoft.com/office/officeart/2005/8/layout/orgChart1"/>
    <dgm:cxn modelId="{0A0986CD-71A0-4FDF-BD7A-C5DA68A4C4E9}" type="presParOf" srcId="{18EE87D8-7801-47C1-87DC-02A55D878B39}" destId="{BD9C29C9-2028-42DA-99E7-B8EB33586965}" srcOrd="0" destOrd="0" presId="urn:microsoft.com/office/officeart/2005/8/layout/orgChart1"/>
    <dgm:cxn modelId="{E62D1F92-9377-41B8-A50D-253585E69CE0}" type="presParOf" srcId="{18EE87D8-7801-47C1-87DC-02A55D878B39}" destId="{98F5E02C-1335-4B34-9BD0-0EA5EF190F7E}" srcOrd="1" destOrd="0" presId="urn:microsoft.com/office/officeart/2005/8/layout/orgChart1"/>
    <dgm:cxn modelId="{35F776BF-5BDA-4B7B-873E-F73627BEB344}" type="presParOf" srcId="{28A0373D-6C60-431F-A154-F911BA628D9B}" destId="{CA413397-6F3B-477D-A924-4B5A474A5E23}" srcOrd="1" destOrd="0" presId="urn:microsoft.com/office/officeart/2005/8/layout/orgChart1"/>
    <dgm:cxn modelId="{E38B8402-C702-43A0-9992-1C47F071D961}" type="presParOf" srcId="{28A0373D-6C60-431F-A154-F911BA628D9B}" destId="{A4218F6E-DD8C-47B3-AC05-D654F2E61D63}" srcOrd="2" destOrd="0" presId="urn:microsoft.com/office/officeart/2005/8/layout/orgChart1"/>
    <dgm:cxn modelId="{0A9F8C99-B4EE-4A82-A1C3-03B1639E557D}" type="presParOf" srcId="{7CF201A2-C852-44C0-865E-88021FB9862A}" destId="{EBB0C065-304A-4AD9-A7BA-42169476E983}" srcOrd="8" destOrd="0" presId="urn:microsoft.com/office/officeart/2005/8/layout/orgChart1"/>
    <dgm:cxn modelId="{959525F9-3AA3-4956-9F3A-5FB24B953A63}" type="presParOf" srcId="{7CF201A2-C852-44C0-865E-88021FB9862A}" destId="{F2674490-92BC-440F-9A83-C55D01C4570F}" srcOrd="9" destOrd="0" presId="urn:microsoft.com/office/officeart/2005/8/layout/orgChart1"/>
    <dgm:cxn modelId="{8EE8E27B-F564-4751-8678-111C8433A86D}" type="presParOf" srcId="{F2674490-92BC-440F-9A83-C55D01C4570F}" destId="{67044576-596C-4635-91B8-2B2E9780D800}" srcOrd="0" destOrd="0" presId="urn:microsoft.com/office/officeart/2005/8/layout/orgChart1"/>
    <dgm:cxn modelId="{4F1B983D-492B-4977-8FBF-DD6EC253DD92}" type="presParOf" srcId="{67044576-596C-4635-91B8-2B2E9780D800}" destId="{17EBFD1F-7D33-483D-BC0B-945B8ED51BD4}" srcOrd="0" destOrd="0" presId="urn:microsoft.com/office/officeart/2005/8/layout/orgChart1"/>
    <dgm:cxn modelId="{4F2CB7BD-9523-4545-B283-F84414E989A7}" type="presParOf" srcId="{67044576-596C-4635-91B8-2B2E9780D800}" destId="{A0D0F430-F87C-45D8-BE9C-417C6D1B14F0}" srcOrd="1" destOrd="0" presId="urn:microsoft.com/office/officeart/2005/8/layout/orgChart1"/>
    <dgm:cxn modelId="{0A8673EC-CC00-4947-804C-71FB4B6CDE35}" type="presParOf" srcId="{F2674490-92BC-440F-9A83-C55D01C4570F}" destId="{A4EE02D6-EF96-44C4-AD69-3830BF61EC4D}" srcOrd="1" destOrd="0" presId="urn:microsoft.com/office/officeart/2005/8/layout/orgChart1"/>
    <dgm:cxn modelId="{56BF355E-41AC-4FAF-AE4E-BBD56C8DCC91}" type="presParOf" srcId="{F2674490-92BC-440F-9A83-C55D01C4570F}" destId="{F81BDA4A-DDC0-4A2D-8D39-35ED1E9AAB54}" srcOrd="2" destOrd="0" presId="urn:microsoft.com/office/officeart/2005/8/layout/orgChart1"/>
    <dgm:cxn modelId="{78B88BA9-6B7D-4EA1-88B2-FDC8A91968D3}" type="presParOf" srcId="{7CF201A2-C852-44C0-865E-88021FB9862A}" destId="{4EE8E557-52B6-44EB-932B-FB90A90C911C}" srcOrd="10" destOrd="0" presId="urn:microsoft.com/office/officeart/2005/8/layout/orgChart1"/>
    <dgm:cxn modelId="{9972D063-28D4-4F58-855C-3F5ED3F97968}" type="presParOf" srcId="{7CF201A2-C852-44C0-865E-88021FB9862A}" destId="{5261F101-B70E-460C-A0ED-FEE3D8D72F43}" srcOrd="11" destOrd="0" presId="urn:microsoft.com/office/officeart/2005/8/layout/orgChart1"/>
    <dgm:cxn modelId="{DF5A0EA8-3791-4E4F-B73A-707915EEFDC5}" type="presParOf" srcId="{5261F101-B70E-460C-A0ED-FEE3D8D72F43}" destId="{7604005D-0274-493D-A0F3-7382168395B2}" srcOrd="0" destOrd="0" presId="urn:microsoft.com/office/officeart/2005/8/layout/orgChart1"/>
    <dgm:cxn modelId="{059C690C-2CCB-4EA4-BAA2-10B2E0044554}" type="presParOf" srcId="{7604005D-0274-493D-A0F3-7382168395B2}" destId="{21DFAF2E-D930-4B3F-AE56-54D713C8F4A9}" srcOrd="0" destOrd="0" presId="urn:microsoft.com/office/officeart/2005/8/layout/orgChart1"/>
    <dgm:cxn modelId="{589022EC-221F-4A39-B22D-A659B7D7FF19}" type="presParOf" srcId="{7604005D-0274-493D-A0F3-7382168395B2}" destId="{7D6473AA-5220-4AEA-AE38-AF07AFB1F975}" srcOrd="1" destOrd="0" presId="urn:microsoft.com/office/officeart/2005/8/layout/orgChart1"/>
    <dgm:cxn modelId="{5E5A365A-871A-4DA2-95B3-C0EC58871A01}" type="presParOf" srcId="{5261F101-B70E-460C-A0ED-FEE3D8D72F43}" destId="{66EA7BD0-4E86-4EF2-9ABF-B8FAFA82B098}" srcOrd="1" destOrd="0" presId="urn:microsoft.com/office/officeart/2005/8/layout/orgChart1"/>
    <dgm:cxn modelId="{5A5DC0CA-E962-44C9-AF1B-40A36365E058}" type="presParOf" srcId="{5261F101-B70E-460C-A0ED-FEE3D8D72F43}" destId="{B569ACB6-980C-401A-AD4F-D2A47965B4B5}" srcOrd="2" destOrd="0" presId="urn:microsoft.com/office/officeart/2005/8/layout/orgChart1"/>
    <dgm:cxn modelId="{F25154F7-A40B-4F67-9150-BA8341F4B407}" type="presParOf" srcId="{F0301565-445B-4D4F-A1A9-218BC088BFD8}" destId="{2532CD47-44BC-403F-BF24-4F38151E29B9}" srcOrd="2" destOrd="0" presId="urn:microsoft.com/office/officeart/2005/8/layout/orgChart1"/>
    <dgm:cxn modelId="{F3F20338-D581-4DBC-ABBE-67B0F18600D3}" type="presParOf" srcId="{0F1FFD50-8C79-486F-8ED2-9CFEA708AC00}" destId="{915C2FC4-DAB9-43F0-9B9C-43EDD7D51ABF}" srcOrd="8" destOrd="0" presId="urn:microsoft.com/office/officeart/2005/8/layout/orgChart1"/>
    <dgm:cxn modelId="{231E1F18-9118-4DA9-AE27-E58820F5A5D2}" type="presParOf" srcId="{0F1FFD50-8C79-486F-8ED2-9CFEA708AC00}" destId="{42A801E5-EC04-45F3-99BF-A5FDFC12DF63}" srcOrd="9" destOrd="0" presId="urn:microsoft.com/office/officeart/2005/8/layout/orgChart1"/>
    <dgm:cxn modelId="{CA0E00FA-F350-4C58-90DA-32568B52FDBB}" type="presParOf" srcId="{42A801E5-EC04-45F3-99BF-A5FDFC12DF63}" destId="{DC233ED2-BD94-4F83-A312-D0AE1CDA58D6}" srcOrd="0" destOrd="0" presId="urn:microsoft.com/office/officeart/2005/8/layout/orgChart1"/>
    <dgm:cxn modelId="{B54B327B-85BE-4493-B53A-FE6A5193AA6A}" type="presParOf" srcId="{DC233ED2-BD94-4F83-A312-D0AE1CDA58D6}" destId="{21047A20-5947-4397-80AE-7E2F82E56BEA}" srcOrd="0" destOrd="0" presId="urn:microsoft.com/office/officeart/2005/8/layout/orgChart1"/>
    <dgm:cxn modelId="{3491378D-5AC1-40ED-BCD3-4B690966B195}" type="presParOf" srcId="{DC233ED2-BD94-4F83-A312-D0AE1CDA58D6}" destId="{78CA6E4E-9BE9-498B-8805-E3BA7E9897CE}" srcOrd="1" destOrd="0" presId="urn:microsoft.com/office/officeart/2005/8/layout/orgChart1"/>
    <dgm:cxn modelId="{7640F4C3-A3B0-445B-B540-CC8C4DF919EC}" type="presParOf" srcId="{42A801E5-EC04-45F3-99BF-A5FDFC12DF63}" destId="{C328BF79-5908-43B7-A1B5-DEAFD06545BA}" srcOrd="1" destOrd="0" presId="urn:microsoft.com/office/officeart/2005/8/layout/orgChart1"/>
    <dgm:cxn modelId="{07ACA0F0-58F7-4537-A9E9-E1DE8E23604C}" type="presParOf" srcId="{C328BF79-5908-43B7-A1B5-DEAFD06545BA}" destId="{F1B72B53-20E2-4085-81B0-7064BB0B18F2}" srcOrd="0" destOrd="0" presId="urn:microsoft.com/office/officeart/2005/8/layout/orgChart1"/>
    <dgm:cxn modelId="{C51C722C-254E-4BD3-9010-8DE72279E7ED}" type="presParOf" srcId="{C328BF79-5908-43B7-A1B5-DEAFD06545BA}" destId="{A84C4193-F185-45C9-BCA6-DBBA5FDD2A46}" srcOrd="1" destOrd="0" presId="urn:microsoft.com/office/officeart/2005/8/layout/orgChart1"/>
    <dgm:cxn modelId="{B0DC5480-105A-49B4-91D8-AC29E5C3E595}" type="presParOf" srcId="{A84C4193-F185-45C9-BCA6-DBBA5FDD2A46}" destId="{C058A560-A98C-4D52-AC8A-310CE8969B4E}" srcOrd="0" destOrd="0" presId="urn:microsoft.com/office/officeart/2005/8/layout/orgChart1"/>
    <dgm:cxn modelId="{1E53581E-AE85-4A08-BB66-1EE236AA9A05}" type="presParOf" srcId="{C058A560-A98C-4D52-AC8A-310CE8969B4E}" destId="{0D7A1546-A862-4E67-BDF9-8388B7970EB7}" srcOrd="0" destOrd="0" presId="urn:microsoft.com/office/officeart/2005/8/layout/orgChart1"/>
    <dgm:cxn modelId="{B37F6BB0-4BE8-43ED-B7A8-1C48C6CD8C20}" type="presParOf" srcId="{C058A560-A98C-4D52-AC8A-310CE8969B4E}" destId="{5796D372-BF3F-458D-86C4-DDC874018261}" srcOrd="1" destOrd="0" presId="urn:microsoft.com/office/officeart/2005/8/layout/orgChart1"/>
    <dgm:cxn modelId="{4AAD43CB-A132-48BA-BC08-D089829A55B3}" type="presParOf" srcId="{A84C4193-F185-45C9-BCA6-DBBA5FDD2A46}" destId="{B7E982F3-0A52-4D7D-8CD1-4AED2CFBDEE3}" srcOrd="1" destOrd="0" presId="urn:microsoft.com/office/officeart/2005/8/layout/orgChart1"/>
    <dgm:cxn modelId="{EDD0CFD7-2638-4C74-9798-E78EF504158C}" type="presParOf" srcId="{A84C4193-F185-45C9-BCA6-DBBA5FDD2A46}" destId="{D0A0F371-AA25-446D-9B14-55D0912C670C}" srcOrd="2" destOrd="0" presId="urn:microsoft.com/office/officeart/2005/8/layout/orgChart1"/>
    <dgm:cxn modelId="{E2997A7C-9D97-44FA-B69B-01602D111615}" type="presParOf" srcId="{C328BF79-5908-43B7-A1B5-DEAFD06545BA}" destId="{BA71E077-9F1A-481B-B824-D1FC54DCC4CE}" srcOrd="2" destOrd="0" presId="urn:microsoft.com/office/officeart/2005/8/layout/orgChart1"/>
    <dgm:cxn modelId="{FC401C5A-6CF1-476B-8C07-9788DD20D805}" type="presParOf" srcId="{C328BF79-5908-43B7-A1B5-DEAFD06545BA}" destId="{4672D1A7-C25A-490F-8FC7-FA157994CE4D}" srcOrd="3" destOrd="0" presId="urn:microsoft.com/office/officeart/2005/8/layout/orgChart1"/>
    <dgm:cxn modelId="{D8697850-FD35-4AD5-94BF-5A896413D4E4}" type="presParOf" srcId="{4672D1A7-C25A-490F-8FC7-FA157994CE4D}" destId="{4B2F52B5-F2AA-4DEB-B8C4-18B90D594A33}" srcOrd="0" destOrd="0" presId="urn:microsoft.com/office/officeart/2005/8/layout/orgChart1"/>
    <dgm:cxn modelId="{BC6092E8-D266-450E-9067-41B315BA9045}" type="presParOf" srcId="{4B2F52B5-F2AA-4DEB-B8C4-18B90D594A33}" destId="{BAA14D9C-3BB8-48B0-AC58-C15BDC67D71A}" srcOrd="0" destOrd="0" presId="urn:microsoft.com/office/officeart/2005/8/layout/orgChart1"/>
    <dgm:cxn modelId="{C37F0465-4E38-468D-B28D-7A99B2F545DC}" type="presParOf" srcId="{4B2F52B5-F2AA-4DEB-B8C4-18B90D594A33}" destId="{23E6C297-C822-48C6-A915-E0BC7CDE1BC0}" srcOrd="1" destOrd="0" presId="urn:microsoft.com/office/officeart/2005/8/layout/orgChart1"/>
    <dgm:cxn modelId="{FA72C4CC-1236-4F15-B6C5-44D0A76BF672}" type="presParOf" srcId="{4672D1A7-C25A-490F-8FC7-FA157994CE4D}" destId="{4C2799E7-E39D-4B83-8FCE-109EF42CA4B9}" srcOrd="1" destOrd="0" presId="urn:microsoft.com/office/officeart/2005/8/layout/orgChart1"/>
    <dgm:cxn modelId="{A0621068-CA18-46F1-8ED2-FE8567113966}" type="presParOf" srcId="{4672D1A7-C25A-490F-8FC7-FA157994CE4D}" destId="{E1F4D05B-C6A9-4663-B6DC-C2EF3983F2D5}" srcOrd="2" destOrd="0" presId="urn:microsoft.com/office/officeart/2005/8/layout/orgChart1"/>
    <dgm:cxn modelId="{669FD483-51DE-4031-8A17-82DD7F71DE9C}" type="presParOf" srcId="{42A801E5-EC04-45F3-99BF-A5FDFC12DF63}" destId="{36993467-C31A-47D4-A281-65338C107EBC}" srcOrd="2" destOrd="0" presId="urn:microsoft.com/office/officeart/2005/8/layout/orgChart1"/>
    <dgm:cxn modelId="{18443C13-248B-4AFA-B828-03CF5140246C}" type="presParOf" srcId="{0F1FFD50-8C79-486F-8ED2-9CFEA708AC00}" destId="{5478D710-DC3D-479E-B840-F67FEE615612}" srcOrd="10" destOrd="0" presId="urn:microsoft.com/office/officeart/2005/8/layout/orgChart1"/>
    <dgm:cxn modelId="{3E16E318-5486-4CE4-B455-E5BF58775DF0}" type="presParOf" srcId="{0F1FFD50-8C79-486F-8ED2-9CFEA708AC00}" destId="{59977A97-A7A4-4AF2-BC0B-DB6079DD1F6D}" srcOrd="11" destOrd="0" presId="urn:microsoft.com/office/officeart/2005/8/layout/orgChart1"/>
    <dgm:cxn modelId="{FF23B664-E553-448D-BEF7-E734EF8BB57F}" type="presParOf" srcId="{59977A97-A7A4-4AF2-BC0B-DB6079DD1F6D}" destId="{D6F78112-3F4A-4526-9D78-EF96A24715EE}" srcOrd="0" destOrd="0" presId="urn:microsoft.com/office/officeart/2005/8/layout/orgChart1"/>
    <dgm:cxn modelId="{B2488D94-640B-4791-97CF-5723AD752060}" type="presParOf" srcId="{D6F78112-3F4A-4526-9D78-EF96A24715EE}" destId="{04C62044-BEC4-405F-9B5A-D04ED42F32DC}" srcOrd="0" destOrd="0" presId="urn:microsoft.com/office/officeart/2005/8/layout/orgChart1"/>
    <dgm:cxn modelId="{70420EE6-1783-4337-9676-2C6298ABA38C}" type="presParOf" srcId="{D6F78112-3F4A-4526-9D78-EF96A24715EE}" destId="{8C817462-62DF-4EBA-9B44-BDC85C1B7734}" srcOrd="1" destOrd="0" presId="urn:microsoft.com/office/officeart/2005/8/layout/orgChart1"/>
    <dgm:cxn modelId="{62E21D8A-0CE2-4911-BDCC-F6E622EB13A3}" type="presParOf" srcId="{59977A97-A7A4-4AF2-BC0B-DB6079DD1F6D}" destId="{3DBAEB2B-7E18-4034-8ABC-A302C29E70C2}" srcOrd="1" destOrd="0" presId="urn:microsoft.com/office/officeart/2005/8/layout/orgChart1"/>
    <dgm:cxn modelId="{408C3A55-494E-4203-88B1-5F642A0076C2}" type="presParOf" srcId="{59977A97-A7A4-4AF2-BC0B-DB6079DD1F6D}" destId="{D157A8D6-7614-438A-9D2C-30F0FD1C0723}" srcOrd="2" destOrd="0" presId="urn:microsoft.com/office/officeart/2005/8/layout/orgChart1"/>
    <dgm:cxn modelId="{71E1404B-20E9-4F8E-9478-1E136FAE8B8B}" type="presParOf" srcId="{0F1FFD50-8C79-486F-8ED2-9CFEA708AC00}" destId="{7F06CF49-9995-4637-9F4D-C0DFF4F28504}" srcOrd="12" destOrd="0" presId="urn:microsoft.com/office/officeart/2005/8/layout/orgChart1"/>
    <dgm:cxn modelId="{7C2B06D0-8A4B-4BC0-8424-7F1D192EB062}" type="presParOf" srcId="{0F1FFD50-8C79-486F-8ED2-9CFEA708AC00}" destId="{623887F0-C6B3-4A2E-A9ED-D035430853F0}" srcOrd="13" destOrd="0" presId="urn:microsoft.com/office/officeart/2005/8/layout/orgChart1"/>
    <dgm:cxn modelId="{2FED6877-3B8A-402B-8E62-25B6F2DB6C7D}" type="presParOf" srcId="{623887F0-C6B3-4A2E-A9ED-D035430853F0}" destId="{37D2FA08-3DBC-43B9-9F78-8D53C178DF5D}" srcOrd="0" destOrd="0" presId="urn:microsoft.com/office/officeart/2005/8/layout/orgChart1"/>
    <dgm:cxn modelId="{5D47C1B9-9AF5-4422-8714-B4DF34623B08}" type="presParOf" srcId="{37D2FA08-3DBC-43B9-9F78-8D53C178DF5D}" destId="{48526F19-249E-4E59-B8F3-C0CFD5F02CFD}" srcOrd="0" destOrd="0" presId="urn:microsoft.com/office/officeart/2005/8/layout/orgChart1"/>
    <dgm:cxn modelId="{BCF39EC0-1F7F-4EDD-AD9A-8CCE0DBA9B32}" type="presParOf" srcId="{37D2FA08-3DBC-43B9-9F78-8D53C178DF5D}" destId="{7F4787E8-4BFE-4E65-9257-48D0712D516F}" srcOrd="1" destOrd="0" presId="urn:microsoft.com/office/officeart/2005/8/layout/orgChart1"/>
    <dgm:cxn modelId="{3D2F1019-B801-44B2-B192-A68A3E335905}" type="presParOf" srcId="{623887F0-C6B3-4A2E-A9ED-D035430853F0}" destId="{BDF5D723-0526-402C-B4EA-AD1DB1929E3A}" srcOrd="1" destOrd="0" presId="urn:microsoft.com/office/officeart/2005/8/layout/orgChart1"/>
    <dgm:cxn modelId="{84282DD1-E98E-450B-A22D-98700146D6AB}" type="presParOf" srcId="{BDF5D723-0526-402C-B4EA-AD1DB1929E3A}" destId="{400C2738-7106-4CF7-9DA5-B4E90CAC07E9}" srcOrd="0" destOrd="0" presId="urn:microsoft.com/office/officeart/2005/8/layout/orgChart1"/>
    <dgm:cxn modelId="{3996592B-5BCE-4D6A-87D4-454DBE00F5C4}" type="presParOf" srcId="{BDF5D723-0526-402C-B4EA-AD1DB1929E3A}" destId="{5702D9C5-12A3-4E98-9732-91DCDA9331A5}" srcOrd="1" destOrd="0" presId="urn:microsoft.com/office/officeart/2005/8/layout/orgChart1"/>
    <dgm:cxn modelId="{3889CC90-E211-41AC-834E-A488BA3DD2BB}" type="presParOf" srcId="{5702D9C5-12A3-4E98-9732-91DCDA9331A5}" destId="{BFEA9BD4-2685-428B-BEEF-5117DA95F505}" srcOrd="0" destOrd="0" presId="urn:microsoft.com/office/officeart/2005/8/layout/orgChart1"/>
    <dgm:cxn modelId="{CB7C38C3-A5F9-442B-891B-9C032F6C2B54}" type="presParOf" srcId="{BFEA9BD4-2685-428B-BEEF-5117DA95F505}" destId="{29B61201-98DD-4A6D-91E1-7946683F9CD3}" srcOrd="0" destOrd="0" presId="urn:microsoft.com/office/officeart/2005/8/layout/orgChart1"/>
    <dgm:cxn modelId="{1DE2EF7A-E6CB-4A3D-804C-1119F3AE50B0}" type="presParOf" srcId="{BFEA9BD4-2685-428B-BEEF-5117DA95F505}" destId="{898E34F4-A049-4D32-AB8B-01A0F6794E7E}" srcOrd="1" destOrd="0" presId="urn:microsoft.com/office/officeart/2005/8/layout/orgChart1"/>
    <dgm:cxn modelId="{DA20053A-3BD5-4ACE-9E73-23303F31A140}" type="presParOf" srcId="{5702D9C5-12A3-4E98-9732-91DCDA9331A5}" destId="{80767FE8-B30F-442D-BB7E-493DD1AE9CC9}" srcOrd="1" destOrd="0" presId="urn:microsoft.com/office/officeart/2005/8/layout/orgChart1"/>
    <dgm:cxn modelId="{2CE1D3D5-D656-46A5-AF41-EF9306D46B47}" type="presParOf" srcId="{5702D9C5-12A3-4E98-9732-91DCDA9331A5}" destId="{52DFA144-0319-472F-9BD0-38B10FF6E4F6}" srcOrd="2" destOrd="0" presId="urn:microsoft.com/office/officeart/2005/8/layout/orgChart1"/>
    <dgm:cxn modelId="{675B1AC3-115C-44E5-96F5-36FC5D1E4A9E}" type="presParOf" srcId="{623887F0-C6B3-4A2E-A9ED-D035430853F0}" destId="{B9FEBEC6-0ACD-4E52-A9FE-7B46251FFB6F}" srcOrd="2" destOrd="0" presId="urn:microsoft.com/office/officeart/2005/8/layout/orgChart1"/>
    <dgm:cxn modelId="{009B80A3-6495-4484-B7EF-90BF578117A3}" type="presParOf" srcId="{0F1FFD50-8C79-486F-8ED2-9CFEA708AC00}" destId="{B2E61CF9-26C1-4A5D-986B-0297E9592BF8}" srcOrd="14" destOrd="0" presId="urn:microsoft.com/office/officeart/2005/8/layout/orgChart1"/>
    <dgm:cxn modelId="{B693C2C6-B905-419F-ADDC-62C2539BE961}" type="presParOf" srcId="{0F1FFD50-8C79-486F-8ED2-9CFEA708AC00}" destId="{26C12B00-CE3C-4FAA-917E-405D032A181F}" srcOrd="15" destOrd="0" presId="urn:microsoft.com/office/officeart/2005/8/layout/orgChart1"/>
    <dgm:cxn modelId="{28BA5148-BD3D-4B2D-AC87-4AB55D77A23A}" type="presParOf" srcId="{26C12B00-CE3C-4FAA-917E-405D032A181F}" destId="{E732D1ED-C99E-422F-898A-E45487147926}" srcOrd="0" destOrd="0" presId="urn:microsoft.com/office/officeart/2005/8/layout/orgChart1"/>
    <dgm:cxn modelId="{2CC6CA2C-DDF4-467A-BDC6-EC899F08CCD3}" type="presParOf" srcId="{E732D1ED-C99E-422F-898A-E45487147926}" destId="{D04EF229-905E-42C2-A6FA-D642F2D7984C}" srcOrd="0" destOrd="0" presId="urn:microsoft.com/office/officeart/2005/8/layout/orgChart1"/>
    <dgm:cxn modelId="{67E7EC7F-B26A-4F0A-BE76-71CF3F6CE378}" type="presParOf" srcId="{E732D1ED-C99E-422F-898A-E45487147926}" destId="{7CEA24AD-79B7-4E1D-AEEA-ED923E9FE957}" srcOrd="1" destOrd="0" presId="urn:microsoft.com/office/officeart/2005/8/layout/orgChart1"/>
    <dgm:cxn modelId="{C27BF828-84D7-4248-AC8D-DF90F3C5FDFC}" type="presParOf" srcId="{26C12B00-CE3C-4FAA-917E-405D032A181F}" destId="{6249338B-BC53-410D-A6B2-9CFDE83C7989}" srcOrd="1" destOrd="0" presId="urn:microsoft.com/office/officeart/2005/8/layout/orgChart1"/>
    <dgm:cxn modelId="{7991D203-37A1-4941-92F1-AF441DED63ED}" type="presParOf" srcId="{6249338B-BC53-410D-A6B2-9CFDE83C7989}" destId="{51D577C2-EFCF-4F2E-9BA8-558867703CDB}" srcOrd="0" destOrd="0" presId="urn:microsoft.com/office/officeart/2005/8/layout/orgChart1"/>
    <dgm:cxn modelId="{2D9CCA80-9E7C-4163-8A29-F797A94B5CB9}" type="presParOf" srcId="{6249338B-BC53-410D-A6B2-9CFDE83C7989}" destId="{12349469-6F7B-4439-9DC9-11F7E6FD9633}" srcOrd="1" destOrd="0" presId="urn:microsoft.com/office/officeart/2005/8/layout/orgChart1"/>
    <dgm:cxn modelId="{C56C447C-1D4B-4D7D-ACD3-9E40EFE5E277}" type="presParOf" srcId="{12349469-6F7B-4439-9DC9-11F7E6FD9633}" destId="{7FDA525D-4029-4113-AC01-AD337E39F7F0}" srcOrd="0" destOrd="0" presId="urn:microsoft.com/office/officeart/2005/8/layout/orgChart1"/>
    <dgm:cxn modelId="{8043FEC9-5FD9-4E9C-B6E1-386DD210F267}" type="presParOf" srcId="{7FDA525D-4029-4113-AC01-AD337E39F7F0}" destId="{1AC2E6CF-F741-44D1-8663-823342D7E669}" srcOrd="0" destOrd="0" presId="urn:microsoft.com/office/officeart/2005/8/layout/orgChart1"/>
    <dgm:cxn modelId="{E3E0BF04-4179-485F-95F7-D60AF39E4A0D}" type="presParOf" srcId="{7FDA525D-4029-4113-AC01-AD337E39F7F0}" destId="{19C4D97B-5D0A-442B-9F21-F8C72F8BA117}" srcOrd="1" destOrd="0" presId="urn:microsoft.com/office/officeart/2005/8/layout/orgChart1"/>
    <dgm:cxn modelId="{2F2EB6C4-F058-4869-BDCF-23EE65469146}" type="presParOf" srcId="{12349469-6F7B-4439-9DC9-11F7E6FD9633}" destId="{F5CEEBC3-4555-4910-A53F-B93E9EC92204}" srcOrd="1" destOrd="0" presId="urn:microsoft.com/office/officeart/2005/8/layout/orgChart1"/>
    <dgm:cxn modelId="{DBC45AB5-285B-4F8A-B15E-4D64D610ACC6}" type="presParOf" srcId="{12349469-6F7B-4439-9DC9-11F7E6FD9633}" destId="{129A08BE-F4E8-4BD0-8CDF-8551E2244782}" srcOrd="2" destOrd="0" presId="urn:microsoft.com/office/officeart/2005/8/layout/orgChart1"/>
    <dgm:cxn modelId="{35D8B0FA-D98D-4E30-944A-0641227346E4}" type="presParOf" srcId="{6249338B-BC53-410D-A6B2-9CFDE83C7989}" destId="{8C2C9835-A5BA-4C7D-8334-550DA6034CAE}" srcOrd="2" destOrd="0" presId="urn:microsoft.com/office/officeart/2005/8/layout/orgChart1"/>
    <dgm:cxn modelId="{E03FF493-5279-4AFF-A91E-E8F4475FBD0D}" type="presParOf" srcId="{6249338B-BC53-410D-A6B2-9CFDE83C7989}" destId="{F843BCCF-88E6-490D-8EED-D9A324594A82}" srcOrd="3" destOrd="0" presId="urn:microsoft.com/office/officeart/2005/8/layout/orgChart1"/>
    <dgm:cxn modelId="{AD9C0C7D-A8F8-492B-B859-584B5BD6C32A}" type="presParOf" srcId="{F843BCCF-88E6-490D-8EED-D9A324594A82}" destId="{E96CFFC8-CDDE-4F24-A58A-3F8B3A82E7B3}" srcOrd="0" destOrd="0" presId="urn:microsoft.com/office/officeart/2005/8/layout/orgChart1"/>
    <dgm:cxn modelId="{94D8803E-6E19-4ED8-943A-E76CF459F4FA}" type="presParOf" srcId="{E96CFFC8-CDDE-4F24-A58A-3F8B3A82E7B3}" destId="{DC80687B-3E02-49FF-8ABD-90DE084B3475}" srcOrd="0" destOrd="0" presId="urn:microsoft.com/office/officeart/2005/8/layout/orgChart1"/>
    <dgm:cxn modelId="{DCF1E43A-5F72-418B-84D9-E5E2BDB3E4BB}" type="presParOf" srcId="{E96CFFC8-CDDE-4F24-A58A-3F8B3A82E7B3}" destId="{C7FBC40F-C49F-4AC7-AAC5-613EEC5824C8}" srcOrd="1" destOrd="0" presId="urn:microsoft.com/office/officeart/2005/8/layout/orgChart1"/>
    <dgm:cxn modelId="{0CD3B2FA-6C43-4189-8428-6DB1192B469E}" type="presParOf" srcId="{F843BCCF-88E6-490D-8EED-D9A324594A82}" destId="{179570A9-4DB6-4464-AED7-9EE4EC070754}" srcOrd="1" destOrd="0" presId="urn:microsoft.com/office/officeart/2005/8/layout/orgChart1"/>
    <dgm:cxn modelId="{BADFAE80-1DE5-414D-A686-0EC2DCC8BCE4}" type="presParOf" srcId="{F843BCCF-88E6-490D-8EED-D9A324594A82}" destId="{7CF52CB3-DBF2-4C1F-A9DB-B078198955CF}" srcOrd="2" destOrd="0" presId="urn:microsoft.com/office/officeart/2005/8/layout/orgChart1"/>
    <dgm:cxn modelId="{7A779C50-DAD5-46A3-A42F-6280C24B342F}" type="presParOf" srcId="{6249338B-BC53-410D-A6B2-9CFDE83C7989}" destId="{15C0041F-7665-4C90-99E2-B0BCBA1ED536}" srcOrd="4" destOrd="0" presId="urn:microsoft.com/office/officeart/2005/8/layout/orgChart1"/>
    <dgm:cxn modelId="{62D065AA-4F1E-46F5-ABBD-3DAB2993AF3C}" type="presParOf" srcId="{6249338B-BC53-410D-A6B2-9CFDE83C7989}" destId="{398CE73B-C00F-4671-BE62-BA7D858E7FFF}" srcOrd="5" destOrd="0" presId="urn:microsoft.com/office/officeart/2005/8/layout/orgChart1"/>
    <dgm:cxn modelId="{5893041E-E0F4-49C7-A463-6067F1EA0A58}" type="presParOf" srcId="{398CE73B-C00F-4671-BE62-BA7D858E7FFF}" destId="{94540A9A-7CBF-4216-A807-492DE7E0043D}" srcOrd="0" destOrd="0" presId="urn:microsoft.com/office/officeart/2005/8/layout/orgChart1"/>
    <dgm:cxn modelId="{B78FD2DC-7A8C-471F-AB8B-739BC79164A6}" type="presParOf" srcId="{94540A9A-7CBF-4216-A807-492DE7E0043D}" destId="{545B6EF7-ACF4-49C2-B4AB-FAC4CC027713}" srcOrd="0" destOrd="0" presId="urn:microsoft.com/office/officeart/2005/8/layout/orgChart1"/>
    <dgm:cxn modelId="{B5D18F87-7487-428C-984F-21EA11E2889D}" type="presParOf" srcId="{94540A9A-7CBF-4216-A807-492DE7E0043D}" destId="{862826EA-F6EA-4F14-AF13-2717BA4E26DD}" srcOrd="1" destOrd="0" presId="urn:microsoft.com/office/officeart/2005/8/layout/orgChart1"/>
    <dgm:cxn modelId="{E8BF7FEB-E78D-4B26-9C5C-8B44B56C6BB7}" type="presParOf" srcId="{398CE73B-C00F-4671-BE62-BA7D858E7FFF}" destId="{B47DAD0C-6FA1-4B3F-8F3F-CF2100DF7009}" srcOrd="1" destOrd="0" presId="urn:microsoft.com/office/officeart/2005/8/layout/orgChart1"/>
    <dgm:cxn modelId="{F983C104-3A19-4C6E-8B3D-FCB9CC614321}" type="presParOf" srcId="{398CE73B-C00F-4671-BE62-BA7D858E7FFF}" destId="{683F505A-B75E-4789-9AB1-47520FA57A80}" srcOrd="2" destOrd="0" presId="urn:microsoft.com/office/officeart/2005/8/layout/orgChart1"/>
    <dgm:cxn modelId="{3BED2AA1-1663-47C0-A27D-94901DE96EB4}" type="presParOf" srcId="{26C12B00-CE3C-4FAA-917E-405D032A181F}" destId="{662D9653-A7FE-4D1B-B5E5-95F24F0C14D8}" srcOrd="2" destOrd="0" presId="urn:microsoft.com/office/officeart/2005/8/layout/orgChart1"/>
    <dgm:cxn modelId="{B7EA19EC-82AF-46EF-AD8D-9B76D2085F18}" type="presParOf" srcId="{89AE8617-DF1C-4711-896E-24464FEF29C6}" destId="{E8D53C46-1B45-4F47-AC55-C9B1B3B77B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44797-5FF1-40A8-BD93-7E133A07305D}">
      <dsp:nvSpPr>
        <dsp:cNvPr id="0" name=""/>
        <dsp:cNvSpPr/>
      </dsp:nvSpPr>
      <dsp:spPr>
        <a:xfrm>
          <a:off x="4975996" y="728377"/>
          <a:ext cx="649536" cy="617721"/>
        </a:xfrm>
        <a:custGeom>
          <a:avLst/>
          <a:gdLst/>
          <a:ahLst/>
          <a:cxnLst/>
          <a:rect l="0" t="0" r="0" b="0"/>
          <a:pathLst>
            <a:path>
              <a:moveTo>
                <a:pt x="649536" y="0"/>
              </a:moveTo>
              <a:lnTo>
                <a:pt x="649536" y="617721"/>
              </a:lnTo>
              <a:lnTo>
                <a:pt x="0" y="617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89414-BB8A-41A7-A198-E21DC9692E3F}">
      <dsp:nvSpPr>
        <dsp:cNvPr id="0" name=""/>
        <dsp:cNvSpPr/>
      </dsp:nvSpPr>
      <dsp:spPr>
        <a:xfrm>
          <a:off x="5625532" y="728377"/>
          <a:ext cx="4969235" cy="1646258"/>
        </a:xfrm>
        <a:custGeom>
          <a:avLst/>
          <a:gdLst/>
          <a:ahLst/>
          <a:cxnLst/>
          <a:rect l="0" t="0" r="0" b="0"/>
          <a:pathLst>
            <a:path>
              <a:moveTo>
                <a:pt x="0" y="0"/>
              </a:moveTo>
              <a:lnTo>
                <a:pt x="0" y="1528830"/>
              </a:lnTo>
              <a:lnTo>
                <a:pt x="4969235" y="1528830"/>
              </a:lnTo>
              <a:lnTo>
                <a:pt x="4969235" y="1646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4DC4-C0B1-4616-B7B9-CFC832872B62}">
      <dsp:nvSpPr>
        <dsp:cNvPr id="0" name=""/>
        <dsp:cNvSpPr/>
      </dsp:nvSpPr>
      <dsp:spPr>
        <a:xfrm>
          <a:off x="5625532" y="728377"/>
          <a:ext cx="3356041" cy="1636831"/>
        </a:xfrm>
        <a:custGeom>
          <a:avLst/>
          <a:gdLst/>
          <a:ahLst/>
          <a:cxnLst/>
          <a:rect l="0" t="0" r="0" b="0"/>
          <a:pathLst>
            <a:path>
              <a:moveTo>
                <a:pt x="0" y="0"/>
              </a:moveTo>
              <a:lnTo>
                <a:pt x="0" y="1519402"/>
              </a:lnTo>
              <a:lnTo>
                <a:pt x="3356041" y="1519402"/>
              </a:lnTo>
              <a:lnTo>
                <a:pt x="3356041"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C2FC4-DAB9-43F0-9B9C-43EDD7D51ABF}">
      <dsp:nvSpPr>
        <dsp:cNvPr id="0" name=""/>
        <dsp:cNvSpPr/>
      </dsp:nvSpPr>
      <dsp:spPr>
        <a:xfrm>
          <a:off x="5625532" y="728377"/>
          <a:ext cx="1705823" cy="1636831"/>
        </a:xfrm>
        <a:custGeom>
          <a:avLst/>
          <a:gdLst/>
          <a:ahLst/>
          <a:cxnLst/>
          <a:rect l="0" t="0" r="0" b="0"/>
          <a:pathLst>
            <a:path>
              <a:moveTo>
                <a:pt x="0" y="0"/>
              </a:moveTo>
              <a:lnTo>
                <a:pt x="0" y="1519402"/>
              </a:lnTo>
              <a:lnTo>
                <a:pt x="1705823" y="1519402"/>
              </a:lnTo>
              <a:lnTo>
                <a:pt x="1705823"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84F7D-43F8-4D99-9F68-E535220B6094}">
      <dsp:nvSpPr>
        <dsp:cNvPr id="0" name=""/>
        <dsp:cNvSpPr/>
      </dsp:nvSpPr>
      <dsp:spPr>
        <a:xfrm>
          <a:off x="5579812" y="728377"/>
          <a:ext cx="91440" cy="1636831"/>
        </a:xfrm>
        <a:custGeom>
          <a:avLst/>
          <a:gdLst/>
          <a:ahLst/>
          <a:cxnLst/>
          <a:rect l="0" t="0" r="0" b="0"/>
          <a:pathLst>
            <a:path>
              <a:moveTo>
                <a:pt x="45720" y="0"/>
              </a:moveTo>
              <a:lnTo>
                <a:pt x="45720" y="1519402"/>
              </a:lnTo>
              <a:lnTo>
                <a:pt x="99876" y="1519402"/>
              </a:lnTo>
              <a:lnTo>
                <a:pt x="99876"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223C2A-10C3-4EE4-ADDD-C6A94ADD8B32}">
      <dsp:nvSpPr>
        <dsp:cNvPr id="0" name=""/>
        <dsp:cNvSpPr/>
      </dsp:nvSpPr>
      <dsp:spPr>
        <a:xfrm>
          <a:off x="4032396" y="728377"/>
          <a:ext cx="1593136" cy="1636831"/>
        </a:xfrm>
        <a:custGeom>
          <a:avLst/>
          <a:gdLst/>
          <a:ahLst/>
          <a:cxnLst/>
          <a:rect l="0" t="0" r="0" b="0"/>
          <a:pathLst>
            <a:path>
              <a:moveTo>
                <a:pt x="1593136" y="0"/>
              </a:moveTo>
              <a:lnTo>
                <a:pt x="1593136" y="1519402"/>
              </a:lnTo>
              <a:lnTo>
                <a:pt x="0" y="1519402"/>
              </a:lnTo>
              <a:lnTo>
                <a:pt x="0"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EA026-D03E-49C2-AE21-841393628A8A}">
      <dsp:nvSpPr>
        <dsp:cNvPr id="0" name=""/>
        <dsp:cNvSpPr/>
      </dsp:nvSpPr>
      <dsp:spPr>
        <a:xfrm>
          <a:off x="2392769" y="728377"/>
          <a:ext cx="3232763" cy="1636831"/>
        </a:xfrm>
        <a:custGeom>
          <a:avLst/>
          <a:gdLst/>
          <a:ahLst/>
          <a:cxnLst/>
          <a:rect l="0" t="0" r="0" b="0"/>
          <a:pathLst>
            <a:path>
              <a:moveTo>
                <a:pt x="3232763" y="0"/>
              </a:moveTo>
              <a:lnTo>
                <a:pt x="3232763" y="1519402"/>
              </a:lnTo>
              <a:lnTo>
                <a:pt x="0" y="1519402"/>
              </a:lnTo>
              <a:lnTo>
                <a:pt x="0"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3811B2-CF7A-4EC2-9528-F4CB5FE3DE05}">
      <dsp:nvSpPr>
        <dsp:cNvPr id="0" name=""/>
        <dsp:cNvSpPr/>
      </dsp:nvSpPr>
      <dsp:spPr>
        <a:xfrm>
          <a:off x="753142" y="728377"/>
          <a:ext cx="4872390" cy="1636831"/>
        </a:xfrm>
        <a:custGeom>
          <a:avLst/>
          <a:gdLst/>
          <a:ahLst/>
          <a:cxnLst/>
          <a:rect l="0" t="0" r="0" b="0"/>
          <a:pathLst>
            <a:path>
              <a:moveTo>
                <a:pt x="4872390" y="0"/>
              </a:moveTo>
              <a:lnTo>
                <a:pt x="4872390" y="1519402"/>
              </a:lnTo>
              <a:lnTo>
                <a:pt x="0" y="1519402"/>
              </a:lnTo>
              <a:lnTo>
                <a:pt x="0" y="1636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B4266-9EBC-48E1-8D93-75EA84A0B00B}">
      <dsp:nvSpPr>
        <dsp:cNvPr id="0" name=""/>
        <dsp:cNvSpPr/>
      </dsp:nvSpPr>
      <dsp:spPr>
        <a:xfrm>
          <a:off x="4923690" y="136767"/>
          <a:ext cx="1403685" cy="59161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lumMod val="50000"/>
                </a:schemeClr>
              </a:solidFill>
              <a:latin typeface="Arial Narrow" panose="020B0606020202030204" pitchFamily="34" charset="0"/>
            </a:rPr>
            <a:t>Administrator</a:t>
          </a:r>
        </a:p>
      </dsp:txBody>
      <dsp:txXfrm>
        <a:off x="4923690" y="136767"/>
        <a:ext cx="1403685" cy="591610"/>
      </dsp:txXfrm>
    </dsp:sp>
    <dsp:sp modelId="{70B79148-B3B5-44E9-AF4A-C29A95EFFC1E}">
      <dsp:nvSpPr>
        <dsp:cNvPr id="0" name=""/>
        <dsp:cNvSpPr/>
      </dsp:nvSpPr>
      <dsp:spPr>
        <a:xfrm>
          <a:off x="50214" y="2365208"/>
          <a:ext cx="1405854" cy="9367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Prosecution Services Bureau</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Dan Guzynski</a:t>
          </a:r>
        </a:p>
      </dsp:txBody>
      <dsp:txXfrm>
        <a:off x="50214" y="2365208"/>
        <a:ext cx="1405854" cy="936733"/>
      </dsp:txXfrm>
    </dsp:sp>
    <dsp:sp modelId="{A949F1C8-38F7-4DA6-83EC-698CFF6BFF78}">
      <dsp:nvSpPr>
        <dsp:cNvPr id="0" name=""/>
        <dsp:cNvSpPr/>
      </dsp:nvSpPr>
      <dsp:spPr>
        <a:xfrm>
          <a:off x="1690926" y="2365208"/>
          <a:ext cx="1403685" cy="9280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Child Protection Unit</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Karen Kane</a:t>
          </a:r>
        </a:p>
      </dsp:txBody>
      <dsp:txXfrm>
        <a:off x="1690926" y="2365208"/>
        <a:ext cx="1403685" cy="928054"/>
      </dsp:txXfrm>
    </dsp:sp>
    <dsp:sp modelId="{47859BFF-4020-46CC-996E-4874C76A153E}">
      <dsp:nvSpPr>
        <dsp:cNvPr id="0" name=""/>
        <dsp:cNvSpPr/>
      </dsp:nvSpPr>
      <dsp:spPr>
        <a:xfrm>
          <a:off x="3329468" y="2365208"/>
          <a:ext cx="1405854" cy="92949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Solicitor General</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Christian Corrigan</a:t>
          </a:r>
          <a:r>
            <a:rPr lang="en-US" sz="1400" b="1" kern="1200" dirty="0">
              <a:solidFill>
                <a:schemeClr val="bg2">
                  <a:lumMod val="50000"/>
                </a:schemeClr>
              </a:solidFill>
              <a:latin typeface="Arial Narrow" panose="020B0606020202030204" pitchFamily="34" charset="0"/>
            </a:rPr>
            <a:t>  </a:t>
          </a:r>
        </a:p>
      </dsp:txBody>
      <dsp:txXfrm>
        <a:off x="3329468" y="2365208"/>
        <a:ext cx="1405854" cy="929491"/>
      </dsp:txXfrm>
    </dsp:sp>
    <dsp:sp modelId="{190EFB46-3044-4655-A4A6-12E347DC3854}">
      <dsp:nvSpPr>
        <dsp:cNvPr id="0" name=""/>
        <dsp:cNvSpPr/>
      </dsp:nvSpPr>
      <dsp:spPr>
        <a:xfrm>
          <a:off x="4970180" y="2365208"/>
          <a:ext cx="1419017" cy="9381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Civil Bureau</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Mike Russell</a:t>
          </a:r>
        </a:p>
      </dsp:txBody>
      <dsp:txXfrm>
        <a:off x="4970180" y="2365208"/>
        <a:ext cx="1419017" cy="938192"/>
      </dsp:txXfrm>
    </dsp:sp>
    <dsp:sp modelId="{21047A20-5947-4397-80AE-7E2F82E56BEA}">
      <dsp:nvSpPr>
        <dsp:cNvPr id="0" name=""/>
        <dsp:cNvSpPr/>
      </dsp:nvSpPr>
      <dsp:spPr>
        <a:xfrm>
          <a:off x="6624055" y="2365208"/>
          <a:ext cx="1414600" cy="9396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Appellate Bureau</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Tammy Plubell</a:t>
          </a:r>
        </a:p>
      </dsp:txBody>
      <dsp:txXfrm>
        <a:off x="6624055" y="2365208"/>
        <a:ext cx="1414600" cy="939657"/>
      </dsp:txXfrm>
    </dsp:sp>
    <dsp:sp modelId="{ECD87D27-25DA-44A3-8B4A-2FB78AF9362B}">
      <dsp:nvSpPr>
        <dsp:cNvPr id="0" name=""/>
        <dsp:cNvSpPr/>
      </dsp:nvSpPr>
      <dsp:spPr>
        <a:xfrm>
          <a:off x="8273513" y="2365208"/>
          <a:ext cx="1416121" cy="94408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Agency Legal Services</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Aislinn Brown</a:t>
          </a:r>
        </a:p>
      </dsp:txBody>
      <dsp:txXfrm>
        <a:off x="8273513" y="2365208"/>
        <a:ext cx="1416121" cy="944080"/>
      </dsp:txXfrm>
    </dsp:sp>
    <dsp:sp modelId="{71F7AD06-2612-4C63-9296-5677B794F691}">
      <dsp:nvSpPr>
        <dsp:cNvPr id="0" name=""/>
        <dsp:cNvSpPr/>
      </dsp:nvSpPr>
      <dsp:spPr>
        <a:xfrm>
          <a:off x="9878840" y="2374636"/>
          <a:ext cx="1431856" cy="94705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Office of Consumer Protection</a:t>
          </a:r>
        </a:p>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Brent Mead</a:t>
          </a:r>
        </a:p>
      </dsp:txBody>
      <dsp:txXfrm>
        <a:off x="9878840" y="2374636"/>
        <a:ext cx="1431856" cy="947055"/>
      </dsp:txXfrm>
    </dsp:sp>
    <dsp:sp modelId="{45E78246-C110-4B72-94EA-93603693C8B0}">
      <dsp:nvSpPr>
        <dsp:cNvPr id="0" name=""/>
        <dsp:cNvSpPr/>
      </dsp:nvSpPr>
      <dsp:spPr>
        <a:xfrm>
          <a:off x="3266806" y="1034441"/>
          <a:ext cx="1709189" cy="62331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Natural Resource </a:t>
          </a:r>
        </a:p>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Damage Program</a:t>
          </a:r>
        </a:p>
      </dsp:txBody>
      <dsp:txXfrm>
        <a:off x="3266806" y="1034441"/>
        <a:ext cx="1709189" cy="623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0041F-7665-4C90-99E2-B0BCBA1ED536}">
      <dsp:nvSpPr>
        <dsp:cNvPr id="0" name=""/>
        <dsp:cNvSpPr/>
      </dsp:nvSpPr>
      <dsp:spPr>
        <a:xfrm>
          <a:off x="9922491" y="1486576"/>
          <a:ext cx="91440" cy="1629784"/>
        </a:xfrm>
        <a:custGeom>
          <a:avLst/>
          <a:gdLst/>
          <a:ahLst/>
          <a:cxnLst/>
          <a:rect l="0" t="0" r="0" b="0"/>
          <a:pathLst>
            <a:path>
              <a:moveTo>
                <a:pt x="45720" y="0"/>
              </a:moveTo>
              <a:lnTo>
                <a:pt x="45720" y="1629784"/>
              </a:lnTo>
              <a:lnTo>
                <a:pt x="112937" y="1629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C9835-A5BA-4C7D-8334-550DA6034CAE}">
      <dsp:nvSpPr>
        <dsp:cNvPr id="0" name=""/>
        <dsp:cNvSpPr/>
      </dsp:nvSpPr>
      <dsp:spPr>
        <a:xfrm>
          <a:off x="9922491" y="1486576"/>
          <a:ext cx="91440" cy="994046"/>
        </a:xfrm>
        <a:custGeom>
          <a:avLst/>
          <a:gdLst/>
          <a:ahLst/>
          <a:cxnLst/>
          <a:rect l="0" t="0" r="0" b="0"/>
          <a:pathLst>
            <a:path>
              <a:moveTo>
                <a:pt x="45720" y="0"/>
              </a:moveTo>
              <a:lnTo>
                <a:pt x="45720" y="994046"/>
              </a:lnTo>
              <a:lnTo>
                <a:pt x="112937" y="994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577C2-EFCF-4F2E-9BA8-558867703CDB}">
      <dsp:nvSpPr>
        <dsp:cNvPr id="0" name=""/>
        <dsp:cNvSpPr/>
      </dsp:nvSpPr>
      <dsp:spPr>
        <a:xfrm>
          <a:off x="9922491" y="1486576"/>
          <a:ext cx="91440" cy="358817"/>
        </a:xfrm>
        <a:custGeom>
          <a:avLst/>
          <a:gdLst/>
          <a:ahLst/>
          <a:cxnLst/>
          <a:rect l="0" t="0" r="0" b="0"/>
          <a:pathLst>
            <a:path>
              <a:moveTo>
                <a:pt x="45720" y="0"/>
              </a:moveTo>
              <a:lnTo>
                <a:pt x="45720" y="358817"/>
              </a:lnTo>
              <a:lnTo>
                <a:pt x="112937" y="3588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E61CF9-26C1-4A5D-986B-0297E9592BF8}">
      <dsp:nvSpPr>
        <dsp:cNvPr id="0" name=""/>
        <dsp:cNvSpPr/>
      </dsp:nvSpPr>
      <dsp:spPr>
        <a:xfrm>
          <a:off x="5673809" y="699659"/>
          <a:ext cx="4686135" cy="157920"/>
        </a:xfrm>
        <a:custGeom>
          <a:avLst/>
          <a:gdLst/>
          <a:ahLst/>
          <a:cxnLst/>
          <a:rect l="0" t="0" r="0" b="0"/>
          <a:pathLst>
            <a:path>
              <a:moveTo>
                <a:pt x="0" y="0"/>
              </a:moveTo>
              <a:lnTo>
                <a:pt x="0" y="66581"/>
              </a:lnTo>
              <a:lnTo>
                <a:pt x="4686135" y="66581"/>
              </a:lnTo>
              <a:lnTo>
                <a:pt x="4686135" y="157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C2738-7106-4CF7-9DA5-B4E90CAC07E9}">
      <dsp:nvSpPr>
        <dsp:cNvPr id="0" name=""/>
        <dsp:cNvSpPr/>
      </dsp:nvSpPr>
      <dsp:spPr>
        <a:xfrm>
          <a:off x="8250922" y="1489034"/>
          <a:ext cx="91440" cy="367659"/>
        </a:xfrm>
        <a:custGeom>
          <a:avLst/>
          <a:gdLst/>
          <a:ahLst/>
          <a:cxnLst/>
          <a:rect l="0" t="0" r="0" b="0"/>
          <a:pathLst>
            <a:path>
              <a:moveTo>
                <a:pt x="45720" y="0"/>
              </a:moveTo>
              <a:lnTo>
                <a:pt x="45720" y="367659"/>
              </a:lnTo>
              <a:lnTo>
                <a:pt x="120483" y="3676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06CF49-9995-4637-9F4D-C0DFF4F28504}">
      <dsp:nvSpPr>
        <dsp:cNvPr id="0" name=""/>
        <dsp:cNvSpPr/>
      </dsp:nvSpPr>
      <dsp:spPr>
        <a:xfrm>
          <a:off x="5673809" y="699659"/>
          <a:ext cx="3020954" cy="157920"/>
        </a:xfrm>
        <a:custGeom>
          <a:avLst/>
          <a:gdLst/>
          <a:ahLst/>
          <a:cxnLst/>
          <a:rect l="0" t="0" r="0" b="0"/>
          <a:pathLst>
            <a:path>
              <a:moveTo>
                <a:pt x="0" y="0"/>
              </a:moveTo>
              <a:lnTo>
                <a:pt x="0" y="66581"/>
              </a:lnTo>
              <a:lnTo>
                <a:pt x="3020954" y="66581"/>
              </a:lnTo>
              <a:lnTo>
                <a:pt x="3020954" y="157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8D710-DC3D-479E-B840-F67FEE615612}">
      <dsp:nvSpPr>
        <dsp:cNvPr id="0" name=""/>
        <dsp:cNvSpPr/>
      </dsp:nvSpPr>
      <dsp:spPr>
        <a:xfrm>
          <a:off x="5673809" y="699659"/>
          <a:ext cx="1842973" cy="157920"/>
        </a:xfrm>
        <a:custGeom>
          <a:avLst/>
          <a:gdLst/>
          <a:ahLst/>
          <a:cxnLst/>
          <a:rect l="0" t="0" r="0" b="0"/>
          <a:pathLst>
            <a:path>
              <a:moveTo>
                <a:pt x="0" y="0"/>
              </a:moveTo>
              <a:lnTo>
                <a:pt x="0" y="66581"/>
              </a:lnTo>
              <a:lnTo>
                <a:pt x="1842973" y="66581"/>
              </a:lnTo>
              <a:lnTo>
                <a:pt x="1842973" y="157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71E077-9F1A-481B-B824-D1FC54DCC4CE}">
      <dsp:nvSpPr>
        <dsp:cNvPr id="0" name=""/>
        <dsp:cNvSpPr/>
      </dsp:nvSpPr>
      <dsp:spPr>
        <a:xfrm>
          <a:off x="5804561" y="1489034"/>
          <a:ext cx="91440" cy="1002889"/>
        </a:xfrm>
        <a:custGeom>
          <a:avLst/>
          <a:gdLst/>
          <a:ahLst/>
          <a:cxnLst/>
          <a:rect l="0" t="0" r="0" b="0"/>
          <a:pathLst>
            <a:path>
              <a:moveTo>
                <a:pt x="45720" y="0"/>
              </a:moveTo>
              <a:lnTo>
                <a:pt x="45720" y="1002889"/>
              </a:lnTo>
              <a:lnTo>
                <a:pt x="127485" y="10028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72B53-20E2-4085-81B0-7064BB0B18F2}">
      <dsp:nvSpPr>
        <dsp:cNvPr id="0" name=""/>
        <dsp:cNvSpPr/>
      </dsp:nvSpPr>
      <dsp:spPr>
        <a:xfrm>
          <a:off x="5804561" y="1489034"/>
          <a:ext cx="91440" cy="367659"/>
        </a:xfrm>
        <a:custGeom>
          <a:avLst/>
          <a:gdLst/>
          <a:ahLst/>
          <a:cxnLst/>
          <a:rect l="0" t="0" r="0" b="0"/>
          <a:pathLst>
            <a:path>
              <a:moveTo>
                <a:pt x="45720" y="0"/>
              </a:moveTo>
              <a:lnTo>
                <a:pt x="45720" y="367659"/>
              </a:lnTo>
              <a:lnTo>
                <a:pt x="127485" y="3676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C2FC4-DAB9-43F0-9B9C-43EDD7D51ABF}">
      <dsp:nvSpPr>
        <dsp:cNvPr id="0" name=""/>
        <dsp:cNvSpPr/>
      </dsp:nvSpPr>
      <dsp:spPr>
        <a:xfrm>
          <a:off x="5673809" y="699659"/>
          <a:ext cx="574593" cy="157920"/>
        </a:xfrm>
        <a:custGeom>
          <a:avLst/>
          <a:gdLst/>
          <a:ahLst/>
          <a:cxnLst/>
          <a:rect l="0" t="0" r="0" b="0"/>
          <a:pathLst>
            <a:path>
              <a:moveTo>
                <a:pt x="0" y="0"/>
              </a:moveTo>
              <a:lnTo>
                <a:pt x="0" y="66581"/>
              </a:lnTo>
              <a:lnTo>
                <a:pt x="574593" y="66581"/>
              </a:lnTo>
              <a:lnTo>
                <a:pt x="574593" y="157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8E557-52B6-44EB-932B-FB90A90C911C}">
      <dsp:nvSpPr>
        <dsp:cNvPr id="0" name=""/>
        <dsp:cNvSpPr/>
      </dsp:nvSpPr>
      <dsp:spPr>
        <a:xfrm>
          <a:off x="4131045" y="1493296"/>
          <a:ext cx="129114" cy="3518856"/>
        </a:xfrm>
        <a:custGeom>
          <a:avLst/>
          <a:gdLst/>
          <a:ahLst/>
          <a:cxnLst/>
          <a:rect l="0" t="0" r="0" b="0"/>
          <a:pathLst>
            <a:path>
              <a:moveTo>
                <a:pt x="0" y="0"/>
              </a:moveTo>
              <a:lnTo>
                <a:pt x="0" y="3518856"/>
              </a:lnTo>
              <a:lnTo>
                <a:pt x="129114" y="35188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B0C065-304A-4AD9-A7BA-42169476E983}">
      <dsp:nvSpPr>
        <dsp:cNvPr id="0" name=""/>
        <dsp:cNvSpPr/>
      </dsp:nvSpPr>
      <dsp:spPr>
        <a:xfrm>
          <a:off x="4131045" y="1493296"/>
          <a:ext cx="129114" cy="2883622"/>
        </a:xfrm>
        <a:custGeom>
          <a:avLst/>
          <a:gdLst/>
          <a:ahLst/>
          <a:cxnLst/>
          <a:rect l="0" t="0" r="0" b="0"/>
          <a:pathLst>
            <a:path>
              <a:moveTo>
                <a:pt x="0" y="0"/>
              </a:moveTo>
              <a:lnTo>
                <a:pt x="0" y="2883622"/>
              </a:lnTo>
              <a:lnTo>
                <a:pt x="129114" y="2883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F7A750-CCD2-4C14-AE8E-856F4610DBB1}">
      <dsp:nvSpPr>
        <dsp:cNvPr id="0" name=""/>
        <dsp:cNvSpPr/>
      </dsp:nvSpPr>
      <dsp:spPr>
        <a:xfrm>
          <a:off x="4131045" y="1493296"/>
          <a:ext cx="129114" cy="2248392"/>
        </a:xfrm>
        <a:custGeom>
          <a:avLst/>
          <a:gdLst/>
          <a:ahLst/>
          <a:cxnLst/>
          <a:rect l="0" t="0" r="0" b="0"/>
          <a:pathLst>
            <a:path>
              <a:moveTo>
                <a:pt x="0" y="0"/>
              </a:moveTo>
              <a:lnTo>
                <a:pt x="0" y="2248392"/>
              </a:lnTo>
              <a:lnTo>
                <a:pt x="129114" y="22483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FC469-4178-44ED-9383-272C842D956B}">
      <dsp:nvSpPr>
        <dsp:cNvPr id="0" name=""/>
        <dsp:cNvSpPr/>
      </dsp:nvSpPr>
      <dsp:spPr>
        <a:xfrm>
          <a:off x="4131045" y="1493296"/>
          <a:ext cx="129114" cy="1623075"/>
        </a:xfrm>
        <a:custGeom>
          <a:avLst/>
          <a:gdLst/>
          <a:ahLst/>
          <a:cxnLst/>
          <a:rect l="0" t="0" r="0" b="0"/>
          <a:pathLst>
            <a:path>
              <a:moveTo>
                <a:pt x="0" y="0"/>
              </a:moveTo>
              <a:lnTo>
                <a:pt x="0" y="1623075"/>
              </a:lnTo>
              <a:lnTo>
                <a:pt x="129114" y="1623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BAA49-94B9-4BC6-9F6C-5D0A81F4ACE7}">
      <dsp:nvSpPr>
        <dsp:cNvPr id="0" name=""/>
        <dsp:cNvSpPr/>
      </dsp:nvSpPr>
      <dsp:spPr>
        <a:xfrm>
          <a:off x="4131045" y="1493296"/>
          <a:ext cx="129114" cy="1000516"/>
        </a:xfrm>
        <a:custGeom>
          <a:avLst/>
          <a:gdLst/>
          <a:ahLst/>
          <a:cxnLst/>
          <a:rect l="0" t="0" r="0" b="0"/>
          <a:pathLst>
            <a:path>
              <a:moveTo>
                <a:pt x="0" y="0"/>
              </a:moveTo>
              <a:lnTo>
                <a:pt x="0" y="1000516"/>
              </a:lnTo>
              <a:lnTo>
                <a:pt x="129114" y="10005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FF115F-DDC7-4B41-89B0-B7FCCD0819B4}">
      <dsp:nvSpPr>
        <dsp:cNvPr id="0" name=""/>
        <dsp:cNvSpPr/>
      </dsp:nvSpPr>
      <dsp:spPr>
        <a:xfrm>
          <a:off x="4131045" y="1493296"/>
          <a:ext cx="129114" cy="365282"/>
        </a:xfrm>
        <a:custGeom>
          <a:avLst/>
          <a:gdLst/>
          <a:ahLst/>
          <a:cxnLst/>
          <a:rect l="0" t="0" r="0" b="0"/>
          <a:pathLst>
            <a:path>
              <a:moveTo>
                <a:pt x="0" y="0"/>
              </a:moveTo>
              <a:lnTo>
                <a:pt x="0" y="365282"/>
              </a:lnTo>
              <a:lnTo>
                <a:pt x="129114" y="365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DD6C1E-16ED-4EF2-958C-4ADC49C43A6E}">
      <dsp:nvSpPr>
        <dsp:cNvPr id="0" name=""/>
        <dsp:cNvSpPr/>
      </dsp:nvSpPr>
      <dsp:spPr>
        <a:xfrm>
          <a:off x="4529167" y="699659"/>
          <a:ext cx="1144642" cy="162182"/>
        </a:xfrm>
        <a:custGeom>
          <a:avLst/>
          <a:gdLst/>
          <a:ahLst/>
          <a:cxnLst/>
          <a:rect l="0" t="0" r="0" b="0"/>
          <a:pathLst>
            <a:path>
              <a:moveTo>
                <a:pt x="1144642" y="0"/>
              </a:moveTo>
              <a:lnTo>
                <a:pt x="1144642" y="70843"/>
              </a:lnTo>
              <a:lnTo>
                <a:pt x="0" y="70843"/>
              </a:lnTo>
              <a:lnTo>
                <a:pt x="0" y="1621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CA2ADE-E40C-4150-A503-51B608B80133}">
      <dsp:nvSpPr>
        <dsp:cNvPr id="0" name=""/>
        <dsp:cNvSpPr/>
      </dsp:nvSpPr>
      <dsp:spPr>
        <a:xfrm>
          <a:off x="3295239" y="699659"/>
          <a:ext cx="2378570" cy="179045"/>
        </a:xfrm>
        <a:custGeom>
          <a:avLst/>
          <a:gdLst/>
          <a:ahLst/>
          <a:cxnLst/>
          <a:rect l="0" t="0" r="0" b="0"/>
          <a:pathLst>
            <a:path>
              <a:moveTo>
                <a:pt x="2378570" y="0"/>
              </a:moveTo>
              <a:lnTo>
                <a:pt x="2378570" y="87706"/>
              </a:lnTo>
              <a:lnTo>
                <a:pt x="0" y="87706"/>
              </a:lnTo>
              <a:lnTo>
                <a:pt x="0" y="179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3811B2-CF7A-4EC2-9528-F4CB5FE3DE05}">
      <dsp:nvSpPr>
        <dsp:cNvPr id="0" name=""/>
        <dsp:cNvSpPr/>
      </dsp:nvSpPr>
      <dsp:spPr>
        <a:xfrm>
          <a:off x="2019791" y="699659"/>
          <a:ext cx="3654017" cy="144523"/>
        </a:xfrm>
        <a:custGeom>
          <a:avLst/>
          <a:gdLst/>
          <a:ahLst/>
          <a:cxnLst/>
          <a:rect l="0" t="0" r="0" b="0"/>
          <a:pathLst>
            <a:path>
              <a:moveTo>
                <a:pt x="3654017" y="0"/>
              </a:moveTo>
              <a:lnTo>
                <a:pt x="3654017" y="53185"/>
              </a:lnTo>
              <a:lnTo>
                <a:pt x="0" y="53185"/>
              </a:lnTo>
              <a:lnTo>
                <a:pt x="0" y="144523"/>
              </a:lnTo>
            </a:path>
          </a:pathLst>
        </a:custGeom>
        <a:noFill/>
        <a:ln w="12700" cap="flat" cmpd="sng" algn="ctr">
          <a:solidFill>
            <a:schemeClr val="accent1"/>
          </a:solidFill>
          <a:prstDash val="sysDash"/>
          <a:miter lim="800000"/>
        </a:ln>
        <a:effectLst/>
      </dsp:spPr>
      <dsp:style>
        <a:lnRef idx="2">
          <a:scrgbClr r="0" g="0" b="0"/>
        </a:lnRef>
        <a:fillRef idx="0">
          <a:scrgbClr r="0" g="0" b="0"/>
        </a:fillRef>
        <a:effectRef idx="0">
          <a:scrgbClr r="0" g="0" b="0"/>
        </a:effectRef>
        <a:fontRef idx="minor"/>
      </dsp:style>
    </dsp:sp>
    <dsp:sp modelId="{1BBF38C2-0961-4441-AAC7-B498CE0FBDA5}">
      <dsp:nvSpPr>
        <dsp:cNvPr id="0" name=""/>
        <dsp:cNvSpPr/>
      </dsp:nvSpPr>
      <dsp:spPr>
        <a:xfrm>
          <a:off x="657846" y="699659"/>
          <a:ext cx="5015963" cy="157920"/>
        </a:xfrm>
        <a:custGeom>
          <a:avLst/>
          <a:gdLst/>
          <a:ahLst/>
          <a:cxnLst/>
          <a:rect l="0" t="0" r="0" b="0"/>
          <a:pathLst>
            <a:path>
              <a:moveTo>
                <a:pt x="5015963" y="0"/>
              </a:moveTo>
              <a:lnTo>
                <a:pt x="5015963" y="66581"/>
              </a:lnTo>
              <a:lnTo>
                <a:pt x="0" y="66581"/>
              </a:lnTo>
              <a:lnTo>
                <a:pt x="0" y="157920"/>
              </a:lnTo>
            </a:path>
          </a:pathLst>
        </a:custGeom>
        <a:noFill/>
        <a:ln w="12700" cap="flat" cmpd="sng" algn="ctr">
          <a:solidFill>
            <a:schemeClr val="accent1"/>
          </a:solidFill>
          <a:prstDash val="sysDash"/>
          <a:miter lim="800000"/>
        </a:ln>
        <a:effectLst/>
      </dsp:spPr>
      <dsp:style>
        <a:lnRef idx="2">
          <a:scrgbClr r="0" g="0" b="0"/>
        </a:lnRef>
        <a:fillRef idx="0">
          <a:scrgbClr r="0" g="0" b="0"/>
        </a:fillRef>
        <a:effectRef idx="0">
          <a:scrgbClr r="0" g="0" b="0"/>
        </a:effectRef>
        <a:fontRef idx="minor"/>
      </dsp:style>
    </dsp:sp>
    <dsp:sp modelId="{A88B4266-9EBC-48E1-8D93-75EA84A0B00B}">
      <dsp:nvSpPr>
        <dsp:cNvPr id="0" name=""/>
        <dsp:cNvSpPr/>
      </dsp:nvSpPr>
      <dsp:spPr>
        <a:xfrm>
          <a:off x="4808041" y="25111"/>
          <a:ext cx="1731536" cy="6745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Administrator</a:t>
          </a:r>
        </a:p>
      </dsp:txBody>
      <dsp:txXfrm>
        <a:off x="4808041" y="25111"/>
        <a:ext cx="1731536" cy="674548"/>
      </dsp:txXfrm>
    </dsp:sp>
    <dsp:sp modelId="{F767C565-6C71-41A2-B382-A8293F47F8E9}">
      <dsp:nvSpPr>
        <dsp:cNvPr id="0" name=""/>
        <dsp:cNvSpPr/>
      </dsp:nvSpPr>
      <dsp:spPr>
        <a:xfrm>
          <a:off x="147720" y="857580"/>
          <a:ext cx="1020252" cy="6745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NRDP</a:t>
          </a:r>
        </a:p>
      </dsp:txBody>
      <dsp:txXfrm>
        <a:off x="147720" y="857580"/>
        <a:ext cx="1020252" cy="674548"/>
      </dsp:txXfrm>
    </dsp:sp>
    <dsp:sp modelId="{70B79148-B3B5-44E9-AF4A-C29A95EFFC1E}">
      <dsp:nvSpPr>
        <dsp:cNvPr id="0" name=""/>
        <dsp:cNvSpPr/>
      </dsp:nvSpPr>
      <dsp:spPr>
        <a:xfrm>
          <a:off x="1509665" y="844183"/>
          <a:ext cx="1020252" cy="6745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Agency Legal Services</a:t>
          </a:r>
        </a:p>
      </dsp:txBody>
      <dsp:txXfrm>
        <a:off x="1509665" y="844183"/>
        <a:ext cx="1020252" cy="674548"/>
      </dsp:txXfrm>
    </dsp:sp>
    <dsp:sp modelId="{0F9F4778-A90C-47D5-BE15-B17451FEC8F2}">
      <dsp:nvSpPr>
        <dsp:cNvPr id="0" name=""/>
        <dsp:cNvSpPr/>
      </dsp:nvSpPr>
      <dsp:spPr>
        <a:xfrm>
          <a:off x="2786709" y="878705"/>
          <a:ext cx="1017059" cy="6747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Solicitor General </a:t>
          </a:r>
        </a:p>
      </dsp:txBody>
      <dsp:txXfrm>
        <a:off x="2786709" y="878705"/>
        <a:ext cx="1017059" cy="674779"/>
      </dsp:txXfrm>
    </dsp:sp>
    <dsp:sp modelId="{157EB2B9-AE47-4AB9-B43E-5B64C51AF156}">
      <dsp:nvSpPr>
        <dsp:cNvPr id="0" name=""/>
        <dsp:cNvSpPr/>
      </dsp:nvSpPr>
      <dsp:spPr>
        <a:xfrm>
          <a:off x="4031515" y="861842"/>
          <a:ext cx="995303" cy="6314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Appellate Services	</a:t>
          </a:r>
        </a:p>
      </dsp:txBody>
      <dsp:txXfrm>
        <a:off x="4031515" y="861842"/>
        <a:ext cx="995303" cy="631454"/>
      </dsp:txXfrm>
    </dsp:sp>
    <dsp:sp modelId="{4360F12F-7E4D-42AA-ADCA-A042E0B64969}">
      <dsp:nvSpPr>
        <dsp:cNvPr id="0" name=""/>
        <dsp:cNvSpPr/>
      </dsp:nvSpPr>
      <dsp:spPr>
        <a:xfrm>
          <a:off x="4260160" y="1573457"/>
          <a:ext cx="96235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Criminal Appeals</a:t>
          </a:r>
        </a:p>
      </dsp:txBody>
      <dsp:txXfrm>
        <a:off x="4260160" y="1573457"/>
        <a:ext cx="962352" cy="570244"/>
      </dsp:txXfrm>
    </dsp:sp>
    <dsp:sp modelId="{73009F87-25DD-4FC2-A27A-F67C25AF135C}">
      <dsp:nvSpPr>
        <dsp:cNvPr id="0" name=""/>
        <dsp:cNvSpPr/>
      </dsp:nvSpPr>
      <dsp:spPr>
        <a:xfrm>
          <a:off x="4260160" y="2208690"/>
          <a:ext cx="137406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Dependent Neglect / Youth in Need of Care Appeals</a:t>
          </a:r>
        </a:p>
      </dsp:txBody>
      <dsp:txXfrm>
        <a:off x="4260160" y="2208690"/>
        <a:ext cx="1374062" cy="570244"/>
      </dsp:txXfrm>
    </dsp:sp>
    <dsp:sp modelId="{44B019E0-6DD8-405C-AB52-49EBAAADFE29}">
      <dsp:nvSpPr>
        <dsp:cNvPr id="0" name=""/>
        <dsp:cNvSpPr/>
      </dsp:nvSpPr>
      <dsp:spPr>
        <a:xfrm>
          <a:off x="4260160" y="2831250"/>
          <a:ext cx="96235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State Habeas</a:t>
          </a:r>
        </a:p>
      </dsp:txBody>
      <dsp:txXfrm>
        <a:off x="4260160" y="2831250"/>
        <a:ext cx="962352" cy="570244"/>
      </dsp:txXfrm>
    </dsp:sp>
    <dsp:sp modelId="{BD9C29C9-2028-42DA-99E7-B8EB33586965}">
      <dsp:nvSpPr>
        <dsp:cNvPr id="0" name=""/>
        <dsp:cNvSpPr/>
      </dsp:nvSpPr>
      <dsp:spPr>
        <a:xfrm>
          <a:off x="4260160" y="3456567"/>
          <a:ext cx="96235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Federal Habeas</a:t>
          </a:r>
        </a:p>
      </dsp:txBody>
      <dsp:txXfrm>
        <a:off x="4260160" y="3456567"/>
        <a:ext cx="962352" cy="570244"/>
      </dsp:txXfrm>
    </dsp:sp>
    <dsp:sp modelId="{17EBFD1F-7D33-483D-BC0B-945B8ED51BD4}">
      <dsp:nvSpPr>
        <dsp:cNvPr id="0" name=""/>
        <dsp:cNvSpPr/>
      </dsp:nvSpPr>
      <dsp:spPr>
        <a:xfrm>
          <a:off x="4260160" y="4091796"/>
          <a:ext cx="96235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Capital Committee</a:t>
          </a:r>
        </a:p>
      </dsp:txBody>
      <dsp:txXfrm>
        <a:off x="4260160" y="4091796"/>
        <a:ext cx="962352" cy="570244"/>
      </dsp:txXfrm>
    </dsp:sp>
    <dsp:sp modelId="{21DFAF2E-D930-4B3F-AE56-54D713C8F4A9}">
      <dsp:nvSpPr>
        <dsp:cNvPr id="0" name=""/>
        <dsp:cNvSpPr/>
      </dsp:nvSpPr>
      <dsp:spPr>
        <a:xfrm>
          <a:off x="4260160" y="4727030"/>
          <a:ext cx="962352" cy="5702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State Appeals Committee</a:t>
          </a:r>
        </a:p>
      </dsp:txBody>
      <dsp:txXfrm>
        <a:off x="4260160" y="4727030"/>
        <a:ext cx="962352" cy="570244"/>
      </dsp:txXfrm>
    </dsp:sp>
    <dsp:sp modelId="{21047A20-5947-4397-80AE-7E2F82E56BEA}">
      <dsp:nvSpPr>
        <dsp:cNvPr id="0" name=""/>
        <dsp:cNvSpPr/>
      </dsp:nvSpPr>
      <dsp:spPr>
        <a:xfrm>
          <a:off x="5750751" y="857580"/>
          <a:ext cx="995303" cy="6314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Civil Services</a:t>
          </a:r>
        </a:p>
      </dsp:txBody>
      <dsp:txXfrm>
        <a:off x="5750751" y="857580"/>
        <a:ext cx="995303" cy="631454"/>
      </dsp:txXfrm>
    </dsp:sp>
    <dsp:sp modelId="{0D7A1546-A862-4E67-BDF9-8388B7970EB7}">
      <dsp:nvSpPr>
        <dsp:cNvPr id="0" name=""/>
        <dsp:cNvSpPr/>
      </dsp:nvSpPr>
      <dsp:spPr>
        <a:xfrm>
          <a:off x="5932047" y="1573461"/>
          <a:ext cx="962352"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Constitutional Challenges</a:t>
          </a:r>
        </a:p>
      </dsp:txBody>
      <dsp:txXfrm>
        <a:off x="5932047" y="1573461"/>
        <a:ext cx="962352" cy="566464"/>
      </dsp:txXfrm>
    </dsp:sp>
    <dsp:sp modelId="{BAA14D9C-3BB8-48B0-AC58-C15BDC67D71A}">
      <dsp:nvSpPr>
        <dsp:cNvPr id="0" name=""/>
        <dsp:cNvSpPr/>
      </dsp:nvSpPr>
      <dsp:spPr>
        <a:xfrm>
          <a:off x="5932047" y="2208690"/>
          <a:ext cx="962352"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Water Abandonment cases</a:t>
          </a:r>
        </a:p>
      </dsp:txBody>
      <dsp:txXfrm>
        <a:off x="5932047" y="2208690"/>
        <a:ext cx="962352" cy="566464"/>
      </dsp:txXfrm>
    </dsp:sp>
    <dsp:sp modelId="{04C62044-BEC4-405F-9B5A-D04ED42F32DC}">
      <dsp:nvSpPr>
        <dsp:cNvPr id="0" name=""/>
        <dsp:cNvSpPr/>
      </dsp:nvSpPr>
      <dsp:spPr>
        <a:xfrm>
          <a:off x="7019131" y="857580"/>
          <a:ext cx="995303" cy="6314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Child Protection Unit</a:t>
          </a:r>
        </a:p>
      </dsp:txBody>
      <dsp:txXfrm>
        <a:off x="7019131" y="857580"/>
        <a:ext cx="995303" cy="631454"/>
      </dsp:txXfrm>
    </dsp:sp>
    <dsp:sp modelId="{48526F19-249E-4E59-B8F3-C0CFD5F02CFD}">
      <dsp:nvSpPr>
        <dsp:cNvPr id="0" name=""/>
        <dsp:cNvSpPr/>
      </dsp:nvSpPr>
      <dsp:spPr>
        <a:xfrm>
          <a:off x="8197112" y="857580"/>
          <a:ext cx="995303" cy="6314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Prosecution Services</a:t>
          </a:r>
        </a:p>
      </dsp:txBody>
      <dsp:txXfrm>
        <a:off x="8197112" y="857580"/>
        <a:ext cx="995303" cy="631454"/>
      </dsp:txXfrm>
    </dsp:sp>
    <dsp:sp modelId="{29B61201-98DD-4A6D-91E1-7946683F9CD3}">
      <dsp:nvSpPr>
        <dsp:cNvPr id="0" name=""/>
        <dsp:cNvSpPr/>
      </dsp:nvSpPr>
      <dsp:spPr>
        <a:xfrm>
          <a:off x="8371405" y="1573461"/>
          <a:ext cx="1373488"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Special Prosecutors: FWP; State Fund; TSRP, DOC</a:t>
          </a:r>
        </a:p>
      </dsp:txBody>
      <dsp:txXfrm>
        <a:off x="8371405" y="1573461"/>
        <a:ext cx="1373488" cy="566464"/>
      </dsp:txXfrm>
    </dsp:sp>
    <dsp:sp modelId="{D04EF229-905E-42C2-A6FA-D642F2D7984C}">
      <dsp:nvSpPr>
        <dsp:cNvPr id="0" name=""/>
        <dsp:cNvSpPr/>
      </dsp:nvSpPr>
      <dsp:spPr>
        <a:xfrm>
          <a:off x="9870278" y="857580"/>
          <a:ext cx="979332" cy="6289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Office of Consumer Protection</a:t>
          </a:r>
        </a:p>
      </dsp:txBody>
      <dsp:txXfrm>
        <a:off x="9870278" y="857580"/>
        <a:ext cx="979332" cy="628996"/>
      </dsp:txXfrm>
    </dsp:sp>
    <dsp:sp modelId="{1AC2E6CF-F741-44D1-8663-823342D7E669}">
      <dsp:nvSpPr>
        <dsp:cNvPr id="0" name=""/>
        <dsp:cNvSpPr/>
      </dsp:nvSpPr>
      <dsp:spPr>
        <a:xfrm>
          <a:off x="10035429" y="1562161"/>
          <a:ext cx="962352"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Multistate Litigations</a:t>
          </a:r>
        </a:p>
      </dsp:txBody>
      <dsp:txXfrm>
        <a:off x="10035429" y="1562161"/>
        <a:ext cx="962352" cy="566464"/>
      </dsp:txXfrm>
    </dsp:sp>
    <dsp:sp modelId="{DC80687B-3E02-49FF-8ABD-90DE084B3475}">
      <dsp:nvSpPr>
        <dsp:cNvPr id="0" name=""/>
        <dsp:cNvSpPr/>
      </dsp:nvSpPr>
      <dsp:spPr>
        <a:xfrm>
          <a:off x="10035429" y="2197391"/>
          <a:ext cx="962352"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Tobacco Litigation</a:t>
          </a:r>
        </a:p>
      </dsp:txBody>
      <dsp:txXfrm>
        <a:off x="10035429" y="2197391"/>
        <a:ext cx="962352" cy="566464"/>
      </dsp:txXfrm>
    </dsp:sp>
    <dsp:sp modelId="{545B6EF7-ACF4-49C2-B4AB-FAC4CC027713}">
      <dsp:nvSpPr>
        <dsp:cNvPr id="0" name=""/>
        <dsp:cNvSpPr/>
      </dsp:nvSpPr>
      <dsp:spPr>
        <a:xfrm>
          <a:off x="10035429" y="2833129"/>
          <a:ext cx="962352" cy="5664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Charities &amp; Non-Profits</a:t>
          </a:r>
        </a:p>
      </dsp:txBody>
      <dsp:txXfrm>
        <a:off x="10035429" y="2833129"/>
        <a:ext cx="962352" cy="5664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E4DBF-35DE-45A2-A33E-1395F57C2EB9}"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BD1FD-2787-46AC-83E6-C1E1BA09FD48}" type="slidenum">
              <a:rPr lang="en-US" smtClean="0"/>
              <a:t>‹#›</a:t>
            </a:fld>
            <a:endParaRPr lang="en-US" dirty="0"/>
          </a:p>
        </p:txBody>
      </p:sp>
    </p:spTree>
    <p:extLst>
      <p:ext uri="{BB962C8B-B14F-4D97-AF65-F5344CB8AC3E}">
        <p14:creationId xmlns:p14="http://schemas.microsoft.com/office/powerpoint/2010/main" val="5338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DA57-D9B5-4CE5-B39F-CA6318CC8980}" type="slidenum">
              <a:rPr lang="en-US" smtClean="0"/>
              <a:t>1</a:t>
            </a:fld>
            <a:endParaRPr lang="en-US" dirty="0"/>
          </a:p>
        </p:txBody>
      </p:sp>
    </p:spTree>
    <p:extLst>
      <p:ext uri="{BB962C8B-B14F-4D97-AF65-F5344CB8AC3E}">
        <p14:creationId xmlns:p14="http://schemas.microsoft.com/office/powerpoint/2010/main" val="113365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91D7-6CC0-E02E-FA0D-288308D19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B2FB7-8997-3E75-1F4F-3A1DF79C0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FB94D-40C0-6A30-2574-F60DBA7ED4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A6AFDDAA-7418-6946-963A-4137E9094DA7}"/>
              </a:ext>
            </a:extLst>
          </p:cNvPr>
          <p:cNvSpPr>
            <a:spLocks noGrp="1"/>
          </p:cNvSpPr>
          <p:nvPr>
            <p:ph type="sldNum" sz="quarter" idx="5"/>
          </p:nvPr>
        </p:nvSpPr>
        <p:spPr/>
        <p:txBody>
          <a:bodyPr/>
          <a:lstStyle/>
          <a:p>
            <a:fld id="{BEF4F4AE-9522-4919-A6E7-F105C6A715FD}" type="slidenum">
              <a:rPr lang="en-US" smtClean="0"/>
              <a:t>25</a:t>
            </a:fld>
            <a:endParaRPr lang="en-US"/>
          </a:p>
        </p:txBody>
      </p:sp>
    </p:spTree>
    <p:extLst>
      <p:ext uri="{BB962C8B-B14F-4D97-AF65-F5344CB8AC3E}">
        <p14:creationId xmlns:p14="http://schemas.microsoft.com/office/powerpoint/2010/main" val="333284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5615-FD32-2CE0-43E3-16B8D21FE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BA0-7E9C-54B6-6DC0-A45B4078F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1AA36-FA06-964C-9127-E9C0ED083C58}"/>
              </a:ext>
            </a:extLst>
          </p:cNvPr>
          <p:cNvSpPr>
            <a:spLocks noGrp="1"/>
          </p:cNvSpPr>
          <p:nvPr>
            <p:ph type="body" idx="1"/>
          </p:nvPr>
        </p:nvSpPr>
        <p:spPr/>
        <p:txBody>
          <a:bodyPr/>
          <a:lstStyle/>
          <a:p>
            <a:r>
              <a:rPr lang="en-US" sz="1200" dirty="0">
                <a:solidFill>
                  <a:schemeClr val="tx1"/>
                </a:solidFill>
              </a:rPr>
              <a:t>In 2021 Montana’s northwest region was inundated with a series of forest fires. The largest of which was the Boulder 2700 fire, and it devastated the eastside of Flathead Lake. </a:t>
            </a:r>
            <a:endParaRPr lang="en-US" dirty="0"/>
          </a:p>
        </p:txBody>
      </p:sp>
      <p:sp>
        <p:nvSpPr>
          <p:cNvPr id="4" name="Slide Number Placeholder 3">
            <a:extLst>
              <a:ext uri="{FF2B5EF4-FFF2-40B4-BE49-F238E27FC236}">
                <a16:creationId xmlns:a16="http://schemas.microsoft.com/office/drawing/2014/main" id="{9BA7B151-52D4-A558-D534-AE8D38BFEB57}"/>
              </a:ext>
            </a:extLst>
          </p:cNvPr>
          <p:cNvSpPr>
            <a:spLocks noGrp="1"/>
          </p:cNvSpPr>
          <p:nvPr>
            <p:ph type="sldNum" sz="quarter" idx="5"/>
          </p:nvPr>
        </p:nvSpPr>
        <p:spPr/>
        <p:txBody>
          <a:bodyPr/>
          <a:lstStyle/>
          <a:p>
            <a:fld id="{BEF4F4AE-9522-4919-A6E7-F105C6A715FD}" type="slidenum">
              <a:rPr lang="en-US" smtClean="0"/>
              <a:t>26</a:t>
            </a:fld>
            <a:endParaRPr lang="en-US"/>
          </a:p>
        </p:txBody>
      </p:sp>
    </p:spTree>
    <p:extLst>
      <p:ext uri="{BB962C8B-B14F-4D97-AF65-F5344CB8AC3E}">
        <p14:creationId xmlns:p14="http://schemas.microsoft.com/office/powerpoint/2010/main" val="169743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Det. Yonkin identified Craig Allen McCrea as the suspect. Mr. McCrea had a long history of drug use. Aside from distribution, his only source of income was his father, Bob McCrea, the Chief Wildland Firefighter for the Confederated Salish &amp; Kootenai Tribe. Without fires, Bob McCrea had no money to give his son, and without money Craig McCrea couldn’t afford his drug habit. </a:t>
            </a:r>
          </a:p>
        </p:txBody>
      </p:sp>
      <p:sp>
        <p:nvSpPr>
          <p:cNvPr id="4" name="Slide Number Placeholder 3"/>
          <p:cNvSpPr>
            <a:spLocks noGrp="1"/>
          </p:cNvSpPr>
          <p:nvPr>
            <p:ph type="sldNum" sz="quarter" idx="5"/>
          </p:nvPr>
        </p:nvSpPr>
        <p:spPr/>
        <p:txBody>
          <a:bodyPr/>
          <a:lstStyle/>
          <a:p>
            <a:fld id="{BEF4F4AE-9522-4919-A6E7-F105C6A715FD}" type="slidenum">
              <a:rPr lang="en-US" smtClean="0"/>
              <a:t>27</a:t>
            </a:fld>
            <a:endParaRPr lang="en-US"/>
          </a:p>
        </p:txBody>
      </p:sp>
    </p:spTree>
    <p:extLst>
      <p:ext uri="{BB962C8B-B14F-4D97-AF65-F5344CB8AC3E}">
        <p14:creationId xmlns:p14="http://schemas.microsoft.com/office/powerpoint/2010/main" val="277477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855B-C450-1E0D-B063-69A6DA098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71217-A40C-967E-CF52-EB2F3C999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00709-F225-6E6F-8F2A-AE17407D3B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B76EAAE4-D717-455E-13B8-B1C1EBA4F227}"/>
              </a:ext>
            </a:extLst>
          </p:cNvPr>
          <p:cNvSpPr>
            <a:spLocks noGrp="1"/>
          </p:cNvSpPr>
          <p:nvPr>
            <p:ph type="sldNum" sz="quarter" idx="5"/>
          </p:nvPr>
        </p:nvSpPr>
        <p:spPr/>
        <p:txBody>
          <a:bodyPr/>
          <a:lstStyle/>
          <a:p>
            <a:fld id="{BEF4F4AE-9522-4919-A6E7-F105C6A715FD}" type="slidenum">
              <a:rPr lang="en-US" smtClean="0"/>
              <a:t>28</a:t>
            </a:fld>
            <a:endParaRPr lang="en-US"/>
          </a:p>
        </p:txBody>
      </p:sp>
    </p:spTree>
    <p:extLst>
      <p:ext uri="{BB962C8B-B14F-4D97-AF65-F5344CB8AC3E}">
        <p14:creationId xmlns:p14="http://schemas.microsoft.com/office/powerpoint/2010/main" val="7730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C237-4DFB-E97B-BFDF-2CABC3BA0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F6706-0365-B170-3E5C-4A7E3D71F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F997C-50CC-31E9-4957-72D9486F05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2CDF5724-B422-678D-9611-D234B6271456}"/>
              </a:ext>
            </a:extLst>
          </p:cNvPr>
          <p:cNvSpPr>
            <a:spLocks noGrp="1"/>
          </p:cNvSpPr>
          <p:nvPr>
            <p:ph type="sldNum" sz="quarter" idx="5"/>
          </p:nvPr>
        </p:nvSpPr>
        <p:spPr/>
        <p:txBody>
          <a:bodyPr/>
          <a:lstStyle/>
          <a:p>
            <a:fld id="{BEF4F4AE-9522-4919-A6E7-F105C6A715FD}" type="slidenum">
              <a:rPr lang="en-US" smtClean="0"/>
              <a:t>29</a:t>
            </a:fld>
            <a:endParaRPr lang="en-US"/>
          </a:p>
        </p:txBody>
      </p:sp>
    </p:spTree>
    <p:extLst>
      <p:ext uri="{BB962C8B-B14F-4D97-AF65-F5344CB8AC3E}">
        <p14:creationId xmlns:p14="http://schemas.microsoft.com/office/powerpoint/2010/main" val="287745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41DD-2B85-4A77-5B97-09F5E6337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D9412-D74F-6A93-E45C-AC986FFEC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61E8F-C263-4D13-D9D6-78EFDA6D58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CA5736FA-8D52-283D-737D-42700C88A54D}"/>
              </a:ext>
            </a:extLst>
          </p:cNvPr>
          <p:cNvSpPr>
            <a:spLocks noGrp="1"/>
          </p:cNvSpPr>
          <p:nvPr>
            <p:ph type="sldNum" sz="quarter" idx="5"/>
          </p:nvPr>
        </p:nvSpPr>
        <p:spPr/>
        <p:txBody>
          <a:bodyPr/>
          <a:lstStyle/>
          <a:p>
            <a:fld id="{BEF4F4AE-9522-4919-A6E7-F105C6A715FD}" type="slidenum">
              <a:rPr lang="en-US" smtClean="0"/>
              <a:t>30</a:t>
            </a:fld>
            <a:endParaRPr lang="en-US"/>
          </a:p>
        </p:txBody>
      </p:sp>
    </p:spTree>
    <p:extLst>
      <p:ext uri="{BB962C8B-B14F-4D97-AF65-F5344CB8AC3E}">
        <p14:creationId xmlns:p14="http://schemas.microsoft.com/office/powerpoint/2010/main" val="66480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Montana Office of Consumer Protection and Victim Services:             </a:t>
            </a:r>
          </a:p>
          <a:p>
            <a:endParaRPr lang="en-US" dirty="0"/>
          </a:p>
          <a:p>
            <a:r>
              <a:rPr lang="en-US" dirty="0"/>
              <a:t>As required by Articles II, XII and XIII of the Montana Constitution, the  Office of Consumer Protection and Victim Services fulfills a broad mission for the  protection and education of Montanans against unfair and harmful practices of businesses, individuals and associations; protection of the rights of victims of crime; enforcement of tobacco laws and the Master Settlement Agreement; and oversight of  nonprofits, charitable trusts and foundations as required by various statutes, including the Crime Victims Compensation Act, the Tobacco Product Reserve Fund Act, the Montana Nonprofit Corporation Act, the Uniform Prudential Management of Institutional Funds Act, the Montana Uniform Trust Code, and the Montana Unfair Trade Practices and Consumer Protection Act. </a:t>
            </a:r>
          </a:p>
          <a:p>
            <a:endParaRPr lang="en-US" dirty="0"/>
          </a:p>
        </p:txBody>
      </p:sp>
      <p:sp>
        <p:nvSpPr>
          <p:cNvPr id="4" name="Slide Number Placeholder 3"/>
          <p:cNvSpPr>
            <a:spLocks noGrp="1"/>
          </p:cNvSpPr>
          <p:nvPr>
            <p:ph type="sldNum" sz="quarter" idx="5"/>
          </p:nvPr>
        </p:nvSpPr>
        <p:spPr/>
        <p:txBody>
          <a:bodyPr/>
          <a:lstStyle/>
          <a:p>
            <a:fld id="{B6458AAB-B741-4AAE-8230-C09D0DF32719}" type="slidenum">
              <a:rPr lang="en-US" smtClean="0"/>
              <a:t>31</a:t>
            </a:fld>
            <a:endParaRPr lang="en-US" dirty="0"/>
          </a:p>
        </p:txBody>
      </p:sp>
    </p:spTree>
    <p:extLst>
      <p:ext uri="{BB962C8B-B14F-4D97-AF65-F5344CB8AC3E}">
        <p14:creationId xmlns:p14="http://schemas.microsoft.com/office/powerpoint/2010/main" val="34923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1 - Personal Services - The executive requests adjustments to the present law personal services budget. This request has been broken into the following categories, and further detail is shown in the agency summary: • Legislatively approved changes • Management decisions • Budget modifications made to the personal services budget in the 2023 biennium </a:t>
            </a:r>
          </a:p>
          <a:p>
            <a:endParaRPr lang="en-US" dirty="0"/>
          </a:p>
          <a:p>
            <a:r>
              <a:rPr lang="en-US" dirty="0"/>
              <a:t>DP 2 - Fixed Costs - The executive requests adjustments to provide the funding required in the proposed budget for fixed costs assessed by other agencies within state government for the services they provide. Examples include: warrant writer, motor pool, information technology services, etc. The rates charged for these services are approved in the section of the budget that provides the services. </a:t>
            </a:r>
          </a:p>
          <a:p>
            <a:endParaRPr lang="en-US" dirty="0"/>
          </a:p>
          <a:p>
            <a:r>
              <a:rPr lang="en-US" dirty="0"/>
              <a:t>DP 3 - Inflation Deflation - The executive requests adjustments to reflect budgetary changes generated from the application of inflation and deflation factors to specific expenditure accounts. Affected accounts include: other services, supplies and materials, communications, in-state motor pool and motor pool leased vehicles, and repair and maintenance. </a:t>
            </a:r>
          </a:p>
          <a:p>
            <a:endParaRPr lang="en-US" dirty="0"/>
          </a:p>
          <a:p>
            <a:r>
              <a:rPr lang="en-US" dirty="0"/>
              <a:t>DP 102 - Litigation Funding - RST/Bien - The executive requests an increase in general fund authority for litigation expenses. The funding will provide additional resources including experts, outside counsel, and increased costs in courts nationwide. The appropriation will also provide funding to pay for litigation expenses like discovery costs, technical support, trial preparation, and in some cases, attorney fees and costs the state must pay pursuant to court orders. Since 2021, the volume of constitutional challenges to state laws has increased significantly. </a:t>
            </a:r>
          </a:p>
        </p:txBody>
      </p:sp>
      <p:sp>
        <p:nvSpPr>
          <p:cNvPr id="4" name="Slide Number Placeholder 3"/>
          <p:cNvSpPr>
            <a:spLocks noGrp="1"/>
          </p:cNvSpPr>
          <p:nvPr>
            <p:ph type="sldNum" sz="quarter" idx="5"/>
          </p:nvPr>
        </p:nvSpPr>
        <p:spPr/>
        <p:txBody>
          <a:bodyPr/>
          <a:lstStyle/>
          <a:p>
            <a:fld id="{BB7BD1FD-2787-46AC-83E6-C1E1BA09FD48}" type="slidenum">
              <a:rPr lang="en-US" smtClean="0"/>
              <a:t>37</a:t>
            </a:fld>
            <a:endParaRPr lang="en-US" dirty="0"/>
          </a:p>
        </p:txBody>
      </p:sp>
    </p:spTree>
    <p:extLst>
      <p:ext uri="{BB962C8B-B14F-4D97-AF65-F5344CB8AC3E}">
        <p14:creationId xmlns:p14="http://schemas.microsoft.com/office/powerpoint/2010/main" val="112558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101 - Civil Attorney - The executive requests an increase in general fund authority for the addition of 3.00 FTE lawyers. These positions are intended to address the increased workload volume of constitutional challenges to state laws. </a:t>
            </a:r>
          </a:p>
          <a:p>
            <a:endParaRPr lang="en-US" dirty="0"/>
          </a:p>
          <a:p>
            <a:r>
              <a:rPr lang="en-US" dirty="0"/>
              <a:t>DP 197 - Appellate Attorney - The executive requests an increase of state special revenue authority for the addition of one appellate attorney within the Appellate Bureau. This request is contingent on passage of 2023 session legislation.</a:t>
            </a:r>
          </a:p>
          <a:p>
            <a:endParaRPr lang="en-US" dirty="0"/>
          </a:p>
          <a:p>
            <a:r>
              <a:rPr lang="en-US" dirty="0"/>
              <a:t>DP 198 - Natural Resource Damage Program Contingency - OTO/Bien/RST - The executive requests a one-time-only increase in general fund authority as contingent funding for the Natural Resource Damage Program (NRDP). </a:t>
            </a:r>
          </a:p>
          <a:p>
            <a:endParaRPr lang="en-US" dirty="0"/>
          </a:p>
          <a:p>
            <a:r>
              <a:rPr lang="en-US" dirty="0"/>
              <a:t>DP 199 - State Attorney's Office Prosecution Enhancement - The executive requests state special funding authority for the addition of 3.00 FTE lawyers to address the increased prosecutorial casework related to use of force, homicides, officer-involved shootings, and cold case requests. One FTE will be a dedicated prosecutor for human trafficking casework</a:t>
            </a:r>
          </a:p>
        </p:txBody>
      </p:sp>
      <p:sp>
        <p:nvSpPr>
          <p:cNvPr id="4" name="Slide Number Placeholder 3"/>
          <p:cNvSpPr>
            <a:spLocks noGrp="1"/>
          </p:cNvSpPr>
          <p:nvPr>
            <p:ph type="sldNum" sz="quarter" idx="5"/>
          </p:nvPr>
        </p:nvSpPr>
        <p:spPr/>
        <p:txBody>
          <a:bodyPr/>
          <a:lstStyle/>
          <a:p>
            <a:fld id="{BB7BD1FD-2787-46AC-83E6-C1E1BA09FD48}" type="slidenum">
              <a:rPr lang="en-US" smtClean="0"/>
              <a:t>38</a:t>
            </a:fld>
            <a:endParaRPr lang="en-US" dirty="0"/>
          </a:p>
        </p:txBody>
      </p:sp>
    </p:spTree>
    <p:extLst>
      <p:ext uri="{BB962C8B-B14F-4D97-AF65-F5344CB8AC3E}">
        <p14:creationId xmlns:p14="http://schemas.microsoft.com/office/powerpoint/2010/main" val="373122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E5AB2-8125-42A3-8416-3DD3CC4F4B5A}" type="slidenum">
              <a:rPr lang="en-US" smtClean="0"/>
              <a:t>2</a:t>
            </a:fld>
            <a:endParaRPr lang="en-US" dirty="0"/>
          </a:p>
        </p:txBody>
      </p:sp>
    </p:spTree>
    <p:extLst>
      <p:ext uri="{BB962C8B-B14F-4D97-AF65-F5344CB8AC3E}">
        <p14:creationId xmlns:p14="http://schemas.microsoft.com/office/powerpoint/2010/main" val="37553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58AAB-B741-4AAE-8230-C09D0DF32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15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58AAB-B741-4AAE-8230-C09D0DF32719}" type="slidenum">
              <a:rPr lang="en-US" smtClean="0"/>
              <a:t>4</a:t>
            </a:fld>
            <a:endParaRPr lang="en-US" dirty="0"/>
          </a:p>
        </p:txBody>
      </p:sp>
    </p:spTree>
    <p:extLst>
      <p:ext uri="{BB962C8B-B14F-4D97-AF65-F5344CB8AC3E}">
        <p14:creationId xmlns:p14="http://schemas.microsoft.com/office/powerpoint/2010/main" val="37838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58AAB-B741-4AAE-8230-C09D0DF32719}" type="slidenum">
              <a:rPr lang="en-US" smtClean="0"/>
              <a:t>5</a:t>
            </a:fld>
            <a:endParaRPr lang="en-US" dirty="0"/>
          </a:p>
        </p:txBody>
      </p:sp>
    </p:spTree>
    <p:extLst>
      <p:ext uri="{BB962C8B-B14F-4D97-AF65-F5344CB8AC3E}">
        <p14:creationId xmlns:p14="http://schemas.microsoft.com/office/powerpoint/2010/main" val="223876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4F4AE-9522-4919-A6E7-F105C6A715FD}" type="slidenum">
              <a:rPr lang="en-US" smtClean="0"/>
              <a:t>21</a:t>
            </a:fld>
            <a:endParaRPr lang="en-US"/>
          </a:p>
        </p:txBody>
      </p:sp>
    </p:spTree>
    <p:extLst>
      <p:ext uri="{BB962C8B-B14F-4D97-AF65-F5344CB8AC3E}">
        <p14:creationId xmlns:p14="http://schemas.microsoft.com/office/powerpoint/2010/main" val="384107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EC5E-1782-34D0-160A-63AFFF3D9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7EEFA-F43C-71A7-CFA7-210AA932A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22133-995B-AABB-F1DF-34624B3363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The case was investigated by DCI Agents Kevin McCarvel and Ryan Eamon, with assistance from the FCSO and the MHP. The Lincoln County Attorney’s Office charged Miller with Att. Deliberate Homicide, Criminal Endangerment, Criminal Mischief, Criminal Possession of Dangerous Drugs, and Aggravated Kidnapping. The DOJ offered assistance and the case proceeded to trial on April 16, 2024. On April 19, 2024, the jury returned a verdict of guilty on all charges. </a:t>
            </a:r>
          </a:p>
        </p:txBody>
      </p:sp>
      <p:sp>
        <p:nvSpPr>
          <p:cNvPr id="4" name="Slide Number Placeholder 3">
            <a:extLst>
              <a:ext uri="{FF2B5EF4-FFF2-40B4-BE49-F238E27FC236}">
                <a16:creationId xmlns:a16="http://schemas.microsoft.com/office/drawing/2014/main" id="{55169284-B6C5-B490-C8B8-60B07E0012CE}"/>
              </a:ext>
            </a:extLst>
          </p:cNvPr>
          <p:cNvSpPr>
            <a:spLocks noGrp="1"/>
          </p:cNvSpPr>
          <p:nvPr>
            <p:ph type="sldNum" sz="quarter" idx="5"/>
          </p:nvPr>
        </p:nvSpPr>
        <p:spPr/>
        <p:txBody>
          <a:bodyPr/>
          <a:lstStyle/>
          <a:p>
            <a:fld id="{BEF4F4AE-9522-4919-A6E7-F105C6A715FD}" type="slidenum">
              <a:rPr lang="en-US" smtClean="0"/>
              <a:t>22</a:t>
            </a:fld>
            <a:endParaRPr lang="en-US"/>
          </a:p>
        </p:txBody>
      </p:sp>
    </p:spTree>
    <p:extLst>
      <p:ext uri="{BB962C8B-B14F-4D97-AF65-F5344CB8AC3E}">
        <p14:creationId xmlns:p14="http://schemas.microsoft.com/office/powerpoint/2010/main" val="108492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394B9-20F5-C135-6350-044296403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8B26C-FEE2-5AFB-FC94-19212EBEB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262FA-F5F4-CEBA-4975-2EA277DDBC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8AB11592-B484-CD22-BD7E-82B4082BB6FD}"/>
              </a:ext>
            </a:extLst>
          </p:cNvPr>
          <p:cNvSpPr>
            <a:spLocks noGrp="1"/>
          </p:cNvSpPr>
          <p:nvPr>
            <p:ph type="sldNum" sz="quarter" idx="5"/>
          </p:nvPr>
        </p:nvSpPr>
        <p:spPr/>
        <p:txBody>
          <a:bodyPr/>
          <a:lstStyle/>
          <a:p>
            <a:fld id="{BEF4F4AE-9522-4919-A6E7-F105C6A715FD}" type="slidenum">
              <a:rPr lang="en-US" smtClean="0"/>
              <a:t>23</a:t>
            </a:fld>
            <a:endParaRPr lang="en-US"/>
          </a:p>
        </p:txBody>
      </p:sp>
    </p:spTree>
    <p:extLst>
      <p:ext uri="{BB962C8B-B14F-4D97-AF65-F5344CB8AC3E}">
        <p14:creationId xmlns:p14="http://schemas.microsoft.com/office/powerpoint/2010/main" val="305267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6CF9-24AF-5A91-4F2F-A7CEBF8AE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AD799-461D-4B71-5DB0-28F1FEFA2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7DF5F-1C59-7E61-6CC6-7F9C3D1054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086EE834-8CDE-9740-8A15-A9B2C22DA886}"/>
              </a:ext>
            </a:extLst>
          </p:cNvPr>
          <p:cNvSpPr>
            <a:spLocks noGrp="1"/>
          </p:cNvSpPr>
          <p:nvPr>
            <p:ph type="sldNum" sz="quarter" idx="5"/>
          </p:nvPr>
        </p:nvSpPr>
        <p:spPr/>
        <p:txBody>
          <a:bodyPr/>
          <a:lstStyle/>
          <a:p>
            <a:fld id="{BEF4F4AE-9522-4919-A6E7-F105C6A715FD}" type="slidenum">
              <a:rPr lang="en-US" smtClean="0"/>
              <a:t>24</a:t>
            </a:fld>
            <a:endParaRPr lang="en-US"/>
          </a:p>
        </p:txBody>
      </p:sp>
    </p:spTree>
    <p:extLst>
      <p:ext uri="{BB962C8B-B14F-4D97-AF65-F5344CB8AC3E}">
        <p14:creationId xmlns:p14="http://schemas.microsoft.com/office/powerpoint/2010/main" val="98197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E036-06C1-EE08-51ED-8697048003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48520-7E3B-F347-9D30-0495B7AB8520}"/>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4" name="Footer Placeholder 3">
            <a:extLst>
              <a:ext uri="{FF2B5EF4-FFF2-40B4-BE49-F238E27FC236}">
                <a16:creationId xmlns:a16="http://schemas.microsoft.com/office/drawing/2014/main" id="{929421E3-C77B-30A6-1517-22C0D93547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5E2FB2-3167-D373-2D72-EACA3DE1960F}"/>
              </a:ext>
            </a:extLst>
          </p:cNvPr>
          <p:cNvSpPr>
            <a:spLocks noGrp="1"/>
          </p:cNvSpPr>
          <p:nvPr>
            <p:ph type="sldNum" sz="quarter" idx="12"/>
          </p:nvPr>
        </p:nvSpPr>
        <p:spPr/>
        <p:txBody>
          <a:bodyPr/>
          <a:lstStyle/>
          <a:p>
            <a:fld id="{F8E9973C-1635-49EB-8EEC-3C675ECB447A}" type="slidenum">
              <a:rPr lang="en-US" smtClean="0"/>
              <a:t>‹#›</a:t>
            </a:fld>
            <a:endParaRPr lang="en-US" dirty="0"/>
          </a:p>
        </p:txBody>
      </p:sp>
    </p:spTree>
    <p:extLst>
      <p:ext uri="{BB962C8B-B14F-4D97-AF65-F5344CB8AC3E}">
        <p14:creationId xmlns:p14="http://schemas.microsoft.com/office/powerpoint/2010/main" val="214249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D811-8090-45B6-9E11-018A0334D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24166-57D0-46A6-835A-7A103065A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43E24-40EA-40EC-B460-2A77106D0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51199-737C-45F7-B45F-3148D8A124E6}"/>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6" name="Footer Placeholder 5">
            <a:extLst>
              <a:ext uri="{FF2B5EF4-FFF2-40B4-BE49-F238E27FC236}">
                <a16:creationId xmlns:a16="http://schemas.microsoft.com/office/drawing/2014/main" id="{611563EE-F2B2-4751-8042-A086281851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5F4389C-F7C1-48F0-A0CC-A4C7F8B03CCC}"/>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53086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26B2-DC10-4E04-8B28-D90C3493C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8A94-576A-4C88-9B69-AA2D29B3B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F74B7F-B3BB-4B8E-B34A-4AFD89400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5BDD0-CC3E-4B26-8719-E276BDBF8E8C}"/>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6" name="Footer Placeholder 5">
            <a:extLst>
              <a:ext uri="{FF2B5EF4-FFF2-40B4-BE49-F238E27FC236}">
                <a16:creationId xmlns:a16="http://schemas.microsoft.com/office/drawing/2014/main" id="{2E508E5C-A387-4471-9DBC-72C28A10BE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32F67F-B448-4D03-9590-6AA9239C1C10}"/>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82724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73B9-8033-43BE-90F0-708BF4087E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73692-6916-4E7D-95DB-D6DB6447D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A1776-6DB9-415A-9827-13C3FE9034B3}"/>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5" name="Footer Placeholder 4">
            <a:extLst>
              <a:ext uri="{FF2B5EF4-FFF2-40B4-BE49-F238E27FC236}">
                <a16:creationId xmlns:a16="http://schemas.microsoft.com/office/drawing/2014/main" id="{5C7142A8-9B2B-4737-BEBF-6CF7107A36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74A4A35-CC66-4636-8302-42CB40D033CF}"/>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46094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1CAE5-4A39-4A13-A5E8-BF474366F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6D40D0-B604-4E33-AAC6-9A8AE7465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86A0D-DC4C-46B5-A5DB-1C0F142B52C2}"/>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5" name="Footer Placeholder 4">
            <a:extLst>
              <a:ext uri="{FF2B5EF4-FFF2-40B4-BE49-F238E27FC236}">
                <a16:creationId xmlns:a16="http://schemas.microsoft.com/office/drawing/2014/main" id="{F7312AA7-D63A-4F7B-9915-CF76748A70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8AF9B4-8B72-4E1E-9510-2FDD88D908A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89447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5"/>
            <a:ext cx="10566400" cy="684212"/>
          </a:xfrm>
        </p:spPr>
        <p:txBody>
          <a:bodyPr>
            <a:normAutofit/>
          </a:bodyPr>
          <a:lstStyle>
            <a:lvl1pPr algn="ctr">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3FA49410-1390-4453-99C1-2592E31CE662}" type="datetimeFigureOut">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0A7EA9-C67B-4A7F-9BA6-429B8EE19F6B}" type="slidenum">
              <a:rPr lang="en-US" smtClean="0"/>
              <a:t>‹#›</a:t>
            </a:fld>
            <a:endParaRPr lang="en-US" dirty="0"/>
          </a:p>
        </p:txBody>
      </p:sp>
      <p:sp>
        <p:nvSpPr>
          <p:cNvPr id="8" name="Content Placeholder 7"/>
          <p:cNvSpPr>
            <a:spLocks noGrp="1"/>
          </p:cNvSpPr>
          <p:nvPr>
            <p:ph sz="quarter" idx="13"/>
          </p:nvPr>
        </p:nvSpPr>
        <p:spPr>
          <a:xfrm>
            <a:off x="812800" y="1126836"/>
            <a:ext cx="10566400" cy="4588164"/>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14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FA49410-1390-4453-99C1-2592E31CE662}" type="datetimeFigureOut">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0A7EA9-C67B-4A7F-9BA6-429B8EE19F6B}" type="slidenum">
              <a:rPr lang="en-US" smtClean="0"/>
              <a:t>‹#›</a:t>
            </a:fld>
            <a:endParaRPr lang="en-US" dirty="0"/>
          </a:p>
        </p:txBody>
      </p:sp>
    </p:spTree>
    <p:extLst>
      <p:ext uri="{BB962C8B-B14F-4D97-AF65-F5344CB8AC3E}">
        <p14:creationId xmlns:p14="http://schemas.microsoft.com/office/powerpoint/2010/main" val="127462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89DA-A968-19FB-F77D-E09A15C3E1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D2831-0B47-D41E-7CC1-DF71DCCDF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972A3B-E81C-EE1A-72AE-16D99C923E00}"/>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80DEF1E1-E364-01CB-CE3D-19E00C0B75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953C12-E116-808F-47D7-0406090E1B3D}"/>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55676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E001-A9CA-030B-F838-8EE670926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186CA-2B1B-9825-402F-86917C32C7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C923C-0B47-B63F-F84A-46A567B9AFEA}"/>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CB9A6AEC-3E79-D470-9508-CFC836E91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7DB3CC-5F7D-2400-C76A-4D755CFB30EF}"/>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70907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F111-4C44-6BD5-AC37-8FCBA53F12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D6706A-3AB8-98DA-2C4A-43A9EE207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C04339-F7C9-5A1C-2690-A555CA0CA633}"/>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9236E568-14EF-06BC-4095-01F42759F4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0B6B9B-9703-D6F9-3677-510FE4CA790E}"/>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608276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9CCE-F0E3-E0B7-49BB-BC46D5874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D74A4-DB0F-9273-A33F-D68613965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BA0FC-0203-7EE3-724E-5A02CA122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B57887-6AD3-5B15-72B5-3B7BF057A4C0}"/>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6" name="Footer Placeholder 5">
            <a:extLst>
              <a:ext uri="{FF2B5EF4-FFF2-40B4-BE49-F238E27FC236}">
                <a16:creationId xmlns:a16="http://schemas.microsoft.com/office/drawing/2014/main" id="{F2CB674B-13AC-A50F-230F-36F7870EB2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B61D22-5CCF-0639-12B0-DEDEB12B99B8}"/>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299667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694E-9AB6-E7AB-E9B7-1928AE8FBC4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50BBB2C-C123-E741-584F-D8954283BC06}"/>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4" name="Footer Placeholder 3">
            <a:extLst>
              <a:ext uri="{FF2B5EF4-FFF2-40B4-BE49-F238E27FC236}">
                <a16:creationId xmlns:a16="http://schemas.microsoft.com/office/drawing/2014/main" id="{0529F8A9-9C83-0E02-334B-29B9E7C8AD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CA4CD0-1DE7-622B-F49C-150A4D17B7D5}"/>
              </a:ext>
            </a:extLst>
          </p:cNvPr>
          <p:cNvSpPr>
            <a:spLocks noGrp="1"/>
          </p:cNvSpPr>
          <p:nvPr>
            <p:ph type="sldNum" sz="quarter" idx="12"/>
          </p:nvPr>
        </p:nvSpPr>
        <p:spPr/>
        <p:txBody>
          <a:bodyPr/>
          <a:lstStyle/>
          <a:p>
            <a:fld id="{F8E9973C-1635-49EB-8EEC-3C675ECB447A}" type="slidenum">
              <a:rPr lang="en-US" smtClean="0"/>
              <a:t>‹#›</a:t>
            </a:fld>
            <a:endParaRPr lang="en-US" dirty="0"/>
          </a:p>
        </p:txBody>
      </p:sp>
    </p:spTree>
    <p:extLst>
      <p:ext uri="{BB962C8B-B14F-4D97-AF65-F5344CB8AC3E}">
        <p14:creationId xmlns:p14="http://schemas.microsoft.com/office/powerpoint/2010/main" val="341173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9922-A563-6098-24B8-A02795538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ED36C5-1D47-6ED3-02C6-04431BA3B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0BB82-A04A-1B56-DF58-49EF93E2E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414454-8642-3EEF-2820-45FF504DA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4D6BF-1B1F-C885-82B5-C627186DD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C8EA5-AA83-BF24-02C0-B06745D935B0}"/>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8" name="Footer Placeholder 7">
            <a:extLst>
              <a:ext uri="{FF2B5EF4-FFF2-40B4-BE49-F238E27FC236}">
                <a16:creationId xmlns:a16="http://schemas.microsoft.com/office/drawing/2014/main" id="{52265583-BCCB-21E8-72DF-DDA54A3930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E0784D-9117-9BED-8896-F37366DAC55C}"/>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271464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EA7B-5C34-C12B-62D8-04DCC34016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8BE2F-C210-3B5E-AEC0-60FF947B2F7D}"/>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4" name="Footer Placeholder 3">
            <a:extLst>
              <a:ext uri="{FF2B5EF4-FFF2-40B4-BE49-F238E27FC236}">
                <a16:creationId xmlns:a16="http://schemas.microsoft.com/office/drawing/2014/main" id="{67A51E7D-0D7D-8043-2256-4353BFD471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5D1256-A5F1-0F8D-F366-270B18D712A0}"/>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448243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51965-87EC-A4D5-98CE-3789932108CE}"/>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3" name="Footer Placeholder 2">
            <a:extLst>
              <a:ext uri="{FF2B5EF4-FFF2-40B4-BE49-F238E27FC236}">
                <a16:creationId xmlns:a16="http://schemas.microsoft.com/office/drawing/2014/main" id="{A2A437E9-3A25-5BB8-544D-19C017F434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943270-7E8D-00CD-A682-F68DFC27480D}"/>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177855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8418-0FDD-7C93-7E7E-FDDB20844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F31E1-B4E8-A0D7-08E8-279E7F3E7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EADE0-CAB1-526B-BA24-707E14D0B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9584B-7754-B5A4-94E5-B93339672068}"/>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6" name="Footer Placeholder 5">
            <a:extLst>
              <a:ext uri="{FF2B5EF4-FFF2-40B4-BE49-F238E27FC236}">
                <a16:creationId xmlns:a16="http://schemas.microsoft.com/office/drawing/2014/main" id="{1E9762BC-61E2-5BE3-F160-DC78A614B2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3830B-84CA-6081-14DF-50598784B150}"/>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953055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CFEE-D5C8-76CC-F494-DF32F5DC0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63A149-CBDB-4918-4C93-94F02EEC5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FB7080-FFAE-2BF1-18EA-4E0072D6F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DD2AE-8A7F-B77C-E2E2-31B15FC50263}"/>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6" name="Footer Placeholder 5">
            <a:extLst>
              <a:ext uri="{FF2B5EF4-FFF2-40B4-BE49-F238E27FC236}">
                <a16:creationId xmlns:a16="http://schemas.microsoft.com/office/drawing/2014/main" id="{F1FD8AFA-6687-5119-EFD8-CF8E72A0E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2E4D10-2486-5409-0A4D-73D8714B1163}"/>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3845682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D76A-4A91-8102-23D6-53D5C9040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80F41-3189-DB8C-79C1-113A52E36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A099D-1A6D-03B1-D620-759285474EDB}"/>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E19FFFEE-8182-2E52-E119-419FA7647B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BB5443-23B9-80C9-346E-95C130883A05}"/>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424615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FE7D08-14DA-4107-D8B0-944C126D04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9FCA6-BB9B-6F1C-A80C-75F3A0BC62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22D33-3D42-ACDD-B2BF-CD21A1408199}"/>
              </a:ext>
            </a:extLst>
          </p:cNvPr>
          <p:cNvSpPr>
            <a:spLocks noGrp="1"/>
          </p:cNvSpPr>
          <p:nvPr>
            <p:ph type="dt" sz="half" idx="10"/>
          </p:nvPr>
        </p:nvSpPr>
        <p:spPr/>
        <p:txBody>
          <a:body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965879F2-16BB-B19D-7E01-EBF081294B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039F93-4B5F-3F92-87C4-F51A57E206EB}"/>
              </a:ext>
            </a:extLst>
          </p:cNvPr>
          <p:cNvSpPr>
            <a:spLocks noGrp="1"/>
          </p:cNvSpPr>
          <p:nvPr>
            <p:ph type="sldNum" sz="quarter" idx="12"/>
          </p:nvPr>
        </p:nvSpPr>
        <p:spPr/>
        <p:txBody>
          <a:bodyPr/>
          <a:lstStyle/>
          <a:p>
            <a:fld id="{94DADB93-BC89-41BE-A32B-807CA08B1B86}" type="slidenum">
              <a:rPr lang="en-US" smtClean="0"/>
              <a:t>‹#›</a:t>
            </a:fld>
            <a:endParaRPr lang="en-US" dirty="0"/>
          </a:p>
        </p:txBody>
      </p:sp>
    </p:spTree>
    <p:extLst>
      <p:ext uri="{BB962C8B-B14F-4D97-AF65-F5344CB8AC3E}">
        <p14:creationId xmlns:p14="http://schemas.microsoft.com/office/powerpoint/2010/main" val="65514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B40B-413A-4807-8A57-CB2E5B1C3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18D3A-AE51-4EC3-952B-3F1729DCE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C8C65-A505-46B7-8C05-D930C02DC95B}"/>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39238E52-D264-47DB-8B7A-C0D1C42E8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BEFE39-8E94-455D-886F-22F668FD2121}"/>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70184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A314-8F06-4F08-8824-8A603D01B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AB126-0DCD-4B0E-B6D7-23E8AC1D06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E4C27-B867-43A2-9753-3E8E2F336585}"/>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0D612CAD-72E6-459D-889D-7BBC21345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C0962-9518-4543-98CF-7B416D43D427}"/>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37261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00A2-879B-466F-8190-4EA255F68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E7C49-DA2E-41E4-990D-35EA399A8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0B88B-6C59-4F3B-8019-6C4BD94C0104}"/>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343BD134-8098-4689-8D7C-C1A26B1D0C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5E44C5-25F1-4606-9FDF-4D3656391FA2}"/>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14685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D563-1295-4138-BC20-9BCA643EFB84}"/>
              </a:ext>
            </a:extLst>
          </p:cNvPr>
          <p:cNvSpPr>
            <a:spLocks noGrp="1"/>
          </p:cNvSpPr>
          <p:nvPr>
            <p:ph type="ctrTitle" hasCustomPrompt="1"/>
          </p:nvPr>
        </p:nvSpPr>
        <p:spPr>
          <a:xfrm>
            <a:off x="1524000" y="1122363"/>
            <a:ext cx="9144000" cy="833437"/>
          </a:xfrm>
        </p:spPr>
        <p:txBody>
          <a:bodyPr anchor="b"/>
          <a:lstStyle>
            <a:lvl1pPr algn="ctr">
              <a:defRPr sz="6000"/>
            </a:lvl1pPr>
          </a:lstStyle>
          <a:p>
            <a:r>
              <a:rPr lang="en-US" dirty="0"/>
              <a:t>Name of Division</a:t>
            </a:r>
          </a:p>
        </p:txBody>
      </p:sp>
      <p:sp>
        <p:nvSpPr>
          <p:cNvPr id="3" name="Subtitle 2">
            <a:extLst>
              <a:ext uri="{FF2B5EF4-FFF2-40B4-BE49-F238E27FC236}">
                <a16:creationId xmlns:a16="http://schemas.microsoft.com/office/drawing/2014/main" id="{EA0CC3B3-C126-46FD-B4D0-4BA83C61562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 Budget Presentation</a:t>
            </a:r>
          </a:p>
          <a:p>
            <a:r>
              <a:rPr lang="en-US" dirty="0"/>
              <a:t>Month Year</a:t>
            </a:r>
          </a:p>
        </p:txBody>
      </p:sp>
      <p:sp>
        <p:nvSpPr>
          <p:cNvPr id="4" name="Date Placeholder 3">
            <a:extLst>
              <a:ext uri="{FF2B5EF4-FFF2-40B4-BE49-F238E27FC236}">
                <a16:creationId xmlns:a16="http://schemas.microsoft.com/office/drawing/2014/main" id="{9BE7CE79-569D-4797-9145-3543D19CBD93}"/>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5" name="Footer Placeholder 4">
            <a:extLst>
              <a:ext uri="{FF2B5EF4-FFF2-40B4-BE49-F238E27FC236}">
                <a16:creationId xmlns:a16="http://schemas.microsoft.com/office/drawing/2014/main" id="{25389B64-F688-47CD-B95F-977451C4B7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7C04DA-50E3-4C89-9E4B-2F4D4086D922}"/>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pic>
        <p:nvPicPr>
          <p:cNvPr id="7" name="Picture 6" descr="Shape&#10;&#10;Description automatically generated">
            <a:extLst>
              <a:ext uri="{FF2B5EF4-FFF2-40B4-BE49-F238E27FC236}">
                <a16:creationId xmlns:a16="http://schemas.microsoft.com/office/drawing/2014/main" id="{52E98C73-C4E9-7206-4632-969926246E75}"/>
              </a:ext>
            </a:extLst>
          </p:cNvPr>
          <p:cNvPicPr>
            <a:picLocks noChangeAspect="1"/>
          </p:cNvPicPr>
          <p:nvPr userDrawn="1"/>
        </p:nvPicPr>
        <p:blipFill>
          <a:blip r:embed="rId2"/>
          <a:stretch>
            <a:fillRect/>
          </a:stretch>
        </p:blipFill>
        <p:spPr>
          <a:xfrm>
            <a:off x="381000" y="5006975"/>
            <a:ext cx="1600200" cy="1600200"/>
          </a:xfrm>
          <a:prstGeom prst="rect">
            <a:avLst/>
          </a:prstGeom>
        </p:spPr>
      </p:pic>
    </p:spTree>
    <p:extLst>
      <p:ext uri="{BB962C8B-B14F-4D97-AF65-F5344CB8AC3E}">
        <p14:creationId xmlns:p14="http://schemas.microsoft.com/office/powerpoint/2010/main" val="1909446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AE57-9E63-44F5-B8F7-C5F466994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76ECD-66BC-45D9-B4B4-31B00497B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46E9A-ACAE-41F5-BC95-1274E5F9E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86D9D-ABE5-44DE-954C-78DEBBCB0429}"/>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6" name="Footer Placeholder 5">
            <a:extLst>
              <a:ext uri="{FF2B5EF4-FFF2-40B4-BE49-F238E27FC236}">
                <a16:creationId xmlns:a16="http://schemas.microsoft.com/office/drawing/2014/main" id="{EA68EBAF-0239-4AFB-B172-90C26A267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871EF6-BB14-471B-AE99-0FFE2AD2855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254825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B963-3470-42EF-901B-CD618DE42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67362B-782D-414C-9D72-249DE3349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6BADB-AD9B-43CD-8AE9-63AA493A3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7904B-E553-445F-8175-45E0F21B0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F4B57-5766-4D83-9DA5-E26E04E27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93DD-C19A-44A5-AC64-EAEDF786DC96}"/>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8" name="Footer Placeholder 7">
            <a:extLst>
              <a:ext uri="{FF2B5EF4-FFF2-40B4-BE49-F238E27FC236}">
                <a16:creationId xmlns:a16="http://schemas.microsoft.com/office/drawing/2014/main" id="{E10F2CE0-059A-4803-B821-248ED8434C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97D210-0106-4AE8-B273-47ACF67B614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404222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42A6-D2EE-4D13-A174-E8C262F29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5C191-FA74-4AB1-92F0-F7F3E8781E7A}"/>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4" name="Footer Placeholder 3">
            <a:extLst>
              <a:ext uri="{FF2B5EF4-FFF2-40B4-BE49-F238E27FC236}">
                <a16:creationId xmlns:a16="http://schemas.microsoft.com/office/drawing/2014/main" id="{347F3BF0-2657-4CB2-958E-4ADB5EE875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7DBB5-BBB8-4D02-887C-4090BC302C9D}"/>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110691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F92E8-D9B8-41CA-8D2E-36C7A5EC2F85}"/>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3" name="Footer Placeholder 2">
            <a:extLst>
              <a:ext uri="{FF2B5EF4-FFF2-40B4-BE49-F238E27FC236}">
                <a16:creationId xmlns:a16="http://schemas.microsoft.com/office/drawing/2014/main" id="{8B5D3D09-826D-4FAE-828A-A9BB8FD91C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61E330-3543-4400-A87C-C306AA2951BC}"/>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79774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8E7E-94D9-4A8C-983D-B47BE2C1A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DB3B3-ED6D-4182-9934-A39824BD0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A1E15-D5B1-4F59-B7D9-E5BEA4ECE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2E4E8-9315-4DD9-A921-5718A762C3EA}"/>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6" name="Footer Placeholder 5">
            <a:extLst>
              <a:ext uri="{FF2B5EF4-FFF2-40B4-BE49-F238E27FC236}">
                <a16:creationId xmlns:a16="http://schemas.microsoft.com/office/drawing/2014/main" id="{474BC5DC-423D-4B7A-BF3D-48094207EA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00455F-1A69-43A9-AD77-2A6B24B6FD55}"/>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012721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D7FA-F917-4B3A-B0EF-66C976EA0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624C4-F791-4D40-A861-2DD95A06D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E1D5A0-3790-4DF5-A373-D0D51CA1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F9A2E-AAAD-4E0C-B7FC-F39D36501D5D}"/>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6" name="Footer Placeholder 5">
            <a:extLst>
              <a:ext uri="{FF2B5EF4-FFF2-40B4-BE49-F238E27FC236}">
                <a16:creationId xmlns:a16="http://schemas.microsoft.com/office/drawing/2014/main" id="{3167E081-1CB9-4DE6-851A-449251FC6E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6B75CE-04DC-4314-A97C-65B42F6164D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976955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8DA4-E92E-4159-B3AE-7973C8F47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EA3536-FDFC-4009-9AF3-53EB54AA5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2FDE5-C197-45D1-9053-4DB0E950EB25}"/>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BB14BFFE-CB1A-4AF2-BD6F-B41DD9EFBA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9CBD4C-B79B-49A9-B5D1-EDAB79C17B3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50514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B7B5C-9285-4405-909C-50FFEC743A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99862-2A78-4817-9B2F-76BE0DCFC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6797F-C693-4FBB-BC65-2060F89A745D}"/>
              </a:ext>
            </a:extLst>
          </p:cNvPr>
          <p:cNvSpPr>
            <a:spLocks noGrp="1"/>
          </p:cNvSpPr>
          <p:nvPr>
            <p:ph type="dt" sz="half" idx="10"/>
          </p:nvPr>
        </p:nvSpPr>
        <p:spPr/>
        <p:txBody>
          <a:body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41D5DE2B-C375-4D39-B4AE-03D0297CE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440647-01F8-457D-9482-8433B5AA220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8263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A77A-14BE-49D6-BCAD-542B5E577388}"/>
              </a:ext>
            </a:extLst>
          </p:cNvPr>
          <p:cNvSpPr>
            <a:spLocks noGrp="1"/>
          </p:cNvSpPr>
          <p:nvPr>
            <p:ph type="title"/>
          </p:nvPr>
        </p:nvSpPr>
        <p:spPr>
          <a:xfrm>
            <a:off x="838200" y="136525"/>
            <a:ext cx="10515600" cy="658605"/>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43ED36D-E9D5-4010-A84C-71B09B716551}"/>
              </a:ext>
            </a:extLst>
          </p:cNvPr>
          <p:cNvSpPr>
            <a:spLocks noGrp="1"/>
          </p:cNvSpPr>
          <p:nvPr>
            <p:ph idx="1"/>
          </p:nvPr>
        </p:nvSpPr>
        <p:spPr>
          <a:xfrm>
            <a:off x="838200" y="1053548"/>
            <a:ext cx="10515600" cy="5123415"/>
          </a:xfr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B7C945D-28CA-4A4D-8DAA-B52FC7AB194E}"/>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5" name="Footer Placeholder 4">
            <a:extLst>
              <a:ext uri="{FF2B5EF4-FFF2-40B4-BE49-F238E27FC236}">
                <a16:creationId xmlns:a16="http://schemas.microsoft.com/office/drawing/2014/main" id="{0B017ACF-4C42-40D5-864A-38A2AAF0E6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0DDC25-46D1-4D95-8EBA-B0356D3B81B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6483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E5C9-5AC9-4477-A603-FFC6867EF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69924-3B98-4E19-9E91-D9C917E13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0362C-CFEE-4DBF-86E9-61E6C249E2A5}"/>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5" name="Footer Placeholder 4">
            <a:extLst>
              <a:ext uri="{FF2B5EF4-FFF2-40B4-BE49-F238E27FC236}">
                <a16:creationId xmlns:a16="http://schemas.microsoft.com/office/drawing/2014/main" id="{041BBD74-D8C7-4FA4-85EE-B690C0ECBF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F1E90-D80F-4C54-8F2B-CE982B33772B}"/>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9461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4D4E-2978-47DC-A0B9-AD65401BE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6F2ED-E040-4536-9B7C-F3131BDD0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7FB39-7C2F-4692-BFDC-F4BB6E98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A5032-D0E1-4179-8B40-E46B219A9285}"/>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6" name="Footer Placeholder 5">
            <a:extLst>
              <a:ext uri="{FF2B5EF4-FFF2-40B4-BE49-F238E27FC236}">
                <a16:creationId xmlns:a16="http://schemas.microsoft.com/office/drawing/2014/main" id="{7DC5AE84-F9F8-4634-B51A-1FEED434DF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AB939A6-3E68-48DE-A7A6-26C8D89B273E}"/>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46193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333A-B077-4533-8252-2B728100B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5339B-34CA-4C6D-A7A1-7F5E1027E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D289E-AD73-4148-ABA1-512F135633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65FE1-E7B6-47BF-BA11-583D76404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61091-AD12-422C-8AF9-08B59450A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404481-24E6-4148-A4A4-6C583F8B5731}"/>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8" name="Footer Placeholder 7">
            <a:extLst>
              <a:ext uri="{FF2B5EF4-FFF2-40B4-BE49-F238E27FC236}">
                <a16:creationId xmlns:a16="http://schemas.microsoft.com/office/drawing/2014/main" id="{4FC27796-FF7D-41B8-9529-A1E5B7A37C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FDE769E-87ED-4004-9140-4D44F8C8D0F4}"/>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14196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AE87-2586-420F-ADF5-339BF91B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339F2-0208-48D7-8EE9-6CDC594606FE}"/>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4" name="Footer Placeholder 3">
            <a:extLst>
              <a:ext uri="{FF2B5EF4-FFF2-40B4-BE49-F238E27FC236}">
                <a16:creationId xmlns:a16="http://schemas.microsoft.com/office/drawing/2014/main" id="{462FBF11-7FE2-4075-B621-F1B7CB7C53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F77E997-C9AF-4046-85DB-43ED7F5EB27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415516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A56B2-88D4-4682-907F-0155C52900C2}"/>
              </a:ext>
            </a:extLst>
          </p:cNvPr>
          <p:cNvSpPr>
            <a:spLocks noGrp="1"/>
          </p:cNvSpPr>
          <p:nvPr>
            <p:ph type="dt" sz="half" idx="10"/>
          </p:nvPr>
        </p:nvSpPr>
        <p:spPr/>
        <p:txBody>
          <a:bodyPr/>
          <a:lstStyle/>
          <a:p>
            <a:fld id="{6BFA6B0B-9608-4FD6-92FD-FDA55AED0974}" type="datetimeFigureOut">
              <a:rPr lang="en-US" smtClean="0"/>
              <a:t>1/10/2025</a:t>
            </a:fld>
            <a:endParaRPr lang="en-US" dirty="0"/>
          </a:p>
        </p:txBody>
      </p:sp>
      <p:sp>
        <p:nvSpPr>
          <p:cNvPr id="3" name="Footer Placeholder 2">
            <a:extLst>
              <a:ext uri="{FF2B5EF4-FFF2-40B4-BE49-F238E27FC236}">
                <a16:creationId xmlns:a16="http://schemas.microsoft.com/office/drawing/2014/main" id="{CD5A9E39-7163-409D-B3EA-11038B0EFA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5A198F2-03C4-4A4B-83C6-B24F40D78F76}"/>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34626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057"/>
        </a:solidFill>
        <a:effectLst/>
      </p:bgPr>
    </p:bg>
    <p:spTree>
      <p:nvGrpSpPr>
        <p:cNvPr id="1" name=""/>
        <p:cNvGrpSpPr/>
        <p:nvPr/>
      </p:nvGrpSpPr>
      <p:grpSpPr>
        <a:xfrm>
          <a:off x="0" y="0"/>
          <a:ext cx="0" cy="0"/>
          <a:chOff x="0" y="0"/>
          <a:chExt cx="0" cy="0"/>
        </a:xfrm>
      </p:grpSpPr>
      <p:pic>
        <p:nvPicPr>
          <p:cNvPr id="10" name="Picture 9" descr="Shape&#10;&#10;Description automatically generated with low confidence">
            <a:extLst>
              <a:ext uri="{FF2B5EF4-FFF2-40B4-BE49-F238E27FC236}">
                <a16:creationId xmlns:a16="http://schemas.microsoft.com/office/drawing/2014/main" id="{AAAC26EE-4FAB-4B35-B9AC-7EA8A400167E}"/>
              </a:ext>
            </a:extLst>
          </p:cNvPr>
          <p:cNvPicPr>
            <a:picLocks noChangeAspect="1"/>
          </p:cNvPicPr>
          <p:nvPr userDrawn="1"/>
        </p:nvPicPr>
        <p:blipFill>
          <a:blip r:embed="rId17">
            <a:alphaModFix amt="5000"/>
            <a:extLst>
              <a:ext uri="{28A0092B-C50C-407E-A947-70E740481C1C}">
                <a14:useLocalDpi xmlns:a14="http://schemas.microsoft.com/office/drawing/2010/main" val="0"/>
              </a:ext>
            </a:extLst>
          </a:blip>
          <a:stretch>
            <a:fillRect/>
          </a:stretch>
        </p:blipFill>
        <p:spPr>
          <a:xfrm>
            <a:off x="2818015" y="151015"/>
            <a:ext cx="6570459" cy="6570459"/>
          </a:xfrm>
          <a:prstGeom prst="rect">
            <a:avLst/>
          </a:prstGeom>
        </p:spPr>
      </p:pic>
      <p:sp>
        <p:nvSpPr>
          <p:cNvPr id="2" name="Title Placeholder 1">
            <a:extLst>
              <a:ext uri="{FF2B5EF4-FFF2-40B4-BE49-F238E27FC236}">
                <a16:creationId xmlns:a16="http://schemas.microsoft.com/office/drawing/2014/main" id="{876F072D-3AE0-47A4-941C-4995EE1A0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6E68F6-46C9-48CD-8144-0D11257F6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093EA3-DC97-4F86-8D1D-A20E1AE2B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A6B0B-9608-4FD6-92FD-FDA55AED0974}" type="datetimeFigureOut">
              <a:rPr lang="en-US" smtClean="0"/>
              <a:t>1/10/2025</a:t>
            </a:fld>
            <a:endParaRPr lang="en-US" dirty="0"/>
          </a:p>
        </p:txBody>
      </p:sp>
      <p:sp>
        <p:nvSpPr>
          <p:cNvPr id="11" name="Footer Placeholder 10">
            <a:extLst>
              <a:ext uri="{FF2B5EF4-FFF2-40B4-BE49-F238E27FC236}">
                <a16:creationId xmlns:a16="http://schemas.microsoft.com/office/drawing/2014/main" id="{377B6294-4DB0-48BB-B7DC-808A7AEE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11">
            <a:extLst>
              <a:ext uri="{FF2B5EF4-FFF2-40B4-BE49-F238E27FC236}">
                <a16:creationId xmlns:a16="http://schemas.microsoft.com/office/drawing/2014/main" id="{60A50D14-27A7-43CE-AFD3-02F9F240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9973C-1635-49EB-8EEC-3C675ECB447A}" type="slidenum">
              <a:rPr lang="en-US" smtClean="0"/>
              <a:t>‹#›</a:t>
            </a:fld>
            <a:endParaRPr lang="en-US" dirty="0"/>
          </a:p>
        </p:txBody>
      </p:sp>
    </p:spTree>
    <p:extLst>
      <p:ext uri="{BB962C8B-B14F-4D97-AF65-F5344CB8AC3E}">
        <p14:creationId xmlns:p14="http://schemas.microsoft.com/office/powerpoint/2010/main" val="1449866657"/>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A73E8-CDDC-BDF9-E8CC-E62995806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2BFDE-56B9-BB68-F1F5-D2F0DDD4F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0BC3A-C9D2-FCE2-FF75-F72C84A21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4253D-799C-44F0-8E94-9C3CA268E388}" type="datetimeFigureOut">
              <a:rPr lang="en-US" smtClean="0"/>
              <a:t>1/10/2025</a:t>
            </a:fld>
            <a:endParaRPr lang="en-US" dirty="0"/>
          </a:p>
        </p:txBody>
      </p:sp>
      <p:sp>
        <p:nvSpPr>
          <p:cNvPr id="5" name="Footer Placeholder 4">
            <a:extLst>
              <a:ext uri="{FF2B5EF4-FFF2-40B4-BE49-F238E27FC236}">
                <a16:creationId xmlns:a16="http://schemas.microsoft.com/office/drawing/2014/main" id="{473DC080-31AE-FB65-BFC4-7342D03C5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728B70-9E8C-1EBF-64A3-35BB2E706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ADB93-BC89-41BE-A32B-807CA08B1B86}" type="slidenum">
              <a:rPr lang="en-US" smtClean="0"/>
              <a:t>‹#›</a:t>
            </a:fld>
            <a:endParaRPr lang="en-US" dirty="0"/>
          </a:p>
        </p:txBody>
      </p:sp>
    </p:spTree>
    <p:extLst>
      <p:ext uri="{BB962C8B-B14F-4D97-AF65-F5344CB8AC3E}">
        <p14:creationId xmlns:p14="http://schemas.microsoft.com/office/powerpoint/2010/main" val="25063561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73495A2-A6C2-44E1-BD64-5C0B8F786FE3}"/>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2776451" y="109451"/>
            <a:ext cx="6612023" cy="6612023"/>
          </a:xfrm>
          <a:prstGeom prst="rect">
            <a:avLst/>
          </a:prstGeom>
        </p:spPr>
      </p:pic>
      <p:sp>
        <p:nvSpPr>
          <p:cNvPr id="2" name="Title Placeholder 1">
            <a:extLst>
              <a:ext uri="{FF2B5EF4-FFF2-40B4-BE49-F238E27FC236}">
                <a16:creationId xmlns:a16="http://schemas.microsoft.com/office/drawing/2014/main" id="{F7B1C651-8445-49F7-8210-45DBA7E4C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D5F4F7-35E4-4279-BFCC-BBAA7772A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81B437-2F8E-4EE8-BFD8-801F790EE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A0A79-9DA1-49C2-BBB2-8D7A7E742064}" type="datetimeFigureOut">
              <a:rPr lang="en-US" smtClean="0"/>
              <a:t>1/10/2025</a:t>
            </a:fld>
            <a:endParaRPr lang="en-US" dirty="0"/>
          </a:p>
        </p:txBody>
      </p:sp>
      <p:sp>
        <p:nvSpPr>
          <p:cNvPr id="5" name="Footer Placeholder 4">
            <a:extLst>
              <a:ext uri="{FF2B5EF4-FFF2-40B4-BE49-F238E27FC236}">
                <a16:creationId xmlns:a16="http://schemas.microsoft.com/office/drawing/2014/main" id="{C5B96618-EB13-4428-B7C8-22415A810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35864A-6E27-49B6-A49D-81E31B1B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C33B-EC8E-4AE9-A36A-E48E461902B2}" type="slidenum">
              <a:rPr lang="en-US" smtClean="0"/>
              <a:t>‹#›</a:t>
            </a:fld>
            <a:endParaRPr lang="en-US" dirty="0"/>
          </a:p>
        </p:txBody>
      </p:sp>
    </p:spTree>
    <p:extLst>
      <p:ext uri="{BB962C8B-B14F-4D97-AF65-F5344CB8AC3E}">
        <p14:creationId xmlns:p14="http://schemas.microsoft.com/office/powerpoint/2010/main" val="280565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5" Type="http://schemas.openxmlformats.org/officeDocument/2006/relationships/image" Target="../media/image10.JPG"/><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william.selph@mt.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53CCE-DBCD-48C1-8B88-6D5699C904BD}"/>
              </a:ext>
            </a:extLst>
          </p:cNvPr>
          <p:cNvSpPr>
            <a:spLocks noGrp="1"/>
          </p:cNvSpPr>
          <p:nvPr>
            <p:ph type="ctrTitle"/>
          </p:nvPr>
        </p:nvSpPr>
        <p:spPr>
          <a:xfrm>
            <a:off x="711200" y="1219200"/>
            <a:ext cx="10363200" cy="1470025"/>
          </a:xfrm>
        </p:spPr>
        <p:txBody>
          <a:bodyPr/>
          <a:lstStyle/>
          <a:p>
            <a:r>
              <a:rPr lang="en-US" sz="4400" cap="all" dirty="0"/>
              <a:t>State Attorney’s Office</a:t>
            </a:r>
            <a:br>
              <a:rPr lang="en-US" sz="4400" cap="all" dirty="0"/>
            </a:br>
            <a:r>
              <a:rPr lang="en-US" sz="4400" cap="all" dirty="0"/>
              <a:t>(SAO)</a:t>
            </a:r>
            <a:endParaRPr lang="en-US" sz="4400" dirty="0"/>
          </a:p>
        </p:txBody>
      </p:sp>
      <p:sp>
        <p:nvSpPr>
          <p:cNvPr id="2" name="Subtitle 1">
            <a:extLst>
              <a:ext uri="{FF2B5EF4-FFF2-40B4-BE49-F238E27FC236}">
                <a16:creationId xmlns:a16="http://schemas.microsoft.com/office/drawing/2014/main" id="{46025283-813E-4A82-80F9-5E5ED833A2AC}"/>
              </a:ext>
            </a:extLst>
          </p:cNvPr>
          <p:cNvSpPr>
            <a:spLocks noGrp="1"/>
          </p:cNvSpPr>
          <p:nvPr>
            <p:ph type="subTitle" idx="1"/>
          </p:nvPr>
        </p:nvSpPr>
        <p:spPr>
          <a:xfrm>
            <a:off x="1625600" y="3886200"/>
            <a:ext cx="8534400" cy="881009"/>
          </a:xfrm>
        </p:spPr>
        <p:txBody>
          <a:bodyPr>
            <a:normAutofit fontScale="92500" lnSpcReduction="10000"/>
          </a:bodyPr>
          <a:lstStyle/>
          <a:p>
            <a:r>
              <a:rPr lang="en-US" sz="2800" b="1" dirty="0"/>
              <a:t>January 2025</a:t>
            </a:r>
          </a:p>
          <a:p>
            <a:r>
              <a:rPr lang="en-US" sz="2800" b="1" dirty="0"/>
              <a:t>Section D Budget Presentation</a:t>
            </a:r>
          </a:p>
          <a:p>
            <a:endParaRPr lang="en-US" dirty="0"/>
          </a:p>
        </p:txBody>
      </p:sp>
      <p:pic>
        <p:nvPicPr>
          <p:cNvPr id="4" name="Picture 3">
            <a:extLst>
              <a:ext uri="{FF2B5EF4-FFF2-40B4-BE49-F238E27FC236}">
                <a16:creationId xmlns:a16="http://schemas.microsoft.com/office/drawing/2014/main" id="{E772643E-9E40-519F-31AC-1616657D7181}"/>
              </a:ext>
            </a:extLst>
          </p:cNvPr>
          <p:cNvPicPr>
            <a:picLocks noChangeAspect="1"/>
          </p:cNvPicPr>
          <p:nvPr/>
        </p:nvPicPr>
        <p:blipFill>
          <a:blip r:embed="rId3"/>
          <a:stretch>
            <a:fillRect/>
          </a:stretch>
        </p:blipFill>
        <p:spPr>
          <a:xfrm>
            <a:off x="10302374" y="5014287"/>
            <a:ext cx="1544052" cy="1600200"/>
          </a:xfrm>
          <a:prstGeom prst="rect">
            <a:avLst/>
          </a:prstGeom>
        </p:spPr>
      </p:pic>
    </p:spTree>
    <p:extLst>
      <p:ext uri="{BB962C8B-B14F-4D97-AF65-F5344CB8AC3E}">
        <p14:creationId xmlns:p14="http://schemas.microsoft.com/office/powerpoint/2010/main" val="420400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F2A6-81F1-9A13-82FB-FB2B49333F19}"/>
              </a:ext>
            </a:extLst>
          </p:cNvPr>
          <p:cNvSpPr>
            <a:spLocks noGrp="1"/>
          </p:cNvSpPr>
          <p:nvPr>
            <p:ph type="title"/>
          </p:nvPr>
        </p:nvSpPr>
        <p:spPr>
          <a:xfrm>
            <a:off x="2133600" y="274638"/>
            <a:ext cx="7924800" cy="615699"/>
          </a:xfrm>
        </p:spPr>
        <p:txBody>
          <a:bodyPr>
            <a:normAutofit/>
          </a:bodyPr>
          <a:lstStyle/>
          <a:p>
            <a:pPr algn="ctr"/>
            <a:r>
              <a:rPr lang="en-US" sz="3200" dirty="0"/>
              <a:t>Appellate Services Significant Cases</a:t>
            </a:r>
          </a:p>
        </p:txBody>
      </p:sp>
      <p:sp>
        <p:nvSpPr>
          <p:cNvPr id="4" name="Text Placeholder 3">
            <a:extLst>
              <a:ext uri="{FF2B5EF4-FFF2-40B4-BE49-F238E27FC236}">
                <a16:creationId xmlns:a16="http://schemas.microsoft.com/office/drawing/2014/main" id="{06B7969B-9DE3-BF5A-C531-64D4B40BD835}"/>
              </a:ext>
            </a:extLst>
          </p:cNvPr>
          <p:cNvSpPr>
            <a:spLocks noGrp="1"/>
          </p:cNvSpPr>
          <p:nvPr>
            <p:ph type="body" idx="4294967295"/>
          </p:nvPr>
        </p:nvSpPr>
        <p:spPr>
          <a:xfrm>
            <a:off x="527365" y="1095790"/>
            <a:ext cx="10661822" cy="5295983"/>
          </a:xfrm>
        </p:spPr>
        <p:txBody>
          <a:bodyPr>
            <a:normAutofit/>
          </a:bodyPr>
          <a:lstStyle/>
          <a:p>
            <a:pPr marR="0" indent="0" algn="ctr">
              <a:lnSpc>
                <a:spcPct val="80000"/>
              </a:lnSpc>
              <a:buNone/>
            </a:pPr>
            <a:r>
              <a:rPr lang="en-US" sz="2000" b="1" i="1" dirty="0"/>
              <a:t>CASES DEMONSTRATING NEED FOR LEGISLATIVE INTERVENTION</a:t>
            </a:r>
          </a:p>
          <a:p>
            <a:pPr marR="0" indent="0">
              <a:lnSpc>
                <a:spcPct val="80000"/>
              </a:lnSpc>
              <a:buNone/>
            </a:pPr>
            <a:endParaRPr lang="en-US" sz="2000" b="1" i="1" dirty="0"/>
          </a:p>
          <a:p>
            <a:pPr marL="0" marR="0" indent="0">
              <a:lnSpc>
                <a:spcPct val="80000"/>
              </a:lnSpc>
              <a:buNone/>
            </a:pPr>
            <a:r>
              <a:rPr lang="en-US" sz="2000" b="1" i="1" dirty="0"/>
              <a:t>State v. Risher, </a:t>
            </a:r>
            <a:r>
              <a:rPr lang="en-US" sz="2000" b="1" dirty="0"/>
              <a:t>2024 MT 309 </a:t>
            </a:r>
          </a:p>
          <a:p>
            <a:pPr marR="0">
              <a:lnSpc>
                <a:spcPct val="80000"/>
              </a:lnSpc>
            </a:pPr>
            <a:r>
              <a:rPr lang="en-US" sz="2000" dirty="0"/>
              <a:t>Held:  Risher was entitled to credit for time served in the underlying case after a warrant was issued even though he was incarcerated on a different case and the warrant issued in this case was not served on him.  </a:t>
            </a:r>
          </a:p>
          <a:p>
            <a:pPr marL="0" marR="0" indent="0">
              <a:lnSpc>
                <a:spcPct val="80000"/>
              </a:lnSpc>
              <a:buNone/>
            </a:pPr>
            <a:endParaRPr lang="en-US" sz="2000" dirty="0"/>
          </a:p>
          <a:p>
            <a:pPr marL="0" marR="0" indent="0">
              <a:buNone/>
            </a:pPr>
            <a:r>
              <a:rPr lang="en-US" sz="2000" b="1" i="1" dirty="0"/>
              <a:t>State v. </a:t>
            </a:r>
            <a:r>
              <a:rPr lang="en-US" sz="2000" b="1" i="1" dirty="0" err="1"/>
              <a:t>Wolfblack</a:t>
            </a:r>
            <a:r>
              <a:rPr lang="en-US" sz="2000" b="1" i="1" dirty="0"/>
              <a:t>, </a:t>
            </a:r>
            <a:r>
              <a:rPr lang="en-US" sz="2100" b="1" dirty="0"/>
              <a:t>2024 MT 166</a:t>
            </a:r>
          </a:p>
          <a:p>
            <a:pPr marR="0"/>
            <a:r>
              <a:rPr lang="en-US" sz="2100" dirty="0"/>
              <a:t>Held:  The sentence imposed upon revocation of a theft conviction had to run concurrently to any other sentence because when the original theft sentence was imposed, </a:t>
            </a:r>
            <a:r>
              <a:rPr lang="en-US" sz="2100" dirty="0" err="1"/>
              <a:t>Wolfblack</a:t>
            </a:r>
            <a:r>
              <a:rPr lang="en-US" sz="2100" dirty="0"/>
              <a:t> did not have any other convictions, so there was no other sentence for the theft sentence to run consecutively to.  The Court reached this conclusion even though </a:t>
            </a:r>
            <a:r>
              <a:rPr lang="en-US" sz="2100" dirty="0" err="1"/>
              <a:t>Wolfblack</a:t>
            </a:r>
            <a:r>
              <a:rPr lang="en-US" sz="2100" dirty="0"/>
              <a:t> was convicted of sexual intercourse without consent after he committed theft and his sexual intercourse without consent sentence was ordered to run consecutively to his theft conviction.  </a:t>
            </a:r>
          </a:p>
          <a:p>
            <a:pPr marR="0">
              <a:lnSpc>
                <a:spcPct val="80000"/>
              </a:lnSpc>
            </a:pPr>
            <a:endParaRPr lang="en-US" sz="2000" dirty="0"/>
          </a:p>
          <a:p>
            <a:endParaRPr lang="en-US" dirty="0"/>
          </a:p>
        </p:txBody>
      </p:sp>
      <p:pic>
        <p:nvPicPr>
          <p:cNvPr id="5" name="Picture 4">
            <a:extLst>
              <a:ext uri="{FF2B5EF4-FFF2-40B4-BE49-F238E27FC236}">
                <a16:creationId xmlns:a16="http://schemas.microsoft.com/office/drawing/2014/main" id="{483732F5-FBC3-1C1A-290A-02B960C5EDD5}"/>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283275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E06-ECF8-8565-43AE-625C762FBEF8}"/>
              </a:ext>
            </a:extLst>
          </p:cNvPr>
          <p:cNvSpPr>
            <a:spLocks noGrp="1"/>
          </p:cNvSpPr>
          <p:nvPr>
            <p:ph type="title"/>
          </p:nvPr>
        </p:nvSpPr>
        <p:spPr>
          <a:xfrm>
            <a:off x="838200" y="292936"/>
            <a:ext cx="10515600" cy="609433"/>
          </a:xfrm>
        </p:spPr>
        <p:txBody>
          <a:bodyPr>
            <a:normAutofit/>
          </a:bodyPr>
          <a:lstStyle/>
          <a:p>
            <a:pPr algn="ctr"/>
            <a:r>
              <a:rPr lang="en-US" sz="3200" dirty="0"/>
              <a:t>Civil Bureau</a:t>
            </a:r>
          </a:p>
        </p:txBody>
      </p:sp>
      <p:sp>
        <p:nvSpPr>
          <p:cNvPr id="7" name="Text Placeholder 6">
            <a:extLst>
              <a:ext uri="{FF2B5EF4-FFF2-40B4-BE49-F238E27FC236}">
                <a16:creationId xmlns:a16="http://schemas.microsoft.com/office/drawing/2014/main" id="{0B7A13E5-FEF5-06EC-B630-ECE7048DF77C}"/>
              </a:ext>
            </a:extLst>
          </p:cNvPr>
          <p:cNvSpPr>
            <a:spLocks noGrp="1"/>
          </p:cNvSpPr>
          <p:nvPr>
            <p:ph type="body" idx="4294967295"/>
          </p:nvPr>
        </p:nvSpPr>
        <p:spPr>
          <a:xfrm>
            <a:off x="838200" y="1260388"/>
            <a:ext cx="10515600" cy="530467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Defend the constitutionality of State laws</a:t>
            </a:r>
          </a:p>
          <a:p>
            <a:pPr marL="228600" marR="0" lvl="0" indent="-228600" algn="l" defTabSz="914400" rtl="0" eaLnBrk="1" fontAlgn="auto" latinLnBrk="0" hangingPunct="1">
              <a:lnSpc>
                <a:spcPct val="90000"/>
              </a:lnSpc>
              <a:spcBef>
                <a:spcPts val="3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Receive service of process for the State, its agencies, and officers</a:t>
            </a:r>
          </a:p>
          <a:p>
            <a:pPr marL="228600" marR="0" lvl="0" indent="-228600" algn="l" defTabSz="914400" rtl="0" eaLnBrk="1" fontAlgn="auto" latinLnBrk="0" hangingPunct="1">
              <a:lnSpc>
                <a:spcPct val="90000"/>
              </a:lnSpc>
              <a:spcBef>
                <a:spcPts val="3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Liaison to Risk Management Tort Division re: tort claims against the State</a:t>
            </a:r>
          </a:p>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Provide Attorney General opinions when properly requested</a:t>
            </a:r>
          </a:p>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Review ballot measures for legal sufficiency</a:t>
            </a:r>
          </a:p>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entury Schoolbook" panose="02040604050505020304"/>
                <a:ea typeface="+mn-ea"/>
                <a:cs typeface="+mn-cs"/>
              </a:rPr>
              <a:t>Provide a variety of other legal services</a:t>
            </a:r>
          </a:p>
        </p:txBody>
      </p:sp>
      <p:pic>
        <p:nvPicPr>
          <p:cNvPr id="8" name="Picture 7">
            <a:extLst>
              <a:ext uri="{FF2B5EF4-FFF2-40B4-BE49-F238E27FC236}">
                <a16:creationId xmlns:a16="http://schemas.microsoft.com/office/drawing/2014/main" id="{826829BC-2451-5299-A3F5-E9670F78A16F}"/>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81508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60B3-D272-4DB9-8212-A48160F5DFBA}"/>
              </a:ext>
            </a:extLst>
          </p:cNvPr>
          <p:cNvSpPr>
            <a:spLocks noGrp="1"/>
          </p:cNvSpPr>
          <p:nvPr>
            <p:ph type="title"/>
          </p:nvPr>
        </p:nvSpPr>
        <p:spPr>
          <a:xfrm>
            <a:off x="2133600" y="161063"/>
            <a:ext cx="7924800" cy="685800"/>
          </a:xfrm>
        </p:spPr>
        <p:txBody>
          <a:bodyPr/>
          <a:lstStyle/>
          <a:p>
            <a:pPr algn="ctr"/>
            <a:r>
              <a:rPr lang="en-US" sz="2800" dirty="0"/>
              <a:t>CASES PENDING IN CIVIL BUREAU</a:t>
            </a:r>
          </a:p>
        </p:txBody>
      </p:sp>
      <p:sp>
        <p:nvSpPr>
          <p:cNvPr id="3" name="Content Placeholder 2">
            <a:extLst>
              <a:ext uri="{FF2B5EF4-FFF2-40B4-BE49-F238E27FC236}">
                <a16:creationId xmlns:a16="http://schemas.microsoft.com/office/drawing/2014/main" id="{BCEBCE32-929E-4DED-960B-2C1050B9DE80}"/>
              </a:ext>
            </a:extLst>
          </p:cNvPr>
          <p:cNvSpPr>
            <a:spLocks noGrp="1"/>
          </p:cNvSpPr>
          <p:nvPr>
            <p:ph sz="quarter" idx="13"/>
          </p:nvPr>
        </p:nvSpPr>
        <p:spPr>
          <a:xfrm>
            <a:off x="573505" y="979210"/>
            <a:ext cx="11044990" cy="5878790"/>
          </a:xfrm>
        </p:spPr>
        <p:txBody>
          <a:bodyPr>
            <a:normAutofit fontScale="92500" lnSpcReduction="20000"/>
          </a:bodyPr>
          <a:lstStyle/>
          <a:p>
            <a:pPr algn="just"/>
            <a:r>
              <a:rPr lang="en-US" sz="2000" dirty="0"/>
              <a:t>Civil Bureau litigated more than 30 challenges to legislation in the last biennium alone, in addition to numerous other legal issues</a:t>
            </a:r>
          </a:p>
          <a:p>
            <a:pPr lvl="1" algn="just">
              <a:spcBef>
                <a:spcPts val="1200"/>
              </a:spcBef>
            </a:pPr>
            <a:r>
              <a:rPr lang="en-US" dirty="0"/>
              <a:t>Bills challenged:  </a:t>
            </a:r>
          </a:p>
          <a:p>
            <a:pPr lvl="2" algn="just">
              <a:spcBef>
                <a:spcPts val="1200"/>
              </a:spcBef>
            </a:pPr>
            <a:r>
              <a:rPr lang="en-US" dirty="0"/>
              <a:t>2019: HB 694</a:t>
            </a:r>
          </a:p>
          <a:p>
            <a:pPr lvl="2" algn="just">
              <a:spcBef>
                <a:spcPts val="1200"/>
              </a:spcBef>
            </a:pPr>
            <a:r>
              <a:rPr lang="en-US" dirty="0"/>
              <a:t>2021: HB 136, HB 140, HB 171, HB 379, HB 407, HB 702, SB 99, SB 169, SB 199, SB 280, SB 319</a:t>
            </a:r>
          </a:p>
          <a:p>
            <a:pPr lvl="2" algn="just">
              <a:spcBef>
                <a:spcPts val="1200"/>
              </a:spcBef>
            </a:pPr>
            <a:r>
              <a:rPr lang="en-US" dirty="0"/>
              <a:t>2023: HB 359, HB 393, HB 544, HB 562, HB 575, HB 721, HB 862, HB 892, HB 937, SB 93, SB 99, SB 109, SB 202, SB 245, SB 323, SB 382, SB 458, SB 528</a:t>
            </a:r>
            <a:endParaRPr lang="nl-NL" dirty="0"/>
          </a:p>
          <a:p>
            <a:pPr lvl="1" algn="just">
              <a:spcBef>
                <a:spcPts val="1200"/>
              </a:spcBef>
            </a:pPr>
            <a:r>
              <a:rPr lang="nl-NL" dirty="0"/>
              <a:t>Definitions of “sex,” “male,” and “female;” “Gender-affirming care;” “sexually oriented performances” in presence of minors; “drag story hours”</a:t>
            </a:r>
          </a:p>
          <a:p>
            <a:pPr lvl="1" algn="just">
              <a:spcBef>
                <a:spcPts val="1200"/>
              </a:spcBef>
            </a:pPr>
            <a:r>
              <a:rPr lang="nl-NL" dirty="0"/>
              <a:t>Abortion: ultrasound offer requirements; viability determination requirements; 20-week ban;medication abortion risk protocol; D&amp;E abortion prohibition; Medicaid coverage for abortions; abortion clinic regulations; parental consent statute for minor abortions (SCOTUS Cert. Petition forthcoming)</a:t>
            </a:r>
          </a:p>
          <a:p>
            <a:pPr lvl="1" algn="just">
              <a:spcBef>
                <a:spcPts val="1200"/>
              </a:spcBef>
            </a:pPr>
            <a:r>
              <a:rPr lang="nl-NL" dirty="0"/>
              <a:t>Challenges to legislative immunity</a:t>
            </a:r>
          </a:p>
          <a:p>
            <a:pPr lvl="1" algn="just">
              <a:spcBef>
                <a:spcPts val="1200"/>
              </a:spcBef>
            </a:pPr>
            <a:r>
              <a:rPr lang="nl-NL" dirty="0"/>
              <a:t>Challenges to the 2011 and 2023 MEPA amendments and the State’s energy policy</a:t>
            </a:r>
          </a:p>
          <a:p>
            <a:pPr lvl="1" algn="just">
              <a:spcBef>
                <a:spcPts val="1200"/>
              </a:spcBef>
            </a:pPr>
            <a:r>
              <a:rPr lang="nl-NL" dirty="0"/>
              <a:t>PSC redistricting:  new map drawn by the Legislature</a:t>
            </a:r>
          </a:p>
          <a:p>
            <a:pPr lvl="1" algn="just">
              <a:spcBef>
                <a:spcPts val="1200"/>
              </a:spcBef>
            </a:pPr>
            <a:r>
              <a:rPr lang="nl-NL" dirty="0"/>
              <a:t>Public records litigation</a:t>
            </a:r>
          </a:p>
          <a:p>
            <a:pPr lvl="1" algn="just">
              <a:spcBef>
                <a:spcPts val="1200"/>
              </a:spcBef>
            </a:pPr>
            <a:r>
              <a:rPr lang="nl-NL" dirty="0"/>
              <a:t>School choice and funding</a:t>
            </a:r>
          </a:p>
          <a:p>
            <a:pPr marR="0" lvl="1"/>
            <a:endParaRPr lang="en-US" dirty="0"/>
          </a:p>
        </p:txBody>
      </p:sp>
    </p:spTree>
    <p:extLst>
      <p:ext uri="{BB962C8B-B14F-4D97-AF65-F5344CB8AC3E}">
        <p14:creationId xmlns:p14="http://schemas.microsoft.com/office/powerpoint/2010/main" val="189661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2EAE-4019-B34A-BEE7-AC9533870895}"/>
              </a:ext>
            </a:extLst>
          </p:cNvPr>
          <p:cNvSpPr>
            <a:spLocks noGrp="1"/>
          </p:cNvSpPr>
          <p:nvPr>
            <p:ph type="title"/>
          </p:nvPr>
        </p:nvSpPr>
        <p:spPr/>
        <p:txBody>
          <a:bodyPr/>
          <a:lstStyle/>
          <a:p>
            <a:r>
              <a:rPr lang="en-US" dirty="0"/>
              <a:t>Wrongful Conviction Compensation Case</a:t>
            </a:r>
          </a:p>
        </p:txBody>
      </p:sp>
      <p:sp>
        <p:nvSpPr>
          <p:cNvPr id="3" name="Content Placeholder 2">
            <a:extLst>
              <a:ext uri="{FF2B5EF4-FFF2-40B4-BE49-F238E27FC236}">
                <a16:creationId xmlns:a16="http://schemas.microsoft.com/office/drawing/2014/main" id="{6B7EDFA8-C48B-13F6-18DE-207EF66910C2}"/>
              </a:ext>
            </a:extLst>
          </p:cNvPr>
          <p:cNvSpPr>
            <a:spLocks noGrp="1"/>
          </p:cNvSpPr>
          <p:nvPr>
            <p:ph sz="quarter" idx="13"/>
          </p:nvPr>
        </p:nvSpPr>
        <p:spPr/>
        <p:txBody>
          <a:bodyPr/>
          <a:lstStyle/>
          <a:p>
            <a:pPr marL="0" indent="0">
              <a:buNone/>
            </a:pPr>
            <a:r>
              <a:rPr lang="en-US" b="1" i="1" dirty="0"/>
              <a:t>Marble v. State of Montana &amp; Missoula County, </a:t>
            </a:r>
            <a:r>
              <a:rPr lang="en-US" b="1" dirty="0"/>
              <a:t>DV 21-1209</a:t>
            </a:r>
            <a:endParaRPr lang="en-US" b="1" i="1" dirty="0"/>
          </a:p>
          <a:p>
            <a:r>
              <a:rPr lang="en-US" dirty="0"/>
              <a:t>Marble filed a claim for compensation for a wrongful conviction under §§ 46-32-101 et. seq. seeking $733,006.</a:t>
            </a:r>
          </a:p>
          <a:p>
            <a:r>
              <a:rPr lang="en-US" dirty="0"/>
              <a:t>The State and Missoula County jointly defended Marble’s claim in a 7-day trial in May 2024.</a:t>
            </a:r>
          </a:p>
          <a:p>
            <a:r>
              <a:rPr lang="en-US" dirty="0"/>
              <a:t>A Missoula jury found 10-2 that Cody Marble did not prove by a preponderance of the evidence that he did not commit the offense of Sexual Intercourse Without Consent, for which he was convicted resulting in a denial of his claim for compensation.</a:t>
            </a:r>
          </a:p>
          <a:p>
            <a:r>
              <a:rPr lang="en-US" dirty="0"/>
              <a:t>The Department of Justice has to seek additional HB 3 funding to recover its costs of defending the claim.</a:t>
            </a:r>
          </a:p>
          <a:p>
            <a:endParaRPr lang="en-US" i="1" dirty="0"/>
          </a:p>
        </p:txBody>
      </p:sp>
    </p:spTree>
    <p:extLst>
      <p:ext uri="{BB962C8B-B14F-4D97-AF65-F5344CB8AC3E}">
        <p14:creationId xmlns:p14="http://schemas.microsoft.com/office/powerpoint/2010/main" val="426738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1626-5F37-61E1-D32D-475001F535C1}"/>
              </a:ext>
            </a:extLst>
          </p:cNvPr>
          <p:cNvSpPr>
            <a:spLocks noGrp="1"/>
          </p:cNvSpPr>
          <p:nvPr>
            <p:ph type="title"/>
          </p:nvPr>
        </p:nvSpPr>
        <p:spPr/>
        <p:txBody>
          <a:bodyPr/>
          <a:lstStyle/>
          <a:p>
            <a:r>
              <a:rPr lang="en-US" dirty="0"/>
              <a:t>Child Protection Unit</a:t>
            </a:r>
          </a:p>
        </p:txBody>
      </p:sp>
      <p:sp>
        <p:nvSpPr>
          <p:cNvPr id="3" name="Content Placeholder 2">
            <a:extLst>
              <a:ext uri="{FF2B5EF4-FFF2-40B4-BE49-F238E27FC236}">
                <a16:creationId xmlns:a16="http://schemas.microsoft.com/office/drawing/2014/main" id="{AB6F3D5D-8013-93E3-2610-CA9D328E157F}"/>
              </a:ext>
            </a:extLst>
          </p:cNvPr>
          <p:cNvSpPr>
            <a:spLocks noGrp="1"/>
          </p:cNvSpPr>
          <p:nvPr>
            <p:ph sz="quarter" idx="13"/>
          </p:nvPr>
        </p:nvSpPr>
        <p:spPr/>
        <p:txBody>
          <a:bodyPr>
            <a:normAutofit fontScale="92500"/>
          </a:bodyPr>
          <a:lstStyle/>
          <a:p>
            <a:pPr>
              <a:lnSpc>
                <a:spcPct val="100000"/>
              </a:lnSpc>
            </a:pPr>
            <a:r>
              <a:rPr lang="en-US" dirty="0">
                <a:solidFill>
                  <a:schemeClr val="bg1"/>
                </a:solidFill>
              </a:rPr>
              <a:t>The CPU is a team of experienced child abuse prosecutors who assist county attorney’s offices by providing training and handling the prosecution of civil Dependency Neglect cases at the request of county attorneys, when there is a conflict of interest, or when the CA is otherwise unable to represent the State. </a:t>
            </a:r>
          </a:p>
          <a:p>
            <a:pPr>
              <a:lnSpc>
                <a:spcPct val="100000"/>
              </a:lnSpc>
              <a:spcBef>
                <a:spcPts val="3600"/>
              </a:spcBef>
            </a:pPr>
            <a:r>
              <a:rPr lang="en-US" dirty="0">
                <a:solidFill>
                  <a:schemeClr val="bg1"/>
                </a:solidFill>
              </a:rPr>
              <a:t>The CPU has offices in Billings, Helena, and Missoula and focuses on ensuring the best practice prosecution and resolution of child welfare cases in MT.</a:t>
            </a:r>
          </a:p>
          <a:p>
            <a:pPr>
              <a:lnSpc>
                <a:spcPct val="100000"/>
              </a:lnSpc>
              <a:spcBef>
                <a:spcPts val="3600"/>
              </a:spcBef>
            </a:pPr>
            <a:r>
              <a:rPr lang="en-US" dirty="0">
                <a:solidFill>
                  <a:schemeClr val="bg1"/>
                </a:solidFill>
                <a:latin typeface="+mj-lt"/>
                <a:ea typeface="Calibri" panose="020F0502020204030204" pitchFamily="34" charset="0"/>
                <a:cs typeface="Times New Roman" panose="02020603050405020304" pitchFamily="18" charset="0"/>
              </a:rPr>
              <a:t>CPU typically assists more than 30 County Attorney’s offices in every region of the State with more than 200 active Dependency and Neglect cases at any given time.</a:t>
            </a:r>
          </a:p>
          <a:p>
            <a:pPr>
              <a:lnSpc>
                <a:spcPct val="100000"/>
              </a:lnSpc>
              <a:spcBef>
                <a:spcPts val="3600"/>
              </a:spcBef>
            </a:pPr>
            <a:endParaRPr lang="en-US" dirty="0">
              <a:solidFill>
                <a:schemeClr val="bg1"/>
              </a:solidFill>
            </a:endParaRPr>
          </a:p>
        </p:txBody>
      </p:sp>
      <p:pic>
        <p:nvPicPr>
          <p:cNvPr id="4" name="Picture 3">
            <a:extLst>
              <a:ext uri="{FF2B5EF4-FFF2-40B4-BE49-F238E27FC236}">
                <a16:creationId xmlns:a16="http://schemas.microsoft.com/office/drawing/2014/main" id="{90BED5CD-09E6-7BEF-EB61-C8DF961A0DCD}"/>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87804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DB9D-5DA6-901F-EE3B-C5AA3D10FA69}"/>
              </a:ext>
            </a:extLst>
          </p:cNvPr>
          <p:cNvSpPr>
            <a:spLocks noGrp="1"/>
          </p:cNvSpPr>
          <p:nvPr>
            <p:ph type="title"/>
          </p:nvPr>
        </p:nvSpPr>
        <p:spPr>
          <a:xfrm>
            <a:off x="2133600" y="274638"/>
            <a:ext cx="7924800" cy="411162"/>
          </a:xfrm>
        </p:spPr>
        <p:txBody>
          <a:bodyPr>
            <a:noAutofit/>
          </a:bodyPr>
          <a:lstStyle/>
          <a:p>
            <a:r>
              <a:rPr lang="en-US" dirty="0"/>
              <a:t>Child Protection Unit Significant Cases</a:t>
            </a:r>
          </a:p>
        </p:txBody>
      </p:sp>
      <p:sp>
        <p:nvSpPr>
          <p:cNvPr id="3" name="Content Placeholder 2">
            <a:extLst>
              <a:ext uri="{FF2B5EF4-FFF2-40B4-BE49-F238E27FC236}">
                <a16:creationId xmlns:a16="http://schemas.microsoft.com/office/drawing/2014/main" id="{75135A8A-5688-47C2-6B85-41F83E06E04C}"/>
              </a:ext>
            </a:extLst>
          </p:cNvPr>
          <p:cNvSpPr>
            <a:spLocks noGrp="1"/>
          </p:cNvSpPr>
          <p:nvPr>
            <p:ph sz="quarter" idx="13"/>
          </p:nvPr>
        </p:nvSpPr>
        <p:spPr>
          <a:xfrm>
            <a:off x="654907" y="1087394"/>
            <a:ext cx="10948087" cy="5495968"/>
          </a:xfrm>
        </p:spPr>
        <p:txBody>
          <a:bodyPr>
            <a:normAutofit fontScale="92500" lnSpcReduction="10000"/>
          </a:bodyPr>
          <a:lstStyle/>
          <a:p>
            <a:pPr>
              <a:lnSpc>
                <a:spcPct val="110000"/>
              </a:lnSpc>
              <a:spcBef>
                <a:spcPts val="0"/>
              </a:spcBef>
            </a:pPr>
            <a:r>
              <a:rPr lang="en-US" dirty="0">
                <a:solidFill>
                  <a:schemeClr val="bg1"/>
                </a:solidFill>
                <a:latin typeface="+mj-lt"/>
                <a:ea typeface="Calibri" panose="020F0502020204030204" pitchFamily="34" charset="0"/>
                <a:cs typeface="Times New Roman" panose="02020603050405020304" pitchFamily="18" charset="0"/>
              </a:rPr>
              <a:t>CPU handled a complex Flathead County DN case involving abuse and neglect based on parental mental illness, substance use disorder, conduct leading to arrest and incarceration, and violent behavior factors. Mother of child arrested in Flathead County during DN case and charged with felony Intimidation for alleged threats to harm local child protection specialists. The bench trial was held in July 2024 and the State called approximately 40 witnesses over 6 days, resulting in termination of parental rights.</a:t>
            </a:r>
          </a:p>
          <a:p>
            <a:pPr marL="0" indent="0">
              <a:lnSpc>
                <a:spcPct val="110000"/>
              </a:lnSpc>
              <a:spcBef>
                <a:spcPts val="0"/>
              </a:spcBef>
              <a:buNone/>
            </a:pPr>
            <a:endParaRPr lang="en-US" dirty="0">
              <a:solidFill>
                <a:schemeClr val="bg1"/>
              </a:solidFill>
              <a:latin typeface="+mj-lt"/>
              <a:ea typeface="Calibri" panose="020F0502020204030204" pitchFamily="34" charset="0"/>
              <a:cs typeface="Times New Roman" panose="02020603050405020304" pitchFamily="18" charset="0"/>
            </a:endParaRPr>
          </a:p>
          <a:p>
            <a:pPr>
              <a:lnSpc>
                <a:spcPct val="110000"/>
              </a:lnSpc>
              <a:spcBef>
                <a:spcPts val="0"/>
              </a:spcBef>
            </a:pPr>
            <a:r>
              <a:rPr lang="en-US" dirty="0">
                <a:solidFill>
                  <a:schemeClr val="bg1"/>
                </a:solidFill>
                <a:latin typeface="+mj-lt"/>
                <a:ea typeface="Calibri" panose="020F0502020204030204" pitchFamily="34" charset="0"/>
                <a:cs typeface="Times New Roman" panose="02020603050405020304" pitchFamily="18" charset="0"/>
              </a:rPr>
              <a:t>CPU assisted Park County Attorney’s office with a complex DN case involving significant non-accidental trauma to an infant that caused a fractured tibia and multiple fractured ribs in different healing stages. A multi-day bench trial was held and the State called medical professionals that treated the child at a Bozeman hospital as well as an expert medical witness that testified regarding the non-accidental / abusive nature of the child’s injuries, resulting in termination of parental rights.</a:t>
            </a:r>
          </a:p>
        </p:txBody>
      </p:sp>
      <p:pic>
        <p:nvPicPr>
          <p:cNvPr id="4" name="Picture 3">
            <a:extLst>
              <a:ext uri="{FF2B5EF4-FFF2-40B4-BE49-F238E27FC236}">
                <a16:creationId xmlns:a16="http://schemas.microsoft.com/office/drawing/2014/main" id="{852D436C-8A53-A733-9BCC-D46225EF454E}"/>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141097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2A2B-D57A-3C1F-A42E-C16F9E0C919F}"/>
              </a:ext>
            </a:extLst>
          </p:cNvPr>
          <p:cNvSpPr>
            <a:spLocks noGrp="1"/>
          </p:cNvSpPr>
          <p:nvPr>
            <p:ph type="title"/>
          </p:nvPr>
        </p:nvSpPr>
        <p:spPr/>
        <p:txBody>
          <a:bodyPr/>
          <a:lstStyle/>
          <a:p>
            <a:r>
              <a:rPr lang="en-US" dirty="0"/>
              <a:t>Child Protection Unit Significant Cases</a:t>
            </a:r>
          </a:p>
        </p:txBody>
      </p:sp>
      <p:sp>
        <p:nvSpPr>
          <p:cNvPr id="3" name="Content Placeholder 2">
            <a:extLst>
              <a:ext uri="{FF2B5EF4-FFF2-40B4-BE49-F238E27FC236}">
                <a16:creationId xmlns:a16="http://schemas.microsoft.com/office/drawing/2014/main" id="{F2416825-48A4-84D9-AD19-2D860E583EA9}"/>
              </a:ext>
            </a:extLst>
          </p:cNvPr>
          <p:cNvSpPr>
            <a:spLocks noGrp="1"/>
          </p:cNvSpPr>
          <p:nvPr>
            <p:ph sz="quarter" idx="13"/>
          </p:nvPr>
        </p:nvSpPr>
        <p:spPr/>
        <p:txBody>
          <a:bodyPr/>
          <a:lstStyle/>
          <a:p>
            <a:pPr>
              <a:spcBef>
                <a:spcPts val="1800"/>
              </a:spcBef>
            </a:pPr>
            <a:r>
              <a:rPr lang="en-US" sz="2200" dirty="0">
                <a:solidFill>
                  <a:schemeClr val="bg1"/>
                </a:solidFill>
                <a:latin typeface="+mj-lt"/>
                <a:ea typeface="Calibri" panose="020F0502020204030204" pitchFamily="34" charset="0"/>
                <a:cs typeface="Times New Roman" panose="02020603050405020304" pitchFamily="18" charset="0"/>
              </a:rPr>
              <a:t>CPU is handling a complex DN case in Deer Lodge County involving a mother who gave birth while committed to the Montana State Hospital. Mother identified a putative father of the child as a man who may be a member of a federally recognized Indian tribe, but whose paternity was not conclusively established. CPU is ensuring that the Department of Family Services makes required efforts to resolve issues of paternity to allow the identified tribe to determine whether the baby is a member, or is eligible for membership and the biological child of a member, to ensure compliance with the Indian Child Welfare Act.</a:t>
            </a:r>
          </a:p>
          <a:p>
            <a:endParaRPr lang="en-US" dirty="0"/>
          </a:p>
        </p:txBody>
      </p:sp>
    </p:spTree>
    <p:extLst>
      <p:ext uri="{BB962C8B-B14F-4D97-AF65-F5344CB8AC3E}">
        <p14:creationId xmlns:p14="http://schemas.microsoft.com/office/powerpoint/2010/main" val="129112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1626-5F37-61E1-D32D-475001F535C1}"/>
              </a:ext>
            </a:extLst>
          </p:cNvPr>
          <p:cNvSpPr>
            <a:spLocks noGrp="1"/>
          </p:cNvSpPr>
          <p:nvPr>
            <p:ph type="title"/>
          </p:nvPr>
        </p:nvSpPr>
        <p:spPr/>
        <p:txBody>
          <a:bodyPr/>
          <a:lstStyle/>
          <a:p>
            <a:r>
              <a:rPr lang="en-US" dirty="0"/>
              <a:t>Prosecution Services Bureau</a:t>
            </a:r>
          </a:p>
        </p:txBody>
      </p:sp>
      <p:sp>
        <p:nvSpPr>
          <p:cNvPr id="3" name="Content Placeholder 2">
            <a:extLst>
              <a:ext uri="{FF2B5EF4-FFF2-40B4-BE49-F238E27FC236}">
                <a16:creationId xmlns:a16="http://schemas.microsoft.com/office/drawing/2014/main" id="{AB6F3D5D-8013-93E3-2610-CA9D328E157F}"/>
              </a:ext>
            </a:extLst>
          </p:cNvPr>
          <p:cNvSpPr>
            <a:spLocks noGrp="1"/>
          </p:cNvSpPr>
          <p:nvPr>
            <p:ph sz="quarter" idx="13"/>
          </p:nvPr>
        </p:nvSpPr>
        <p:spPr/>
        <p:txBody>
          <a:bodyPr>
            <a:normAutofit/>
          </a:bodyPr>
          <a:lstStyle/>
          <a:p>
            <a:r>
              <a:rPr lang="en-US" spc="23" dirty="0">
                <a:solidFill>
                  <a:schemeClr val="bg1"/>
                </a:solidFill>
                <a:latin typeface="Century Schoolbook" panose="02040604050505020304" pitchFamily="18" charset="0"/>
              </a:rPr>
              <a:t>Composed of 11 Prosecutors and 3 paralegals.</a:t>
            </a:r>
            <a:endParaRPr lang="en-US" dirty="0">
              <a:solidFill>
                <a:schemeClr val="bg1"/>
              </a:solidFill>
              <a:latin typeface="Century Schoolbook" panose="02040604050505020304" pitchFamily="18" charset="0"/>
            </a:endParaRPr>
          </a:p>
          <a:p>
            <a:endParaRPr lang="en-US" dirty="0">
              <a:solidFill>
                <a:schemeClr val="bg1"/>
              </a:solidFill>
              <a:latin typeface="Century Schoolbook" panose="02040604050505020304" pitchFamily="18" charset="0"/>
            </a:endParaRPr>
          </a:p>
          <a:p>
            <a:r>
              <a:rPr lang="en-US" dirty="0">
                <a:solidFill>
                  <a:schemeClr val="bg1"/>
                </a:solidFill>
                <a:latin typeface="Century Schoolbook" panose="02040604050505020304" pitchFamily="18" charset="0"/>
              </a:rPr>
              <a:t>Upon request of Montana County Attorneys, PSB prosecutes various complex criminal cases, such as homicides and child sexual abuse cases.</a:t>
            </a:r>
          </a:p>
          <a:p>
            <a:endParaRPr lang="en-US" dirty="0">
              <a:solidFill>
                <a:schemeClr val="bg1"/>
              </a:solidFill>
              <a:latin typeface="Century Schoolbook" panose="02040604050505020304" pitchFamily="18" charset="0"/>
            </a:endParaRPr>
          </a:p>
          <a:p>
            <a:r>
              <a:rPr lang="en-US" dirty="0">
                <a:solidFill>
                  <a:schemeClr val="bg1"/>
                </a:solidFill>
                <a:latin typeface="Century Schoolbook" panose="02040604050505020304" pitchFamily="18" charset="0"/>
              </a:rPr>
              <a:t>Most of PSB’s cases take place in rural Montana</a:t>
            </a:r>
          </a:p>
          <a:p>
            <a:endParaRPr lang="en-US" dirty="0">
              <a:solidFill>
                <a:schemeClr val="bg1"/>
              </a:solidFill>
              <a:latin typeface="Century Schoolbook" panose="02040604050505020304" pitchFamily="18" charset="0"/>
            </a:endParaRPr>
          </a:p>
          <a:p>
            <a:r>
              <a:rPr lang="en-US" dirty="0">
                <a:solidFill>
                  <a:schemeClr val="bg1"/>
                </a:solidFill>
                <a:latin typeface="Century Schoolbook" panose="02040604050505020304" pitchFamily="18" charset="0"/>
              </a:rPr>
              <a:t>PSB has specialized prosecutors assigned to FWP, DOC, MT State Fund, and a Traffic Safety Resource Prosecutor.</a:t>
            </a:r>
          </a:p>
        </p:txBody>
      </p:sp>
      <p:pic>
        <p:nvPicPr>
          <p:cNvPr id="4" name="Picture 3">
            <a:extLst>
              <a:ext uri="{FF2B5EF4-FFF2-40B4-BE49-F238E27FC236}">
                <a16:creationId xmlns:a16="http://schemas.microsoft.com/office/drawing/2014/main" id="{EE6A1BFD-66B1-F5B8-59E8-C2BF931E6D10}"/>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294606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A501-0987-A89A-E8E9-D2B2E8A0A902}"/>
              </a:ext>
            </a:extLst>
          </p:cNvPr>
          <p:cNvSpPr>
            <a:spLocks noGrp="1"/>
          </p:cNvSpPr>
          <p:nvPr>
            <p:ph type="title"/>
          </p:nvPr>
        </p:nvSpPr>
        <p:spPr>
          <a:xfrm>
            <a:off x="838200" y="136525"/>
            <a:ext cx="10515600" cy="658605"/>
          </a:xfrm>
        </p:spPr>
        <p:txBody>
          <a:bodyPr>
            <a:noAutofit/>
          </a:bodyPr>
          <a:lstStyle/>
          <a:p>
            <a:pPr algn="ctr"/>
            <a:r>
              <a:rPr lang="en-US" spc="23" dirty="0">
                <a:solidFill>
                  <a:schemeClr val="bg1"/>
                </a:solidFill>
                <a:latin typeface="Century Schoolbook" panose="02040604050505020304" pitchFamily="18" charset="0"/>
                <a:ea typeface="+mn-ea"/>
                <a:cs typeface="+mn-cs"/>
              </a:rPr>
              <a:t>Murder of Deputy Mason Moore</a:t>
            </a:r>
          </a:p>
        </p:txBody>
      </p:sp>
      <p:pic>
        <p:nvPicPr>
          <p:cNvPr id="7" name="Content Placeholder 6" descr="A person in a military uniform&#10;&#10;Description automatically generated with medium confidence">
            <a:extLst>
              <a:ext uri="{FF2B5EF4-FFF2-40B4-BE49-F238E27FC236}">
                <a16:creationId xmlns:a16="http://schemas.microsoft.com/office/drawing/2014/main" id="{30B586EC-FA4D-32A1-634A-94F102F21F2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508269" y="1402268"/>
            <a:ext cx="3175462" cy="4426527"/>
          </a:xfrm>
        </p:spPr>
      </p:pic>
      <p:sp>
        <p:nvSpPr>
          <p:cNvPr id="9" name="TextBox 8">
            <a:extLst>
              <a:ext uri="{FF2B5EF4-FFF2-40B4-BE49-F238E27FC236}">
                <a16:creationId xmlns:a16="http://schemas.microsoft.com/office/drawing/2014/main" id="{1AFA7912-D94F-2438-5672-897790F66B28}"/>
              </a:ext>
            </a:extLst>
          </p:cNvPr>
          <p:cNvSpPr txBox="1"/>
          <p:nvPr/>
        </p:nvSpPr>
        <p:spPr>
          <a:xfrm>
            <a:off x="2610177" y="6251267"/>
            <a:ext cx="6971646" cy="369332"/>
          </a:xfrm>
          <a:prstGeom prst="rect">
            <a:avLst/>
          </a:prstGeom>
          <a:noFill/>
        </p:spPr>
        <p:txBody>
          <a:bodyPr wrap="square" rtlCol="0">
            <a:spAutoFit/>
          </a:bodyPr>
          <a:lstStyle/>
          <a:p>
            <a:r>
              <a:rPr lang="en-US" dirty="0">
                <a:latin typeface="Century Schoolbook" panose="02040604050505020304" pitchFamily="18" charset="0"/>
              </a:rPr>
              <a:t>PROSECUTED BY PSB AND BROADWATER COUNTY</a:t>
            </a:r>
          </a:p>
        </p:txBody>
      </p:sp>
      <p:pic>
        <p:nvPicPr>
          <p:cNvPr id="3" name="Picture 2">
            <a:extLst>
              <a:ext uri="{FF2B5EF4-FFF2-40B4-BE49-F238E27FC236}">
                <a16:creationId xmlns:a16="http://schemas.microsoft.com/office/drawing/2014/main" id="{40E03F1E-8F70-7084-4D6F-AD582EA2B07F}"/>
              </a:ext>
            </a:extLst>
          </p:cNvPr>
          <p:cNvPicPr>
            <a:picLocks noChangeAspect="1"/>
          </p:cNvPicPr>
          <p:nvPr/>
        </p:nvPicPr>
        <p:blipFill>
          <a:blip r:embed="rId3"/>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339935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670C-2FAD-4F0E-B6C7-09E9E12859D3}"/>
              </a:ext>
            </a:extLst>
          </p:cNvPr>
          <p:cNvSpPr>
            <a:spLocks noGrp="1"/>
          </p:cNvSpPr>
          <p:nvPr>
            <p:ph type="title"/>
          </p:nvPr>
        </p:nvSpPr>
        <p:spPr/>
        <p:txBody>
          <a:bodyPr>
            <a:normAutofit/>
          </a:bodyPr>
          <a:lstStyle/>
          <a:p>
            <a:r>
              <a:rPr lang="en-US" dirty="0">
                <a:latin typeface="Century Schoolbook" panose="02040604050505020304" pitchFamily="18" charset="0"/>
              </a:rPr>
              <a:t>State v. Lloyd Barrus</a:t>
            </a:r>
            <a:endParaRPr lang="en-US" u="sng" spc="23" dirty="0">
              <a:solidFill>
                <a:srgbClr val="FF9900"/>
              </a:solidFill>
              <a:latin typeface="Century Schoolbook" panose="02040604050505020304" pitchFamily="18" charset="0"/>
              <a:ea typeface="+mn-ea"/>
              <a:cs typeface="+mn-cs"/>
            </a:endParaRPr>
          </a:p>
        </p:txBody>
      </p:sp>
      <p:sp>
        <p:nvSpPr>
          <p:cNvPr id="3" name="Content Placeholder 2">
            <a:extLst>
              <a:ext uri="{FF2B5EF4-FFF2-40B4-BE49-F238E27FC236}">
                <a16:creationId xmlns:a16="http://schemas.microsoft.com/office/drawing/2014/main" id="{8F9FBC7C-C66E-40E3-85FD-4AB7F0AA40D5}"/>
              </a:ext>
            </a:extLst>
          </p:cNvPr>
          <p:cNvSpPr>
            <a:spLocks noGrp="1"/>
          </p:cNvSpPr>
          <p:nvPr>
            <p:ph idx="1"/>
          </p:nvPr>
        </p:nvSpPr>
        <p:spPr>
          <a:xfrm>
            <a:off x="593125" y="902044"/>
            <a:ext cx="11022226" cy="5819431"/>
          </a:xfrm>
        </p:spPr>
        <p:txBody>
          <a:bodyPr>
            <a:noAutofit/>
          </a:bodyPr>
          <a:lstStyle/>
          <a:p>
            <a:pPr marL="0" indent="0">
              <a:buNone/>
            </a:pPr>
            <a:r>
              <a:rPr lang="en-US" sz="2000" dirty="0">
                <a:latin typeface="Century Schoolbook" panose="02040604050505020304" pitchFamily="18" charset="0"/>
              </a:rPr>
              <a:t>Lloyd Barrus was charged with deliberate homicide after killing Deputy Mason Moore. </a:t>
            </a:r>
          </a:p>
          <a:p>
            <a:pPr marL="0" indent="0">
              <a:buNone/>
            </a:pPr>
            <a:r>
              <a:rPr lang="en-US" sz="2000" dirty="0">
                <a:latin typeface="Century Schoolbook" panose="02040604050505020304" pitchFamily="18" charset="0"/>
              </a:rPr>
              <a:t>Barrus and his son shot and killed Deputy Mason Moore, firing over 20 shots into his vehicle, followed by a high-speed chase and shootout that began outside of Butte and ended East of Missoula. </a:t>
            </a:r>
          </a:p>
          <a:p>
            <a:pPr marL="0" indent="0">
              <a:buNone/>
            </a:pPr>
            <a:endParaRPr lang="en-US" sz="2000" dirty="0">
              <a:latin typeface="Century Schoolbook" panose="02040604050505020304" pitchFamily="18" charset="0"/>
            </a:endParaRPr>
          </a:p>
          <a:p>
            <a:pPr marL="0" indent="0">
              <a:buNone/>
            </a:pPr>
            <a:endParaRPr lang="en-US" sz="2000" dirty="0">
              <a:latin typeface="Century Schoolbook" panose="02040604050505020304" pitchFamily="18" charset="0"/>
            </a:endParaRPr>
          </a:p>
          <a:p>
            <a:pPr marL="0" indent="0">
              <a:buNone/>
            </a:pPr>
            <a:endParaRPr lang="en-US" sz="2000" dirty="0">
              <a:latin typeface="Century Schoolbook" panose="02040604050505020304" pitchFamily="18" charset="0"/>
            </a:endParaRPr>
          </a:p>
          <a:p>
            <a:pPr marL="0" indent="0">
              <a:buNone/>
            </a:pPr>
            <a:endParaRPr lang="en-US" sz="2000" dirty="0">
              <a:latin typeface="Century Schoolbook" panose="02040604050505020304" pitchFamily="18" charset="0"/>
            </a:endParaRPr>
          </a:p>
          <a:p>
            <a:pPr marL="0" indent="0">
              <a:buNone/>
            </a:pPr>
            <a:endParaRPr lang="en-US" sz="2000" dirty="0">
              <a:latin typeface="Century Schoolbook" panose="02040604050505020304" pitchFamily="18" charset="0"/>
            </a:endParaRPr>
          </a:p>
          <a:p>
            <a:r>
              <a:rPr lang="en-US" sz="2000" dirty="0">
                <a:latin typeface="Century Schoolbook" panose="02040604050505020304" pitchFamily="18" charset="0"/>
              </a:rPr>
              <a:t>Prosecution took place over 5 years- hundreds of hours spent on pretrial preparation and litigation.</a:t>
            </a:r>
          </a:p>
          <a:p>
            <a:r>
              <a:rPr lang="en-US" sz="2000" dirty="0">
                <a:latin typeface="Century Schoolbook" panose="02040604050505020304" pitchFamily="18" charset="0"/>
              </a:rPr>
              <a:t>Over 800 exhibits were admitted by the State. </a:t>
            </a:r>
          </a:p>
          <a:p>
            <a:r>
              <a:rPr lang="en-US" sz="2000" dirty="0">
                <a:latin typeface="Century Schoolbook" panose="02040604050505020304" pitchFamily="18" charset="0"/>
              </a:rPr>
              <a:t>24 witnesses called by the State to testify.</a:t>
            </a:r>
          </a:p>
          <a:p>
            <a:r>
              <a:rPr lang="en-US" sz="2000" dirty="0">
                <a:latin typeface="Century Schoolbook" panose="02040604050505020304" pitchFamily="18" charset="0"/>
              </a:rPr>
              <a:t>After a 2-week trial the Defendant was convicted of Deliberate Homicide for the death of Deputy Mason Moore and Attempted Homicide for shooting at law enforcement during the high-speed chase. </a:t>
            </a:r>
          </a:p>
        </p:txBody>
      </p:sp>
      <p:sp>
        <p:nvSpPr>
          <p:cNvPr id="7" name="TextBox 6">
            <a:extLst>
              <a:ext uri="{FF2B5EF4-FFF2-40B4-BE49-F238E27FC236}">
                <a16:creationId xmlns:a16="http://schemas.microsoft.com/office/drawing/2014/main" id="{5CA9E5AE-0522-8482-E8CA-0F63E64C2AC2}"/>
              </a:ext>
            </a:extLst>
          </p:cNvPr>
          <p:cNvSpPr txBox="1"/>
          <p:nvPr/>
        </p:nvSpPr>
        <p:spPr>
          <a:xfrm>
            <a:off x="943138" y="2384444"/>
            <a:ext cx="9504405" cy="1720984"/>
          </a:xfrm>
          <a:prstGeom prst="rect">
            <a:avLst/>
          </a:prstGeom>
          <a:noFill/>
          <a:ln w="22225">
            <a:solidFill>
              <a:schemeClr val="lt1">
                <a:hueOff val="0"/>
                <a:satOff val="0"/>
                <a:lumOff val="0"/>
              </a:schemeClr>
            </a:solidFill>
          </a:ln>
        </p:spPr>
        <p:txBody>
          <a:bodyPr wrap="square">
            <a:spAutoFit/>
          </a:bodyPr>
          <a:lstStyle/>
          <a:p>
            <a:pPr marL="0" indent="0">
              <a:lnSpc>
                <a:spcPct val="120000"/>
              </a:lnSpc>
              <a:buNone/>
            </a:pPr>
            <a:r>
              <a:rPr lang="en-US" sz="1800" u="sng" dirty="0">
                <a:solidFill>
                  <a:schemeClr val="bg1"/>
                </a:solidFill>
                <a:latin typeface="Century Schoolbook" panose="02040604050505020304" pitchFamily="18" charset="0"/>
              </a:rPr>
              <a:t>Jurisdiction:</a:t>
            </a:r>
            <a:r>
              <a:rPr lang="en-US" sz="1800" dirty="0">
                <a:solidFill>
                  <a:schemeClr val="bg1"/>
                </a:solidFill>
                <a:latin typeface="Century Schoolbook" panose="02040604050505020304" pitchFamily="18" charset="0"/>
              </a:rPr>
              <a:t>         	Broadwater County.</a:t>
            </a:r>
          </a:p>
          <a:p>
            <a:pPr marL="0" indent="0">
              <a:lnSpc>
                <a:spcPct val="120000"/>
              </a:lnSpc>
              <a:buNone/>
            </a:pPr>
            <a:r>
              <a:rPr lang="en-US" sz="1800" u="sng" dirty="0">
                <a:solidFill>
                  <a:schemeClr val="bg1"/>
                </a:solidFill>
                <a:latin typeface="Century Schoolbook" panose="02040604050505020304" pitchFamily="18" charset="0"/>
              </a:rPr>
              <a:t>Investigated by</a:t>
            </a:r>
            <a:r>
              <a:rPr lang="en-US" sz="1800" dirty="0">
                <a:solidFill>
                  <a:schemeClr val="bg1"/>
                </a:solidFill>
                <a:latin typeface="Century Schoolbook" panose="02040604050505020304" pitchFamily="18" charset="0"/>
              </a:rPr>
              <a:t>:    	MT Department of Justice-Division of Criminal Investigation 			Bureau (DCI) and Missoula County Sheriff’s Office.</a:t>
            </a:r>
          </a:p>
          <a:p>
            <a:pPr marL="0" indent="0">
              <a:lnSpc>
                <a:spcPct val="120000"/>
              </a:lnSpc>
              <a:buNone/>
            </a:pPr>
            <a:r>
              <a:rPr lang="en-US" sz="1800" u="sng" dirty="0">
                <a:solidFill>
                  <a:schemeClr val="bg1"/>
                </a:solidFill>
                <a:latin typeface="Century Schoolbook" panose="02040604050505020304" pitchFamily="18" charset="0"/>
              </a:rPr>
              <a:t>Prosecuted by</a:t>
            </a:r>
            <a:r>
              <a:rPr lang="en-US" sz="1800" dirty="0">
                <a:solidFill>
                  <a:schemeClr val="bg1"/>
                </a:solidFill>
                <a:latin typeface="Century Schoolbook" panose="02040604050505020304" pitchFamily="18" charset="0"/>
              </a:rPr>
              <a:t>:      	Prosecution Services Bureau and the Broadwater 					County Attorney’s Office.</a:t>
            </a:r>
          </a:p>
        </p:txBody>
      </p:sp>
    </p:spTree>
    <p:extLst>
      <p:ext uri="{BB962C8B-B14F-4D97-AF65-F5344CB8AC3E}">
        <p14:creationId xmlns:p14="http://schemas.microsoft.com/office/powerpoint/2010/main" val="405528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25872438"/>
              </p:ext>
            </p:extLst>
          </p:nvPr>
        </p:nvGraphicFramePr>
        <p:xfrm>
          <a:off x="617143" y="667797"/>
          <a:ext cx="11310697" cy="531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641" r="641" b="10449"/>
          <a:stretch/>
        </p:blipFill>
        <p:spPr>
          <a:xfrm>
            <a:off x="9039026" y="4122770"/>
            <a:ext cx="1191284" cy="1600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EC751692-B9CC-4987-AE05-14EB88DE1E0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402804" y="4122770"/>
            <a:ext cx="1137001" cy="1600200"/>
          </a:xfrm>
          <a:prstGeom prst="rect">
            <a:avLst/>
          </a:prstGeom>
        </p:spPr>
      </p:pic>
      <p:pic>
        <p:nvPicPr>
          <p:cNvPr id="15" name="Picture 14">
            <a:extLst>
              <a:ext uri="{FF2B5EF4-FFF2-40B4-BE49-F238E27FC236}">
                <a16:creationId xmlns:a16="http://schemas.microsoft.com/office/drawing/2014/main" id="{7D9ED0AD-02E4-407C-8834-CF16F2787DA6}"/>
              </a:ext>
            </a:extLst>
          </p:cNvPr>
          <p:cNvPicPr>
            <a:picLocks noChangeAspect="1"/>
          </p:cNvPicPr>
          <p:nvPr/>
        </p:nvPicPr>
        <p:blipFill>
          <a:blip r:embed="rId10"/>
          <a:stretch>
            <a:fillRect/>
          </a:stretch>
        </p:blipFill>
        <p:spPr>
          <a:xfrm>
            <a:off x="11189187" y="5769019"/>
            <a:ext cx="882316" cy="914400"/>
          </a:xfrm>
          <a:prstGeom prst="rect">
            <a:avLst/>
          </a:prstGeom>
        </p:spPr>
      </p:pic>
      <p:pic>
        <p:nvPicPr>
          <p:cNvPr id="6" name="Picture 5" descr="A person in a suit and tie&#10;&#10;Description automatically generated with medium confidence">
            <a:extLst>
              <a:ext uri="{FF2B5EF4-FFF2-40B4-BE49-F238E27FC236}">
                <a16:creationId xmlns:a16="http://schemas.microsoft.com/office/drawing/2014/main" id="{4A3FA673-44CB-74FB-93C8-E99A191B0E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3232" y="4122770"/>
            <a:ext cx="1117660" cy="1600200"/>
          </a:xfrm>
          <a:prstGeom prst="rect">
            <a:avLst/>
          </a:prstGeom>
        </p:spPr>
      </p:pic>
      <p:pic>
        <p:nvPicPr>
          <p:cNvPr id="3" name="Picture 2" descr="A person with long hair&#10;&#10;Description automatically generated with medium confidence">
            <a:extLst>
              <a:ext uri="{FF2B5EF4-FFF2-40B4-BE49-F238E27FC236}">
                <a16:creationId xmlns:a16="http://schemas.microsoft.com/office/drawing/2014/main" id="{D18AE7BE-6926-7EEE-B448-E59A971AB681}"/>
              </a:ext>
            </a:extLst>
          </p:cNvPr>
          <p:cNvPicPr>
            <a:picLocks noChangeAspect="1"/>
          </p:cNvPicPr>
          <p:nvPr/>
        </p:nvPicPr>
        <p:blipFill rotWithShape="1">
          <a:blip r:embed="rId12">
            <a:extLst>
              <a:ext uri="{28A0092B-C50C-407E-A947-70E740481C1C}">
                <a14:useLocalDpi xmlns:a14="http://schemas.microsoft.com/office/drawing/2010/main" val="0"/>
              </a:ext>
            </a:extLst>
          </a:blip>
          <a:srcRect l="8977" r="8977"/>
          <a:stretch/>
        </p:blipFill>
        <p:spPr>
          <a:xfrm>
            <a:off x="2477211" y="4122770"/>
            <a:ext cx="1066800" cy="1600200"/>
          </a:xfrm>
          <a:prstGeom prst="rect">
            <a:avLst/>
          </a:prstGeom>
        </p:spPr>
      </p:pic>
      <p:sp>
        <p:nvSpPr>
          <p:cNvPr id="2" name="Title 1">
            <a:extLst>
              <a:ext uri="{FF2B5EF4-FFF2-40B4-BE49-F238E27FC236}">
                <a16:creationId xmlns:a16="http://schemas.microsoft.com/office/drawing/2014/main" id="{F0EFE866-0726-21CE-CE4B-15AB86D6B059}"/>
              </a:ext>
            </a:extLst>
          </p:cNvPr>
          <p:cNvSpPr>
            <a:spLocks noGrp="1"/>
          </p:cNvSpPr>
          <p:nvPr>
            <p:ph type="title"/>
          </p:nvPr>
        </p:nvSpPr>
        <p:spPr>
          <a:xfrm>
            <a:off x="838200" y="136525"/>
            <a:ext cx="10515600" cy="658605"/>
          </a:xfrm>
        </p:spPr>
        <p:txBody>
          <a:bodyPr>
            <a:normAutofit/>
          </a:bodyPr>
          <a:lstStyle/>
          <a:p>
            <a:pPr algn="ctr"/>
            <a:r>
              <a:rPr lang="en-US" dirty="0"/>
              <a:t>St</a:t>
            </a:r>
            <a:r>
              <a:rPr lang="en-US" sz="3200" dirty="0"/>
              <a:t>ate Attorney Office Org. Chart</a:t>
            </a:r>
          </a:p>
        </p:txBody>
      </p:sp>
      <p:pic>
        <p:nvPicPr>
          <p:cNvPr id="10" name="Picture 9" descr="A person in a suit smiling&#10;&#10;Description automatically generated with low confidence">
            <a:extLst>
              <a:ext uri="{FF2B5EF4-FFF2-40B4-BE49-F238E27FC236}">
                <a16:creationId xmlns:a16="http://schemas.microsoft.com/office/drawing/2014/main" id="{D371DDA4-B342-4DEF-FD70-4F0C56A26D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8819" y="4122770"/>
            <a:ext cx="1162871" cy="1600200"/>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200FC145-6AEC-32F8-F44E-DB3A9B54DC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51268" y="4122770"/>
            <a:ext cx="1479842" cy="1600200"/>
          </a:xfrm>
          <a:prstGeom prst="rect">
            <a:avLst/>
          </a:prstGeom>
        </p:spPr>
      </p:pic>
      <p:pic>
        <p:nvPicPr>
          <p:cNvPr id="12" name="Picture 11" descr="A person wearing glasses&#10;&#10;Description automatically generated with low confidence">
            <a:extLst>
              <a:ext uri="{FF2B5EF4-FFF2-40B4-BE49-F238E27FC236}">
                <a16:creationId xmlns:a16="http://schemas.microsoft.com/office/drawing/2014/main" id="{EE79947E-8708-E842-910E-A9D8BA604FB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80072" y="4122770"/>
            <a:ext cx="1531022" cy="1600200"/>
          </a:xfrm>
          <a:prstGeom prst="rect">
            <a:avLst/>
          </a:prstGeom>
        </p:spPr>
      </p:pic>
    </p:spTree>
    <p:extLst>
      <p:ext uri="{BB962C8B-B14F-4D97-AF65-F5344CB8AC3E}">
        <p14:creationId xmlns:p14="http://schemas.microsoft.com/office/powerpoint/2010/main" val="346246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3503A-F4E5-C853-9DFE-BFFFDE4788AA}"/>
              </a:ext>
            </a:extLst>
          </p:cNvPr>
          <p:cNvSpPr>
            <a:spLocks noGrp="1"/>
          </p:cNvSpPr>
          <p:nvPr>
            <p:ph sz="quarter" idx="13"/>
          </p:nvPr>
        </p:nvSpPr>
        <p:spPr>
          <a:xfrm>
            <a:off x="630195" y="1359243"/>
            <a:ext cx="11244648" cy="4893276"/>
          </a:xfrm>
        </p:spPr>
        <p:txBody>
          <a:bodyPr>
            <a:normAutofit/>
          </a:bodyPr>
          <a:lstStyle/>
          <a:p>
            <a:endParaRPr lang="en-US" sz="1800" dirty="0">
              <a:latin typeface="Century Schoolbook" panose="02040604050505020304" pitchFamily="18" charset="0"/>
            </a:endParaRPr>
          </a:p>
          <a:p>
            <a:r>
              <a:rPr lang="en-US" sz="2400" dirty="0">
                <a:latin typeface="Century Schoolbook" panose="02040604050505020304" pitchFamily="18" charset="0"/>
              </a:rPr>
              <a:t>A Butte-Silver Bow County jury of twelve CONVICTED Lloyd Barrus of deliberate homicide on Tuesday, September 21, 2021, after 2 hours of deliberations. </a:t>
            </a:r>
          </a:p>
          <a:p>
            <a:endParaRPr lang="en-US" sz="2400" dirty="0">
              <a:latin typeface="Century Schoolbook" panose="02040604050505020304" pitchFamily="18" charset="0"/>
            </a:endParaRPr>
          </a:p>
          <a:p>
            <a:r>
              <a:rPr lang="en-US" sz="2400" dirty="0">
                <a:latin typeface="Century Schoolbook" panose="02040604050505020304" pitchFamily="18" charset="0"/>
              </a:rPr>
              <a:t>At the conclusion of 5 years of litigation and a two-week jury trial, Judge Kathy Seeley SENTENCED Lloyd Barrus in April of 2022 to 3 life sentences without the possibility of parole at Montana State Prison.</a:t>
            </a:r>
          </a:p>
          <a:p>
            <a:endParaRPr lang="en-US" dirty="0">
              <a:latin typeface="Century Schoolbook" panose="02040604050505020304" pitchFamily="18" charset="0"/>
            </a:endParaRPr>
          </a:p>
        </p:txBody>
      </p:sp>
      <p:sp>
        <p:nvSpPr>
          <p:cNvPr id="6" name="Title 5">
            <a:extLst>
              <a:ext uri="{FF2B5EF4-FFF2-40B4-BE49-F238E27FC236}">
                <a16:creationId xmlns:a16="http://schemas.microsoft.com/office/drawing/2014/main" id="{07122882-3870-B794-7232-24CCBA966349}"/>
              </a:ext>
            </a:extLst>
          </p:cNvPr>
          <p:cNvSpPr>
            <a:spLocks noGrp="1"/>
          </p:cNvSpPr>
          <p:nvPr>
            <p:ph type="title"/>
          </p:nvPr>
        </p:nvSpPr>
        <p:spPr>
          <a:xfrm>
            <a:off x="812800" y="235347"/>
            <a:ext cx="10566400" cy="684212"/>
          </a:xfrm>
        </p:spPr>
        <p:txBody>
          <a:bodyPr/>
          <a:lstStyle/>
          <a:p>
            <a:r>
              <a:rPr lang="en-US" dirty="0"/>
              <a:t>State v. Lloyd Barrus (cont.)</a:t>
            </a:r>
          </a:p>
        </p:txBody>
      </p:sp>
      <p:pic>
        <p:nvPicPr>
          <p:cNvPr id="7" name="Picture 6">
            <a:extLst>
              <a:ext uri="{FF2B5EF4-FFF2-40B4-BE49-F238E27FC236}">
                <a16:creationId xmlns:a16="http://schemas.microsoft.com/office/drawing/2014/main" id="{09C1FE4C-BDD3-E597-B8D7-D4D615AFF708}"/>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362581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7DA6-A3BA-3637-BCDA-23AD343DA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99442-B1A4-790C-A02E-942EDFB056DF}"/>
              </a:ext>
            </a:extLst>
          </p:cNvPr>
          <p:cNvSpPr>
            <a:spLocks noGrp="1"/>
          </p:cNvSpPr>
          <p:nvPr>
            <p:ph type="title"/>
          </p:nvPr>
        </p:nvSpPr>
        <p:spPr>
          <a:xfrm>
            <a:off x="6761020" y="397165"/>
            <a:ext cx="5264726" cy="6068290"/>
          </a:xfrm>
        </p:spPr>
        <p:txBody>
          <a:bodyPr vert="horz" lIns="91440" tIns="45720" rIns="91440" bIns="45720" rtlCol="0" anchor="ctr" anchorCtr="0">
            <a:normAutofit/>
          </a:bodyPr>
          <a:lstStyle/>
          <a:p>
            <a:pPr algn="ctr"/>
            <a:r>
              <a:rPr lang="en-US" sz="6600" b="1" dirty="0">
                <a:solidFill>
                  <a:schemeClr val="bg1">
                    <a:lumMod val="95000"/>
                  </a:schemeClr>
                </a:solidFill>
                <a:latin typeface="Palatino Linotype" panose="02040502050505030304" pitchFamily="18" charset="0"/>
              </a:rPr>
              <a:t>STATE</a:t>
            </a:r>
            <a:br>
              <a:rPr lang="en-US" sz="6600" b="1" dirty="0">
                <a:solidFill>
                  <a:schemeClr val="bg1">
                    <a:lumMod val="95000"/>
                  </a:schemeClr>
                </a:solidFill>
                <a:latin typeface="Palatino Linotype" panose="02040502050505030304" pitchFamily="18" charset="0"/>
              </a:rPr>
            </a:br>
            <a:r>
              <a:rPr lang="en-US" sz="6600" b="1" dirty="0">
                <a:solidFill>
                  <a:schemeClr val="bg1">
                    <a:lumMod val="95000"/>
                  </a:schemeClr>
                </a:solidFill>
                <a:latin typeface="Palatino Linotype" panose="02040502050505030304" pitchFamily="18" charset="0"/>
              </a:rPr>
              <a:t>vs. </a:t>
            </a:r>
            <a:br>
              <a:rPr lang="en-US" sz="6600" b="1" dirty="0">
                <a:solidFill>
                  <a:schemeClr val="bg1">
                    <a:lumMod val="95000"/>
                  </a:schemeClr>
                </a:solidFill>
                <a:latin typeface="Palatino Linotype" panose="02040502050505030304" pitchFamily="18" charset="0"/>
              </a:rPr>
            </a:br>
            <a:r>
              <a:rPr lang="en-US" sz="6600" b="1" dirty="0">
                <a:solidFill>
                  <a:schemeClr val="bg1">
                    <a:lumMod val="95000"/>
                  </a:schemeClr>
                </a:solidFill>
                <a:latin typeface="Palatino Linotype" panose="02040502050505030304" pitchFamily="18" charset="0"/>
              </a:rPr>
              <a:t>JASON MILLER</a:t>
            </a:r>
          </a:p>
        </p:txBody>
      </p:sp>
      <p:pic>
        <p:nvPicPr>
          <p:cNvPr id="18" name="Picture 17" descr="A picture containing shoes, person, feet&#10;&#10;Description automatically generated">
            <a:extLst>
              <a:ext uri="{FF2B5EF4-FFF2-40B4-BE49-F238E27FC236}">
                <a16:creationId xmlns:a16="http://schemas.microsoft.com/office/drawing/2014/main" id="{1D4B1F90-BAD2-6885-59C6-3B5111B279AA}"/>
              </a:ext>
            </a:extLst>
          </p:cNvPr>
          <p:cNvPicPr>
            <a:picLocks noChangeAspect="1"/>
          </p:cNvPicPr>
          <p:nvPr/>
        </p:nvPicPr>
        <p:blipFill>
          <a:blip r:embed="rId3">
            <a:extLst>
              <a:ext uri="{28A0092B-C50C-407E-A947-70E740481C1C}">
                <a14:useLocalDpi xmlns:a14="http://schemas.microsoft.com/office/drawing/2010/main" val="0"/>
              </a:ext>
            </a:extLst>
          </a:blip>
          <a:srcRect l="17973" r="12730" b="-2"/>
          <a:stretch/>
        </p:blipFill>
        <p:spPr>
          <a:xfrm>
            <a:off x="0" y="1"/>
            <a:ext cx="711949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99090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F3CC8-2FAD-8382-0E64-1F32DB8EF86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6A9B797-33E9-B924-6ECA-E272524473E2}"/>
              </a:ext>
            </a:extLst>
          </p:cNvPr>
          <p:cNvSpPr txBox="1"/>
          <p:nvPr/>
        </p:nvSpPr>
        <p:spPr>
          <a:xfrm>
            <a:off x="5161935" y="0"/>
            <a:ext cx="6994579" cy="923330"/>
          </a:xfrm>
          <a:prstGeom prst="rect">
            <a:avLst/>
          </a:prstGeom>
          <a:noFill/>
        </p:spPr>
        <p:txBody>
          <a:bodyPr wrap="square">
            <a:spAutoFit/>
          </a:bodyPr>
          <a:lstStyle/>
          <a:p>
            <a:r>
              <a:rPr lang="en-US" sz="5400" b="1" dirty="0">
                <a:solidFill>
                  <a:schemeClr val="bg1">
                    <a:lumMod val="95000"/>
                  </a:schemeClr>
                </a:solidFill>
                <a:latin typeface="Palatino Linotype" panose="02040502050505030304" pitchFamily="18" charset="0"/>
              </a:rPr>
              <a:t>STATE V. MILLER</a:t>
            </a:r>
            <a:endParaRPr lang="en-US" sz="5400" dirty="0"/>
          </a:p>
        </p:txBody>
      </p:sp>
      <p:cxnSp>
        <p:nvCxnSpPr>
          <p:cNvPr id="6" name="Straight Connector 5">
            <a:extLst>
              <a:ext uri="{FF2B5EF4-FFF2-40B4-BE49-F238E27FC236}">
                <a16:creationId xmlns:a16="http://schemas.microsoft.com/office/drawing/2014/main" id="{C1BFF552-8C6D-4D96-33C4-2DD473FA2513}"/>
              </a:ext>
            </a:extLst>
          </p:cNvPr>
          <p:cNvCxnSpPr>
            <a:cxnSpLocks/>
          </p:cNvCxnSpPr>
          <p:nvPr/>
        </p:nvCxnSpPr>
        <p:spPr>
          <a:xfrm>
            <a:off x="5294121" y="838967"/>
            <a:ext cx="663240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C6DBDEC-A279-D0E0-7637-C6682C4C3E4E}"/>
              </a:ext>
            </a:extLst>
          </p:cNvPr>
          <p:cNvSpPr txBox="1"/>
          <p:nvPr/>
        </p:nvSpPr>
        <p:spPr>
          <a:xfrm>
            <a:off x="5294121" y="923330"/>
            <a:ext cx="7674582" cy="5516895"/>
          </a:xfrm>
          <a:prstGeom prst="rect">
            <a:avLst/>
          </a:prstGeom>
          <a:noFill/>
        </p:spPr>
        <p:txBody>
          <a:bodyPr wrap="square">
            <a:spAutoFit/>
          </a:bodyPr>
          <a:lstStyle/>
          <a:p>
            <a:r>
              <a:rPr lang="en-US" sz="2400" b="1" dirty="0">
                <a:solidFill>
                  <a:schemeClr val="bg1">
                    <a:lumMod val="95000"/>
                  </a:schemeClr>
                </a:solidFill>
                <a:latin typeface="Palatino Linotype" panose="02040502050505030304" pitchFamily="18" charset="0"/>
              </a:rPr>
              <a:t>Dates:</a:t>
            </a:r>
            <a:r>
              <a:rPr lang="en-US" sz="2400" dirty="0">
                <a:solidFill>
                  <a:schemeClr val="bg1">
                    <a:lumMod val="95000"/>
                  </a:schemeClr>
                </a:solidFill>
                <a:latin typeface="Palatino Linotype" panose="02040502050505030304" pitchFamily="18" charset="0"/>
              </a:rPr>
              <a:t>		April 16, 2024 – April 19, 2024</a:t>
            </a:r>
          </a:p>
          <a:p>
            <a:pPr marL="0" indent="0">
              <a:buNone/>
            </a:pPr>
            <a:endParaRPr lang="en-US" sz="1200" b="1" dirty="0">
              <a:solidFill>
                <a:schemeClr val="bg1">
                  <a:lumMod val="95000"/>
                </a:schemeClr>
              </a:solidFill>
              <a:latin typeface="Palatino Linotype" panose="02040502050505030304" pitchFamily="18" charset="0"/>
            </a:endParaRPr>
          </a:p>
          <a:p>
            <a:pPr marL="0" indent="0">
              <a:buNone/>
            </a:pPr>
            <a:r>
              <a:rPr lang="en-US" sz="2400" b="1" dirty="0">
                <a:solidFill>
                  <a:schemeClr val="bg1">
                    <a:lumMod val="95000"/>
                  </a:schemeClr>
                </a:solidFill>
                <a:latin typeface="Palatino Linotype" panose="02040502050505030304" pitchFamily="18" charset="0"/>
              </a:rPr>
              <a:t>State:		</a:t>
            </a:r>
            <a:r>
              <a:rPr lang="en-US" sz="2400" dirty="0">
                <a:solidFill>
                  <a:schemeClr val="bg1">
                    <a:lumMod val="95000"/>
                  </a:schemeClr>
                </a:solidFill>
                <a:latin typeface="Palatino Linotype" panose="02040502050505030304" pitchFamily="18" charset="0"/>
              </a:rPr>
              <a:t>Thorin Geist, PSB</a:t>
            </a:r>
          </a:p>
          <a:p>
            <a:pPr marL="0" indent="0">
              <a:buNone/>
            </a:pPr>
            <a:r>
              <a:rPr lang="en-US" sz="2400" dirty="0">
                <a:solidFill>
                  <a:schemeClr val="bg1">
                    <a:lumMod val="95000"/>
                  </a:schemeClr>
                </a:solidFill>
                <a:latin typeface="Palatino Linotype" panose="02040502050505030304" pitchFamily="18" charset="0"/>
              </a:rPr>
              <a:t>		Selene Koepke, PSB</a:t>
            </a:r>
          </a:p>
          <a:p>
            <a:pPr marL="0" indent="0">
              <a:buNone/>
            </a:pPr>
            <a:endParaRPr lang="en-US" sz="1050" b="1" dirty="0">
              <a:solidFill>
                <a:schemeClr val="bg1">
                  <a:lumMod val="95000"/>
                </a:schemeClr>
              </a:solidFill>
              <a:latin typeface="Palatino Linotype" panose="02040502050505030304" pitchFamily="18" charset="0"/>
            </a:endParaRPr>
          </a:p>
          <a:p>
            <a:pPr marL="0" indent="0">
              <a:buNone/>
            </a:pPr>
            <a:r>
              <a:rPr lang="en-US" sz="2400" b="1" dirty="0">
                <a:solidFill>
                  <a:schemeClr val="bg1">
                    <a:lumMod val="95000"/>
                  </a:schemeClr>
                </a:solidFill>
                <a:latin typeface="Palatino Linotype" panose="02040502050505030304" pitchFamily="18" charset="0"/>
              </a:rPr>
              <a:t>Defense:	</a:t>
            </a:r>
            <a:r>
              <a:rPr lang="en-US" sz="2400" dirty="0">
                <a:solidFill>
                  <a:schemeClr val="bg1">
                    <a:lumMod val="95000"/>
                  </a:schemeClr>
                </a:solidFill>
                <a:latin typeface="Palatino Linotype" panose="02040502050505030304" pitchFamily="18" charset="0"/>
              </a:rPr>
              <a:t>Daniel Wood, OPD</a:t>
            </a:r>
          </a:p>
          <a:p>
            <a:pPr marL="0" indent="0">
              <a:buNone/>
            </a:pPr>
            <a:r>
              <a:rPr lang="en-US" sz="2400" b="1" dirty="0">
                <a:solidFill>
                  <a:schemeClr val="bg1">
                    <a:lumMod val="95000"/>
                  </a:schemeClr>
                </a:solidFill>
                <a:latin typeface="Palatino Linotype" panose="02040502050505030304" pitchFamily="18" charset="0"/>
              </a:rPr>
              <a:t>		</a:t>
            </a:r>
            <a:r>
              <a:rPr lang="en-US" sz="2400" dirty="0">
                <a:solidFill>
                  <a:schemeClr val="bg1">
                    <a:lumMod val="95000"/>
                  </a:schemeClr>
                </a:solidFill>
                <a:latin typeface="Palatino Linotype" panose="02040502050505030304" pitchFamily="18" charset="0"/>
              </a:rPr>
              <a:t>Ryan Hennen, OPD</a:t>
            </a:r>
            <a:endParaRPr lang="en-US" sz="1200" dirty="0">
              <a:solidFill>
                <a:schemeClr val="bg1">
                  <a:lumMod val="95000"/>
                </a:schemeClr>
              </a:solidFill>
              <a:latin typeface="Palatino Linotype" panose="02040502050505030304" pitchFamily="18" charset="0"/>
            </a:endParaRPr>
          </a:p>
          <a:p>
            <a:pPr marL="0" indent="0">
              <a:buNone/>
            </a:pPr>
            <a:endParaRPr lang="en-US" sz="1200" b="1" dirty="0">
              <a:solidFill>
                <a:schemeClr val="bg1">
                  <a:lumMod val="95000"/>
                </a:schemeClr>
              </a:solidFill>
              <a:latin typeface="Palatino Linotype" panose="02040502050505030304" pitchFamily="18" charset="0"/>
            </a:endParaRPr>
          </a:p>
          <a:p>
            <a:r>
              <a:rPr lang="en-US" sz="2400" b="1" dirty="0">
                <a:solidFill>
                  <a:schemeClr val="bg1">
                    <a:lumMod val="95000"/>
                  </a:schemeClr>
                </a:solidFill>
                <a:latin typeface="Palatino Linotype" panose="02040502050505030304" pitchFamily="18" charset="0"/>
              </a:rPr>
              <a:t>Charges: 	</a:t>
            </a:r>
            <a:r>
              <a:rPr lang="en-US" sz="2400" dirty="0">
                <a:solidFill>
                  <a:schemeClr val="bg1"/>
                </a:solidFill>
                <a:latin typeface="Palatino Linotype" panose="02040502050505030304" pitchFamily="18" charset="0"/>
              </a:rPr>
              <a:t>Count I – Att. Deliberate Homicide</a:t>
            </a:r>
          </a:p>
          <a:p>
            <a:r>
              <a:rPr lang="en-US" sz="2400" dirty="0">
                <a:solidFill>
                  <a:schemeClr val="bg1"/>
                </a:solidFill>
                <a:latin typeface="Palatino Linotype" panose="02040502050505030304" pitchFamily="18" charset="0"/>
              </a:rPr>
              <a:t>		Count II – Crim. Endangerment</a:t>
            </a:r>
          </a:p>
          <a:p>
            <a:r>
              <a:rPr lang="en-US" sz="2400" dirty="0">
                <a:solidFill>
                  <a:schemeClr val="bg1"/>
                </a:solidFill>
                <a:latin typeface="Palatino Linotype" panose="02040502050505030304" pitchFamily="18" charset="0"/>
              </a:rPr>
              <a:t>		Count III – Crim. Mischief</a:t>
            </a:r>
          </a:p>
          <a:p>
            <a:r>
              <a:rPr lang="en-US" sz="2400" dirty="0">
                <a:solidFill>
                  <a:schemeClr val="bg1"/>
                </a:solidFill>
                <a:latin typeface="Palatino Linotype" panose="02040502050505030304" pitchFamily="18" charset="0"/>
              </a:rPr>
              <a:t>		Count IV – CPDD</a:t>
            </a:r>
          </a:p>
          <a:p>
            <a:r>
              <a:rPr lang="en-US" sz="2400" dirty="0">
                <a:solidFill>
                  <a:schemeClr val="bg1"/>
                </a:solidFill>
                <a:latin typeface="Palatino Linotype" panose="02040502050505030304" pitchFamily="18" charset="0"/>
              </a:rPr>
              <a:t>		Count V – Agg. Kidnapping</a:t>
            </a:r>
          </a:p>
          <a:p>
            <a:r>
              <a:rPr lang="en-US" sz="2400" dirty="0">
                <a:solidFill>
                  <a:schemeClr val="bg1"/>
                </a:solidFill>
                <a:latin typeface="Palatino Linotype" panose="02040502050505030304" pitchFamily="18" charset="0"/>
              </a:rPr>
              <a:t>		(Designated as PFO)</a:t>
            </a:r>
          </a:p>
          <a:p>
            <a:endParaRPr lang="en-US" sz="1200" b="1" dirty="0">
              <a:solidFill>
                <a:schemeClr val="bg1">
                  <a:lumMod val="95000"/>
                </a:schemeClr>
              </a:solidFill>
              <a:latin typeface="Palatino Linotype" panose="02040502050505030304" pitchFamily="18" charset="0"/>
            </a:endParaRPr>
          </a:p>
          <a:p>
            <a:r>
              <a:rPr lang="en-US" sz="2400" b="1" dirty="0">
                <a:solidFill>
                  <a:schemeClr val="bg1">
                    <a:lumMod val="95000"/>
                  </a:schemeClr>
                </a:solidFill>
                <a:latin typeface="Palatino Linotype" panose="02040502050505030304" pitchFamily="18" charset="0"/>
              </a:rPr>
              <a:t>Verdict:	</a:t>
            </a:r>
            <a:r>
              <a:rPr lang="en-US" sz="2400" dirty="0">
                <a:solidFill>
                  <a:schemeClr val="bg1">
                    <a:lumMod val="95000"/>
                  </a:schemeClr>
                </a:solidFill>
                <a:latin typeface="Palatino Linotype" panose="02040502050505030304" pitchFamily="18" charset="0"/>
              </a:rPr>
              <a:t>Guilty </a:t>
            </a:r>
            <a:r>
              <a:rPr lang="en-US" sz="2400" b="1" u="sng" dirty="0">
                <a:solidFill>
                  <a:schemeClr val="bg1">
                    <a:lumMod val="95000"/>
                  </a:schemeClr>
                </a:solidFill>
                <a:latin typeface="Palatino Linotype" panose="02040502050505030304" pitchFamily="18" charset="0"/>
              </a:rPr>
              <a:t>all</a:t>
            </a:r>
            <a:r>
              <a:rPr lang="en-US" sz="2400" dirty="0">
                <a:solidFill>
                  <a:schemeClr val="bg1">
                    <a:lumMod val="95000"/>
                  </a:schemeClr>
                </a:solidFill>
                <a:latin typeface="Palatino Linotype" panose="02040502050505030304" pitchFamily="18" charset="0"/>
              </a:rPr>
              <a:t> counts. </a:t>
            </a:r>
          </a:p>
          <a:p>
            <a:r>
              <a:rPr lang="en-US" sz="1800" dirty="0">
                <a:solidFill>
                  <a:schemeClr val="bg1">
                    <a:lumMod val="95000"/>
                  </a:schemeClr>
                </a:solidFill>
                <a:latin typeface="Palatino Linotype" panose="02040502050505030304" pitchFamily="18" charset="0"/>
              </a:rPr>
              <a:t>				</a:t>
            </a:r>
            <a:endParaRPr lang="en-US" sz="1800" b="1" dirty="0">
              <a:solidFill>
                <a:schemeClr val="bg1">
                  <a:lumMod val="95000"/>
                </a:schemeClr>
              </a:solidFill>
              <a:latin typeface="Palatino Linotype" panose="02040502050505030304" pitchFamily="18" charset="0"/>
            </a:endParaRPr>
          </a:p>
        </p:txBody>
      </p:sp>
      <p:pic>
        <p:nvPicPr>
          <p:cNvPr id="11" name="Picture 10" descr="A group of people posing for a photo&#10;&#10;Description automatically generated">
            <a:extLst>
              <a:ext uri="{FF2B5EF4-FFF2-40B4-BE49-F238E27FC236}">
                <a16:creationId xmlns:a16="http://schemas.microsoft.com/office/drawing/2014/main" id="{28FB4B30-47BA-2FCD-97A6-691263589BBD}"/>
              </a:ext>
            </a:extLst>
          </p:cNvPr>
          <p:cNvPicPr>
            <a:picLocks noChangeAspect="1"/>
          </p:cNvPicPr>
          <p:nvPr/>
        </p:nvPicPr>
        <p:blipFill>
          <a:blip r:embed="rId3">
            <a:extLst>
              <a:ext uri="{28A0092B-C50C-407E-A947-70E740481C1C}">
                <a14:useLocalDpi xmlns:a14="http://schemas.microsoft.com/office/drawing/2010/main" val="0"/>
              </a:ext>
            </a:extLst>
          </a:blip>
          <a:srcRect l="28221" r="15327"/>
          <a:stretch/>
        </p:blipFill>
        <p:spPr>
          <a:xfrm>
            <a:off x="0" y="0"/>
            <a:ext cx="5161936"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94705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845D-0142-D20B-ACE9-D7F5B609B54D}"/>
            </a:ext>
          </a:extLst>
        </p:cNvPr>
        <p:cNvGrpSpPr/>
        <p:nvPr/>
      </p:nvGrpSpPr>
      <p:grpSpPr>
        <a:xfrm>
          <a:off x="0" y="0"/>
          <a:ext cx="0" cy="0"/>
          <a:chOff x="0" y="0"/>
          <a:chExt cx="0" cy="0"/>
        </a:xfrm>
      </p:grpSpPr>
      <p:pic>
        <p:nvPicPr>
          <p:cNvPr id="2" name="Picture 1" descr="Life sentence given to man convicted for running down trooper | Daily Inter  Lake">
            <a:extLst>
              <a:ext uri="{FF2B5EF4-FFF2-40B4-BE49-F238E27FC236}">
                <a16:creationId xmlns:a16="http://schemas.microsoft.com/office/drawing/2014/main" id="{F769ACED-F5C3-A00A-2722-C2CAF8F3B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49" t="7114" r="17169" b="-401"/>
          <a:stretch/>
        </p:blipFill>
        <p:spPr bwMode="auto">
          <a:xfrm>
            <a:off x="7184480" y="10"/>
            <a:ext cx="5007520"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F5B6ECB3-7673-FFB1-57EA-3E83CFAE86EC}"/>
              </a:ext>
            </a:extLst>
          </p:cNvPr>
          <p:cNvSpPr>
            <a:spLocks noGrp="1"/>
          </p:cNvSpPr>
          <p:nvPr>
            <p:ph type="title"/>
          </p:nvPr>
        </p:nvSpPr>
        <p:spPr>
          <a:xfrm>
            <a:off x="92075" y="0"/>
            <a:ext cx="7514590" cy="1177290"/>
          </a:xfrm>
        </p:spPr>
        <p:txBody>
          <a:bodyPr>
            <a:normAutofit/>
          </a:bodyPr>
          <a:lstStyle/>
          <a:p>
            <a:r>
              <a:rPr lang="en-US" sz="6000" b="1" dirty="0">
                <a:solidFill>
                  <a:schemeClr val="bg1">
                    <a:lumMod val="95000"/>
                  </a:schemeClr>
                </a:solidFill>
                <a:latin typeface="Palatino Linotype" panose="02040502050505030304" pitchFamily="18" charset="0"/>
              </a:rPr>
              <a:t>Sentencing</a:t>
            </a:r>
          </a:p>
        </p:txBody>
      </p:sp>
      <p:cxnSp>
        <p:nvCxnSpPr>
          <p:cNvPr id="6" name="Straight Connector 5">
            <a:extLst>
              <a:ext uri="{FF2B5EF4-FFF2-40B4-BE49-F238E27FC236}">
                <a16:creationId xmlns:a16="http://schemas.microsoft.com/office/drawing/2014/main" id="{4D9812E8-F168-4734-75E3-FB7EA1821E1E}"/>
              </a:ext>
            </a:extLst>
          </p:cNvPr>
          <p:cNvCxnSpPr>
            <a:cxnSpLocks/>
          </p:cNvCxnSpPr>
          <p:nvPr/>
        </p:nvCxnSpPr>
        <p:spPr>
          <a:xfrm>
            <a:off x="183947" y="1155647"/>
            <a:ext cx="617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5EA6150-BDD4-0668-0838-9E3EB5CEACC2}"/>
              </a:ext>
            </a:extLst>
          </p:cNvPr>
          <p:cNvSpPr txBox="1"/>
          <p:nvPr/>
        </p:nvSpPr>
        <p:spPr>
          <a:xfrm>
            <a:off x="183947" y="1177290"/>
            <a:ext cx="7150303" cy="4832092"/>
          </a:xfrm>
          <a:prstGeom prst="rect">
            <a:avLst/>
          </a:prstGeom>
          <a:noFill/>
        </p:spPr>
        <p:txBody>
          <a:bodyPr wrap="square" rtlCol="0">
            <a:spAutoFit/>
          </a:bodyPr>
          <a:lstStyle/>
          <a:p>
            <a:r>
              <a:rPr lang="en-US" sz="2800" b="1" dirty="0">
                <a:solidFill>
                  <a:schemeClr val="bg1"/>
                </a:solidFill>
                <a:latin typeface="Palatino Linotype" panose="02040502050505030304" pitchFamily="18" charset="0"/>
              </a:rPr>
              <a:t>Count I – Attempted Deliberate Homicide:</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to the Montana State Prison for life, with none of that time suspended.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Ineligible for parole.</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Consecutive to Counts II-V.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$75,000 in restitution to Trooper Johnson.</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$1.21 million in restitution to State of Montana (Workers’ Compensation &amp; Crime Victim Compensation)</a:t>
            </a:r>
            <a:endParaRPr lang="en-US" sz="28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85484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F1DE-749B-F4C2-0507-507183A2744E}"/>
            </a:ext>
          </a:extLst>
        </p:cNvPr>
        <p:cNvGrpSpPr/>
        <p:nvPr/>
      </p:nvGrpSpPr>
      <p:grpSpPr>
        <a:xfrm>
          <a:off x="0" y="0"/>
          <a:ext cx="0" cy="0"/>
          <a:chOff x="0" y="0"/>
          <a:chExt cx="0" cy="0"/>
        </a:xfrm>
      </p:grpSpPr>
      <p:pic>
        <p:nvPicPr>
          <p:cNvPr id="2" name="Picture 1" descr="Life sentence given to man convicted for running down trooper | Daily Inter  Lake">
            <a:extLst>
              <a:ext uri="{FF2B5EF4-FFF2-40B4-BE49-F238E27FC236}">
                <a16:creationId xmlns:a16="http://schemas.microsoft.com/office/drawing/2014/main" id="{319E9232-476E-D13B-930E-E08BCE40AC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49" t="7114" r="17169" b="-401"/>
          <a:stretch/>
        </p:blipFill>
        <p:spPr bwMode="auto">
          <a:xfrm>
            <a:off x="7184480" y="10"/>
            <a:ext cx="5007520"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462F236F-E392-9351-BD3A-8F5584F9B938}"/>
              </a:ext>
            </a:extLst>
          </p:cNvPr>
          <p:cNvSpPr>
            <a:spLocks noGrp="1"/>
          </p:cNvSpPr>
          <p:nvPr>
            <p:ph type="title"/>
          </p:nvPr>
        </p:nvSpPr>
        <p:spPr>
          <a:xfrm>
            <a:off x="92075" y="0"/>
            <a:ext cx="7514590" cy="1177290"/>
          </a:xfrm>
        </p:spPr>
        <p:txBody>
          <a:bodyPr>
            <a:normAutofit/>
          </a:bodyPr>
          <a:lstStyle/>
          <a:p>
            <a:r>
              <a:rPr lang="en-US" sz="6000" b="1" dirty="0">
                <a:solidFill>
                  <a:schemeClr val="bg1">
                    <a:lumMod val="95000"/>
                  </a:schemeClr>
                </a:solidFill>
                <a:latin typeface="Palatino Linotype" panose="02040502050505030304" pitchFamily="18" charset="0"/>
              </a:rPr>
              <a:t>Sentencing Cont. </a:t>
            </a:r>
          </a:p>
        </p:txBody>
      </p:sp>
      <p:cxnSp>
        <p:nvCxnSpPr>
          <p:cNvPr id="6" name="Straight Connector 5">
            <a:extLst>
              <a:ext uri="{FF2B5EF4-FFF2-40B4-BE49-F238E27FC236}">
                <a16:creationId xmlns:a16="http://schemas.microsoft.com/office/drawing/2014/main" id="{C53C6057-D105-45A8-1A5A-BF70D2321E8E}"/>
              </a:ext>
            </a:extLst>
          </p:cNvPr>
          <p:cNvCxnSpPr>
            <a:cxnSpLocks/>
          </p:cNvCxnSpPr>
          <p:nvPr/>
        </p:nvCxnSpPr>
        <p:spPr>
          <a:xfrm>
            <a:off x="183947" y="1155647"/>
            <a:ext cx="617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CD7C340-B4A8-5943-0330-AD3E7FF313C7}"/>
              </a:ext>
            </a:extLst>
          </p:cNvPr>
          <p:cNvSpPr txBox="1"/>
          <p:nvPr/>
        </p:nvSpPr>
        <p:spPr>
          <a:xfrm>
            <a:off x="183947" y="1177290"/>
            <a:ext cx="7150303" cy="6555641"/>
          </a:xfrm>
          <a:prstGeom prst="rect">
            <a:avLst/>
          </a:prstGeom>
          <a:noFill/>
        </p:spPr>
        <p:txBody>
          <a:bodyPr wrap="square" rtlCol="0">
            <a:spAutoFit/>
          </a:bodyPr>
          <a:lstStyle/>
          <a:p>
            <a:r>
              <a:rPr lang="en-US" sz="2800" b="1" dirty="0">
                <a:solidFill>
                  <a:schemeClr val="bg1"/>
                </a:solidFill>
                <a:latin typeface="Palatino Linotype" panose="02040502050505030304" pitchFamily="18" charset="0"/>
              </a:rPr>
              <a:t>Count II – Criminal Endangerment:</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to the Montana State Prison for 15 years, as a PFO, with none of that time suspended.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Consecutive to Count I, but concurrent with Counts III-V. </a:t>
            </a:r>
          </a:p>
          <a:p>
            <a:r>
              <a:rPr lang="en-US" sz="2800" b="1" dirty="0">
                <a:solidFill>
                  <a:schemeClr val="bg1">
                    <a:lumMod val="95000"/>
                  </a:schemeClr>
                </a:solidFill>
                <a:latin typeface="Palatino Linotype" panose="02040502050505030304" pitchFamily="18" charset="0"/>
              </a:rPr>
              <a:t>Count III – Criminal Mischief: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to the Montana State Prison for 15 years, as a PFO, with none of that time suspended.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Consecutive to Count I, but concurrent with Counts II, IV-V.</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$22,430 in restitution to State. </a:t>
            </a:r>
          </a:p>
          <a:p>
            <a:pPr marL="914400" lvl="1" indent="-457200">
              <a:buFont typeface="Arial" panose="020B0604020202020204" pitchFamily="34" charset="0"/>
              <a:buChar char="•"/>
            </a:pPr>
            <a:endParaRPr lang="en-US" sz="2800" dirty="0">
              <a:solidFill>
                <a:schemeClr val="bg1">
                  <a:lumMod val="95000"/>
                </a:schemeClr>
              </a:solidFill>
              <a:latin typeface="Palatino Linotype" panose="02040502050505030304" pitchFamily="18" charset="0"/>
            </a:endParaRPr>
          </a:p>
          <a:p>
            <a:pPr marL="742950" lvl="1" indent="-285750">
              <a:buFont typeface="Arial" panose="020B0604020202020204" pitchFamily="34" charset="0"/>
              <a:buChar char="•"/>
            </a:pPr>
            <a:endParaRPr lang="en-US" sz="2800" dirty="0">
              <a:solidFill>
                <a:schemeClr val="bg1">
                  <a:lumMod val="95000"/>
                </a:schemeClr>
              </a:solidFill>
              <a:latin typeface="Palatino Linotype" panose="02040502050505030304" pitchFamily="18" charset="0"/>
            </a:endParaRPr>
          </a:p>
        </p:txBody>
      </p:sp>
    </p:spTree>
    <p:extLst>
      <p:ext uri="{BB962C8B-B14F-4D97-AF65-F5344CB8AC3E}">
        <p14:creationId xmlns:p14="http://schemas.microsoft.com/office/powerpoint/2010/main" val="23060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CA55-27E4-226A-02F2-9E100034F2A8}"/>
            </a:ext>
          </a:extLst>
        </p:cNvPr>
        <p:cNvGrpSpPr/>
        <p:nvPr/>
      </p:nvGrpSpPr>
      <p:grpSpPr>
        <a:xfrm>
          <a:off x="0" y="0"/>
          <a:ext cx="0" cy="0"/>
          <a:chOff x="0" y="0"/>
          <a:chExt cx="0" cy="0"/>
        </a:xfrm>
      </p:grpSpPr>
      <p:pic>
        <p:nvPicPr>
          <p:cNvPr id="2" name="Picture 1" descr="Life sentence given to man convicted for running down trooper | Daily Inter  Lake">
            <a:extLst>
              <a:ext uri="{FF2B5EF4-FFF2-40B4-BE49-F238E27FC236}">
                <a16:creationId xmlns:a16="http://schemas.microsoft.com/office/drawing/2014/main" id="{3FACEF15-5EFA-4245-A6DF-C37D9831B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49" t="7114" r="17169" b="-401"/>
          <a:stretch/>
        </p:blipFill>
        <p:spPr bwMode="auto">
          <a:xfrm>
            <a:off x="7184480" y="10"/>
            <a:ext cx="5007520"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68E70433-A148-ED1C-67B7-FEC70276A907}"/>
              </a:ext>
            </a:extLst>
          </p:cNvPr>
          <p:cNvSpPr>
            <a:spLocks noGrp="1"/>
          </p:cNvSpPr>
          <p:nvPr>
            <p:ph type="title"/>
          </p:nvPr>
        </p:nvSpPr>
        <p:spPr>
          <a:xfrm>
            <a:off x="92075" y="0"/>
            <a:ext cx="7514590" cy="1177290"/>
          </a:xfrm>
        </p:spPr>
        <p:txBody>
          <a:bodyPr>
            <a:normAutofit/>
          </a:bodyPr>
          <a:lstStyle/>
          <a:p>
            <a:r>
              <a:rPr lang="en-US" sz="6000" b="1" dirty="0">
                <a:solidFill>
                  <a:schemeClr val="bg1">
                    <a:lumMod val="95000"/>
                  </a:schemeClr>
                </a:solidFill>
                <a:latin typeface="Palatino Linotype" panose="02040502050505030304" pitchFamily="18" charset="0"/>
              </a:rPr>
              <a:t>Sentencing Cont. </a:t>
            </a:r>
          </a:p>
        </p:txBody>
      </p:sp>
      <p:cxnSp>
        <p:nvCxnSpPr>
          <p:cNvPr id="6" name="Straight Connector 5">
            <a:extLst>
              <a:ext uri="{FF2B5EF4-FFF2-40B4-BE49-F238E27FC236}">
                <a16:creationId xmlns:a16="http://schemas.microsoft.com/office/drawing/2014/main" id="{AE16F6C1-AFEC-D9A0-0D99-07C3AF3177E9}"/>
              </a:ext>
            </a:extLst>
          </p:cNvPr>
          <p:cNvCxnSpPr>
            <a:cxnSpLocks/>
          </p:cNvCxnSpPr>
          <p:nvPr/>
        </p:nvCxnSpPr>
        <p:spPr>
          <a:xfrm>
            <a:off x="183947" y="1155647"/>
            <a:ext cx="617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CBCCB0F-5EA5-3AE6-58A0-DA46220689F1}"/>
              </a:ext>
            </a:extLst>
          </p:cNvPr>
          <p:cNvSpPr txBox="1"/>
          <p:nvPr/>
        </p:nvSpPr>
        <p:spPr>
          <a:xfrm>
            <a:off x="183947" y="1177290"/>
            <a:ext cx="7150303" cy="5693866"/>
          </a:xfrm>
          <a:prstGeom prst="rect">
            <a:avLst/>
          </a:prstGeom>
          <a:noFill/>
        </p:spPr>
        <p:txBody>
          <a:bodyPr wrap="square" rtlCol="0">
            <a:spAutoFit/>
          </a:bodyPr>
          <a:lstStyle/>
          <a:p>
            <a:r>
              <a:rPr lang="en-US" sz="2800" b="1" dirty="0">
                <a:solidFill>
                  <a:schemeClr val="bg1"/>
                </a:solidFill>
                <a:latin typeface="Palatino Linotype" panose="02040502050505030304" pitchFamily="18" charset="0"/>
              </a:rPr>
              <a:t>Count IV – CPDD: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to the Montana State Prison for 5 years, as a PFO, with none of that time suspended.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Consecutive to Count I, but concurrent with Counts II-III, V. </a:t>
            </a:r>
          </a:p>
          <a:p>
            <a:r>
              <a:rPr lang="en-US" sz="2800" b="1" dirty="0">
                <a:solidFill>
                  <a:schemeClr val="bg1">
                    <a:lumMod val="95000"/>
                  </a:schemeClr>
                </a:solidFill>
                <a:latin typeface="Palatino Linotype" panose="02040502050505030304" pitchFamily="18" charset="0"/>
              </a:rPr>
              <a:t>Count V – Aggravated Kidnapping: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to the Montana State Prison for 15 years, as a PFO, with none of that time suspended.</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Consecutive to Count I, but concurrent with Counts II-IV.</a:t>
            </a:r>
          </a:p>
          <a:p>
            <a:pPr marL="742950" lvl="1" indent="-285750">
              <a:buFont typeface="Arial" panose="020B0604020202020204" pitchFamily="34" charset="0"/>
              <a:buChar char="•"/>
            </a:pPr>
            <a:endParaRPr lang="en-US" sz="2800" dirty="0">
              <a:solidFill>
                <a:schemeClr val="bg1">
                  <a:lumMod val="95000"/>
                </a:schemeClr>
              </a:solidFill>
              <a:latin typeface="Palatino Linotype" panose="02040502050505030304" pitchFamily="18" charset="0"/>
            </a:endParaRPr>
          </a:p>
        </p:txBody>
      </p:sp>
    </p:spTree>
    <p:extLst>
      <p:ext uri="{BB962C8B-B14F-4D97-AF65-F5344CB8AC3E}">
        <p14:creationId xmlns:p14="http://schemas.microsoft.com/office/powerpoint/2010/main" val="13370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1E38-B294-4506-81C4-D512E4E32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9445F-977C-F8D2-9B23-3844288D95E6}"/>
              </a:ext>
            </a:extLst>
          </p:cNvPr>
          <p:cNvSpPr>
            <a:spLocks noGrp="1"/>
          </p:cNvSpPr>
          <p:nvPr>
            <p:ph type="title"/>
          </p:nvPr>
        </p:nvSpPr>
        <p:spPr>
          <a:xfrm>
            <a:off x="6761020" y="397165"/>
            <a:ext cx="5264726" cy="6068290"/>
          </a:xfrm>
        </p:spPr>
        <p:txBody>
          <a:bodyPr vert="horz" lIns="91440" tIns="45720" rIns="91440" bIns="45720" rtlCol="0" anchor="ctr" anchorCtr="0">
            <a:normAutofit/>
          </a:bodyPr>
          <a:lstStyle/>
          <a:p>
            <a:pPr algn="ctr"/>
            <a:r>
              <a:rPr lang="en-US" sz="6600" b="1" dirty="0">
                <a:solidFill>
                  <a:schemeClr val="bg1">
                    <a:lumMod val="95000"/>
                  </a:schemeClr>
                </a:solidFill>
                <a:latin typeface="Palatino Linotype" panose="02040502050505030304" pitchFamily="18" charset="0"/>
              </a:rPr>
              <a:t>STATE</a:t>
            </a:r>
            <a:br>
              <a:rPr lang="en-US" sz="6600" b="1" dirty="0">
                <a:solidFill>
                  <a:schemeClr val="bg1">
                    <a:lumMod val="95000"/>
                  </a:schemeClr>
                </a:solidFill>
                <a:latin typeface="Palatino Linotype" panose="02040502050505030304" pitchFamily="18" charset="0"/>
              </a:rPr>
            </a:br>
            <a:r>
              <a:rPr lang="en-US" sz="6600" b="1" dirty="0">
                <a:solidFill>
                  <a:schemeClr val="bg1">
                    <a:lumMod val="95000"/>
                  </a:schemeClr>
                </a:solidFill>
                <a:latin typeface="Palatino Linotype" panose="02040502050505030304" pitchFamily="18" charset="0"/>
              </a:rPr>
              <a:t>vs. </a:t>
            </a:r>
            <a:br>
              <a:rPr lang="en-US" sz="6600" b="1" dirty="0">
                <a:solidFill>
                  <a:schemeClr val="bg1">
                    <a:lumMod val="95000"/>
                  </a:schemeClr>
                </a:solidFill>
                <a:latin typeface="Palatino Linotype" panose="02040502050505030304" pitchFamily="18" charset="0"/>
              </a:rPr>
            </a:br>
            <a:r>
              <a:rPr lang="en-US" sz="6600" b="1" dirty="0">
                <a:solidFill>
                  <a:schemeClr val="bg1">
                    <a:lumMod val="95000"/>
                  </a:schemeClr>
                </a:solidFill>
                <a:latin typeface="Palatino Linotype" panose="02040502050505030304" pitchFamily="18" charset="0"/>
              </a:rPr>
              <a:t>CRAIG </a:t>
            </a:r>
            <a:r>
              <a:rPr lang="en-US" sz="6600" b="1" dirty="0" err="1">
                <a:solidFill>
                  <a:schemeClr val="bg1">
                    <a:lumMod val="95000"/>
                  </a:schemeClr>
                </a:solidFill>
                <a:latin typeface="Palatino Linotype" panose="02040502050505030304" pitchFamily="18" charset="0"/>
              </a:rPr>
              <a:t>McCREA</a:t>
            </a:r>
            <a:endParaRPr lang="en-US" sz="6600" b="1" dirty="0">
              <a:solidFill>
                <a:schemeClr val="bg1">
                  <a:lumMod val="95000"/>
                </a:schemeClr>
              </a:solidFill>
              <a:latin typeface="Palatino Linotype" panose="02040502050505030304" pitchFamily="18" charset="0"/>
            </a:endParaRPr>
          </a:p>
        </p:txBody>
      </p:sp>
      <p:pic>
        <p:nvPicPr>
          <p:cNvPr id="6" name="Picture 5" descr="A sunset over a lake&#10;&#10;Description automatically generated with medium confidence">
            <a:extLst>
              <a:ext uri="{FF2B5EF4-FFF2-40B4-BE49-F238E27FC236}">
                <a16:creationId xmlns:a16="http://schemas.microsoft.com/office/drawing/2014/main" id="{A55BA913-1CE1-DBBA-D231-55C8021BB756}"/>
              </a:ext>
            </a:extLst>
          </p:cNvPr>
          <p:cNvPicPr>
            <a:picLocks noChangeAspect="1"/>
          </p:cNvPicPr>
          <p:nvPr/>
        </p:nvPicPr>
        <p:blipFill>
          <a:blip r:embed="rId3">
            <a:extLst>
              <a:ext uri="{28A0092B-C50C-407E-A947-70E740481C1C}">
                <a14:useLocalDpi xmlns:a14="http://schemas.microsoft.com/office/drawing/2010/main" val="0"/>
              </a:ext>
            </a:extLst>
          </a:blip>
          <a:srcRect l="9158" t="5959" r="2644" b="4577"/>
          <a:stretch/>
        </p:blipFill>
        <p:spPr>
          <a:xfrm>
            <a:off x="0" y="0"/>
            <a:ext cx="6761020"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379596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FD62-7169-A8FB-1686-397467697F8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4E235FA-C971-6FF2-4D48-0833FDCBD2E5}"/>
              </a:ext>
            </a:extLst>
          </p:cNvPr>
          <p:cNvSpPr>
            <a:spLocks noGrp="1"/>
          </p:cNvSpPr>
          <p:nvPr>
            <p:ph type="title"/>
          </p:nvPr>
        </p:nvSpPr>
        <p:spPr>
          <a:xfrm>
            <a:off x="4064000" y="0"/>
            <a:ext cx="7514590" cy="1177290"/>
          </a:xfrm>
        </p:spPr>
        <p:txBody>
          <a:bodyPr>
            <a:normAutofit/>
          </a:bodyPr>
          <a:lstStyle/>
          <a:p>
            <a:r>
              <a:rPr lang="en-US" sz="6000" b="1" dirty="0">
                <a:solidFill>
                  <a:schemeClr val="bg1">
                    <a:lumMod val="95000"/>
                  </a:schemeClr>
                </a:solidFill>
                <a:latin typeface="Palatino Linotype" panose="02040502050505030304" pitchFamily="18" charset="0"/>
              </a:rPr>
              <a:t>Craig Allen McCrea</a:t>
            </a:r>
          </a:p>
        </p:txBody>
      </p:sp>
      <p:sp>
        <p:nvSpPr>
          <p:cNvPr id="12" name="Content Placeholder 11">
            <a:extLst>
              <a:ext uri="{FF2B5EF4-FFF2-40B4-BE49-F238E27FC236}">
                <a16:creationId xmlns:a16="http://schemas.microsoft.com/office/drawing/2014/main" id="{7F6956FE-5F50-0E67-4ECE-1808D90596F9}"/>
              </a:ext>
            </a:extLst>
          </p:cNvPr>
          <p:cNvSpPr>
            <a:spLocks noGrp="1"/>
          </p:cNvSpPr>
          <p:nvPr>
            <p:ph idx="1"/>
          </p:nvPr>
        </p:nvSpPr>
        <p:spPr>
          <a:xfrm>
            <a:off x="4165600" y="1307206"/>
            <a:ext cx="7696200" cy="4846636"/>
          </a:xfrm>
        </p:spPr>
        <p:txBody>
          <a:bodyPr>
            <a:normAutofit fontScale="92500" lnSpcReduction="10000"/>
          </a:bodyPr>
          <a:lstStyle/>
          <a:p>
            <a:pPr marL="0" indent="0">
              <a:buNone/>
            </a:pPr>
            <a:r>
              <a:rPr lang="en-US" sz="3600" b="1" dirty="0">
                <a:solidFill>
                  <a:schemeClr val="bg1">
                    <a:lumMod val="95000"/>
                  </a:schemeClr>
                </a:solidFill>
                <a:latin typeface="Palatino Linotype" panose="02040502050505030304" pitchFamily="18" charset="0"/>
              </a:rPr>
              <a:t>Charges: 		</a:t>
            </a:r>
            <a:r>
              <a:rPr lang="en-US" sz="3600" dirty="0">
                <a:solidFill>
                  <a:schemeClr val="bg1">
                    <a:lumMod val="95000"/>
                  </a:schemeClr>
                </a:solidFill>
                <a:latin typeface="Palatino Linotype" panose="02040502050505030304" pitchFamily="18" charset="0"/>
              </a:rPr>
              <a:t>(4) Counts of 	Arson, 				felonies in violation of 				§ 45-6-103, MCA. </a:t>
            </a:r>
          </a:p>
          <a:p>
            <a:pPr marL="0" indent="0">
              <a:buNone/>
            </a:pPr>
            <a:endParaRPr lang="en-US" sz="2200" b="1" dirty="0">
              <a:solidFill>
                <a:schemeClr val="bg1">
                  <a:lumMod val="95000"/>
                </a:schemeClr>
              </a:solidFill>
              <a:latin typeface="Palatino Linotype" panose="02040502050505030304" pitchFamily="18" charset="0"/>
            </a:endParaRPr>
          </a:p>
          <a:p>
            <a:pPr marL="0" indent="0">
              <a:buNone/>
            </a:pPr>
            <a:r>
              <a:rPr lang="en-US" sz="3600" b="1" dirty="0">
                <a:solidFill>
                  <a:schemeClr val="bg1">
                    <a:lumMod val="95000"/>
                  </a:schemeClr>
                </a:solidFill>
                <a:latin typeface="Palatino Linotype" panose="02040502050505030304" pitchFamily="18" charset="0"/>
              </a:rPr>
              <a:t>History:		</a:t>
            </a:r>
            <a:r>
              <a:rPr lang="en-US" sz="3600" dirty="0">
                <a:solidFill>
                  <a:schemeClr val="bg1">
                    <a:lumMod val="95000"/>
                  </a:schemeClr>
                </a:solidFill>
                <a:latin typeface="Palatino Linotype" panose="02040502050505030304" pitchFamily="18" charset="0"/>
              </a:rPr>
              <a:t>2015 Burglary		</a:t>
            </a:r>
          </a:p>
          <a:p>
            <a:pPr marL="0" indent="0">
              <a:buNone/>
            </a:pPr>
            <a:r>
              <a:rPr lang="en-US" sz="3600" dirty="0">
                <a:solidFill>
                  <a:schemeClr val="bg1">
                    <a:lumMod val="95000"/>
                  </a:schemeClr>
                </a:solidFill>
                <a:latin typeface="Palatino Linotype" panose="02040502050505030304" pitchFamily="18" charset="0"/>
              </a:rPr>
              <a:t>			2015 CPDD 		</a:t>
            </a:r>
          </a:p>
          <a:p>
            <a:pPr marL="0" indent="0">
              <a:buNone/>
            </a:pPr>
            <a:r>
              <a:rPr lang="en-US" sz="3600" dirty="0">
                <a:solidFill>
                  <a:schemeClr val="bg1">
                    <a:lumMod val="95000"/>
                  </a:schemeClr>
                </a:solidFill>
                <a:latin typeface="Palatino Linotype" panose="02040502050505030304" pitchFamily="18" charset="0"/>
              </a:rPr>
              <a:t>			2022 CPDD 		</a:t>
            </a:r>
          </a:p>
          <a:p>
            <a:pPr marL="0" indent="0">
              <a:buNone/>
            </a:pPr>
            <a:r>
              <a:rPr lang="en-US" sz="3600" dirty="0">
                <a:solidFill>
                  <a:schemeClr val="bg1">
                    <a:lumMod val="95000"/>
                  </a:schemeClr>
                </a:solidFill>
                <a:latin typeface="Palatino Linotype" panose="02040502050505030304" pitchFamily="18" charset="0"/>
              </a:rPr>
              <a:t>			2023 Possession with 					Intent to Distribute 					Fentanyl</a:t>
            </a:r>
          </a:p>
          <a:p>
            <a:pPr marL="0" indent="0">
              <a:buNone/>
            </a:pPr>
            <a:endParaRPr lang="en-US" sz="3600" b="1" dirty="0">
              <a:solidFill>
                <a:schemeClr val="bg1">
                  <a:lumMod val="95000"/>
                </a:schemeClr>
              </a:solidFill>
              <a:latin typeface="Palatino Linotype" panose="02040502050505030304" pitchFamily="18" charset="0"/>
            </a:endParaRPr>
          </a:p>
        </p:txBody>
      </p:sp>
      <p:cxnSp>
        <p:nvCxnSpPr>
          <p:cNvPr id="13" name="Straight Connector 12">
            <a:extLst>
              <a:ext uri="{FF2B5EF4-FFF2-40B4-BE49-F238E27FC236}">
                <a16:creationId xmlns:a16="http://schemas.microsoft.com/office/drawing/2014/main" id="{EE5A235C-82CD-8EF5-93F9-A9936FE9AC47}"/>
              </a:ext>
            </a:extLst>
          </p:cNvPr>
          <p:cNvCxnSpPr>
            <a:cxnSpLocks/>
          </p:cNvCxnSpPr>
          <p:nvPr/>
        </p:nvCxnSpPr>
        <p:spPr>
          <a:xfrm>
            <a:off x="4165600" y="1143000"/>
            <a:ext cx="74129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 name="Picture 1" descr="Offender Photo">
            <a:extLst>
              <a:ext uri="{FF2B5EF4-FFF2-40B4-BE49-F238E27FC236}">
                <a16:creationId xmlns:a16="http://schemas.microsoft.com/office/drawing/2014/main" id="{3655E7AD-E08F-7269-ADCF-24D0BC3A2C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90" r="53225"/>
          <a:stretch/>
        </p:blipFill>
        <p:spPr bwMode="auto">
          <a:xfrm>
            <a:off x="20" y="1"/>
            <a:ext cx="3637915"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6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83B47-756C-7496-EC87-6026031B98E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4365C8F-C3D3-8D02-E3A8-C6DC2616F124}"/>
              </a:ext>
            </a:extLst>
          </p:cNvPr>
          <p:cNvSpPr txBox="1"/>
          <p:nvPr/>
        </p:nvSpPr>
        <p:spPr>
          <a:xfrm>
            <a:off x="165100" y="1193817"/>
            <a:ext cx="7175500" cy="4716676"/>
          </a:xfrm>
          <a:prstGeom prst="rect">
            <a:avLst/>
          </a:prstGeom>
          <a:noFill/>
        </p:spPr>
        <p:txBody>
          <a:bodyPr wrap="square">
            <a:spAutoFit/>
          </a:bodyPr>
          <a:lstStyle/>
          <a:p>
            <a:r>
              <a:rPr lang="en-US" sz="2800" b="1" dirty="0">
                <a:solidFill>
                  <a:schemeClr val="bg1">
                    <a:lumMod val="95000"/>
                  </a:schemeClr>
                </a:solidFill>
                <a:latin typeface="Palatino Linotype" panose="02040502050505030304" pitchFamily="18" charset="0"/>
              </a:rPr>
              <a:t>Dates:</a:t>
            </a:r>
            <a:r>
              <a:rPr lang="en-US" sz="2800" dirty="0">
                <a:solidFill>
                  <a:schemeClr val="bg1">
                    <a:lumMod val="95000"/>
                  </a:schemeClr>
                </a:solidFill>
                <a:latin typeface="Palatino Linotype" panose="02040502050505030304" pitchFamily="18" charset="0"/>
              </a:rPr>
              <a:t>	Feb. 2, 2024 – Feb. 8, 2024</a:t>
            </a:r>
          </a:p>
          <a:p>
            <a:pPr marL="0" indent="0">
              <a:buNone/>
            </a:pPr>
            <a:endParaRPr lang="en-US" sz="1400" b="1" dirty="0">
              <a:solidFill>
                <a:schemeClr val="bg1">
                  <a:lumMod val="95000"/>
                </a:schemeClr>
              </a:solidFill>
              <a:latin typeface="Palatino Linotype" panose="02040502050505030304" pitchFamily="18" charset="0"/>
            </a:endParaRPr>
          </a:p>
          <a:p>
            <a:pPr marL="0" indent="0">
              <a:buNone/>
            </a:pPr>
            <a:r>
              <a:rPr lang="en-US" sz="2800" b="1" dirty="0">
                <a:solidFill>
                  <a:schemeClr val="bg1">
                    <a:lumMod val="95000"/>
                  </a:schemeClr>
                </a:solidFill>
                <a:latin typeface="Palatino Linotype" panose="02040502050505030304" pitchFamily="18" charset="0"/>
              </a:rPr>
              <a:t>State	:	</a:t>
            </a:r>
            <a:r>
              <a:rPr lang="en-US" sz="2800" dirty="0">
                <a:solidFill>
                  <a:schemeClr val="bg1">
                    <a:lumMod val="95000"/>
                  </a:schemeClr>
                </a:solidFill>
                <a:latin typeface="Palatino Linotype" panose="02040502050505030304" pitchFamily="18" charset="0"/>
              </a:rPr>
              <a:t>Thorin Geist, PSB</a:t>
            </a:r>
          </a:p>
          <a:p>
            <a:pPr marL="0" indent="0">
              <a:buNone/>
            </a:pPr>
            <a:r>
              <a:rPr lang="en-US" sz="2800" dirty="0">
                <a:solidFill>
                  <a:schemeClr val="bg1">
                    <a:lumMod val="95000"/>
                  </a:schemeClr>
                </a:solidFill>
                <a:latin typeface="Palatino Linotype" panose="02040502050505030304" pitchFamily="18" charset="0"/>
              </a:rPr>
              <a:t>		Caitlin Creighton, PSB</a:t>
            </a:r>
          </a:p>
          <a:p>
            <a:pPr marL="0" indent="0">
              <a:buNone/>
            </a:pPr>
            <a:r>
              <a:rPr lang="en-US" sz="2800" dirty="0">
                <a:solidFill>
                  <a:schemeClr val="bg1">
                    <a:lumMod val="95000"/>
                  </a:schemeClr>
                </a:solidFill>
                <a:latin typeface="Palatino Linotype" panose="02040502050505030304" pitchFamily="18" charset="0"/>
              </a:rPr>
              <a:t>		James Lapotka, LCAO</a:t>
            </a:r>
          </a:p>
          <a:p>
            <a:pPr marL="0" indent="0">
              <a:buNone/>
            </a:pPr>
            <a:endParaRPr lang="en-US" sz="1050" b="1" dirty="0">
              <a:solidFill>
                <a:schemeClr val="bg1">
                  <a:lumMod val="95000"/>
                </a:schemeClr>
              </a:solidFill>
              <a:latin typeface="Palatino Linotype" panose="02040502050505030304" pitchFamily="18" charset="0"/>
            </a:endParaRPr>
          </a:p>
          <a:p>
            <a:pPr marL="0" indent="0">
              <a:buNone/>
            </a:pPr>
            <a:r>
              <a:rPr lang="en-US" sz="2800" b="1" dirty="0">
                <a:solidFill>
                  <a:schemeClr val="bg1">
                    <a:lumMod val="95000"/>
                  </a:schemeClr>
                </a:solidFill>
                <a:latin typeface="Palatino Linotype" panose="02040502050505030304" pitchFamily="18" charset="0"/>
              </a:rPr>
              <a:t>Defense:	</a:t>
            </a:r>
            <a:r>
              <a:rPr lang="en-US" sz="2800" dirty="0">
                <a:solidFill>
                  <a:schemeClr val="bg1">
                    <a:lumMod val="95000"/>
                  </a:schemeClr>
                </a:solidFill>
                <a:latin typeface="Palatino Linotype" panose="02040502050505030304" pitchFamily="18" charset="0"/>
              </a:rPr>
              <a:t>Shandor Badaruddin</a:t>
            </a:r>
            <a:endParaRPr lang="en-US" sz="1400" b="1" dirty="0">
              <a:solidFill>
                <a:schemeClr val="bg1">
                  <a:lumMod val="95000"/>
                </a:schemeClr>
              </a:solidFill>
              <a:latin typeface="Palatino Linotype" panose="02040502050505030304" pitchFamily="18" charset="0"/>
            </a:endParaRPr>
          </a:p>
          <a:p>
            <a:pPr marL="0" indent="0">
              <a:buNone/>
            </a:pPr>
            <a:endParaRPr lang="en-US" sz="1200" b="1" dirty="0">
              <a:solidFill>
                <a:schemeClr val="bg1">
                  <a:lumMod val="95000"/>
                </a:schemeClr>
              </a:solidFill>
              <a:latin typeface="Palatino Linotype" panose="02040502050505030304" pitchFamily="18" charset="0"/>
            </a:endParaRPr>
          </a:p>
          <a:p>
            <a:pPr marL="0" indent="0">
              <a:buNone/>
            </a:pPr>
            <a:r>
              <a:rPr lang="en-US" sz="2800" b="1" dirty="0">
                <a:solidFill>
                  <a:schemeClr val="bg1">
                    <a:lumMod val="95000"/>
                  </a:schemeClr>
                </a:solidFill>
                <a:latin typeface="Palatino Linotype" panose="02040502050505030304" pitchFamily="18" charset="0"/>
              </a:rPr>
              <a:t>Charges: 	</a:t>
            </a:r>
            <a:r>
              <a:rPr lang="en-US" sz="2800" dirty="0">
                <a:solidFill>
                  <a:schemeClr val="bg1">
                    <a:lumMod val="95000"/>
                  </a:schemeClr>
                </a:solidFill>
                <a:latin typeface="Palatino Linotype" panose="02040502050505030304" pitchFamily="18" charset="0"/>
              </a:rPr>
              <a:t>(4) Counts of Arson, 				designated as a PFO.	</a:t>
            </a:r>
          </a:p>
          <a:p>
            <a:pPr marL="0" indent="0">
              <a:buNone/>
            </a:pPr>
            <a:endParaRPr lang="en-US" sz="1200" dirty="0">
              <a:solidFill>
                <a:schemeClr val="bg1">
                  <a:lumMod val="95000"/>
                </a:schemeClr>
              </a:solidFill>
              <a:latin typeface="Palatino Linotype" panose="02040502050505030304" pitchFamily="18" charset="0"/>
            </a:endParaRPr>
          </a:p>
          <a:p>
            <a:r>
              <a:rPr lang="en-US" sz="2800" b="1" dirty="0">
                <a:solidFill>
                  <a:schemeClr val="bg1">
                    <a:lumMod val="95000"/>
                  </a:schemeClr>
                </a:solidFill>
                <a:latin typeface="Palatino Linotype" panose="02040502050505030304" pitchFamily="18" charset="0"/>
              </a:rPr>
              <a:t>Verdict:	</a:t>
            </a:r>
            <a:r>
              <a:rPr lang="en-US" sz="2800" dirty="0">
                <a:solidFill>
                  <a:schemeClr val="bg1">
                    <a:lumMod val="95000"/>
                  </a:schemeClr>
                </a:solidFill>
                <a:latin typeface="Palatino Linotype" panose="02040502050505030304" pitchFamily="18" charset="0"/>
              </a:rPr>
              <a:t>Guilty (2) Counts of Arson, 			including Boulder 2700 Fire.	</a:t>
            </a:r>
            <a:endParaRPr lang="en-US" sz="2800" b="1" dirty="0">
              <a:solidFill>
                <a:schemeClr val="bg1">
                  <a:lumMod val="95000"/>
                </a:schemeClr>
              </a:solidFill>
              <a:latin typeface="Palatino Linotype" panose="02040502050505030304" pitchFamily="18" charset="0"/>
            </a:endParaRPr>
          </a:p>
        </p:txBody>
      </p:sp>
      <p:cxnSp>
        <p:nvCxnSpPr>
          <p:cNvPr id="9" name="Straight Connector 8">
            <a:extLst>
              <a:ext uri="{FF2B5EF4-FFF2-40B4-BE49-F238E27FC236}">
                <a16:creationId xmlns:a16="http://schemas.microsoft.com/office/drawing/2014/main" id="{28E9FA24-607E-6229-5DBE-9562D994C686}"/>
              </a:ext>
            </a:extLst>
          </p:cNvPr>
          <p:cNvCxnSpPr>
            <a:cxnSpLocks/>
          </p:cNvCxnSpPr>
          <p:nvPr/>
        </p:nvCxnSpPr>
        <p:spPr>
          <a:xfrm>
            <a:off x="165100" y="932180"/>
            <a:ext cx="5511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32DE47A-9762-A9CB-C02D-E3783339F73B}"/>
              </a:ext>
            </a:extLst>
          </p:cNvPr>
          <p:cNvSpPr txBox="1"/>
          <p:nvPr/>
        </p:nvSpPr>
        <p:spPr>
          <a:xfrm>
            <a:off x="165100" y="101183"/>
            <a:ext cx="6096000" cy="830997"/>
          </a:xfrm>
          <a:prstGeom prst="rect">
            <a:avLst/>
          </a:prstGeom>
          <a:noFill/>
        </p:spPr>
        <p:txBody>
          <a:bodyPr wrap="square">
            <a:spAutoFit/>
          </a:bodyPr>
          <a:lstStyle/>
          <a:p>
            <a:r>
              <a:rPr lang="en-US" sz="4800" b="1" dirty="0">
                <a:solidFill>
                  <a:schemeClr val="bg1">
                    <a:lumMod val="95000"/>
                  </a:schemeClr>
                </a:solidFill>
                <a:latin typeface="Palatino Linotype" panose="02040502050505030304" pitchFamily="18" charset="0"/>
              </a:rPr>
              <a:t>Trial</a:t>
            </a:r>
            <a:endParaRPr lang="en-US" sz="4800" dirty="0"/>
          </a:p>
        </p:txBody>
      </p:sp>
      <p:pic>
        <p:nvPicPr>
          <p:cNvPr id="3" name="Picture 2" descr="Man who set Boulder 2700 Fire sentenced to prison">
            <a:extLst>
              <a:ext uri="{FF2B5EF4-FFF2-40B4-BE49-F238E27FC236}">
                <a16:creationId xmlns:a16="http://schemas.microsoft.com/office/drawing/2014/main" id="{44CA7AF8-47D1-C70F-37E2-7CA3C6195DB6}"/>
              </a:ext>
            </a:extLst>
          </p:cNvPr>
          <p:cNvPicPr>
            <a:picLocks noChangeAspect="1"/>
          </p:cNvPicPr>
          <p:nvPr/>
        </p:nvPicPr>
        <p:blipFill rotWithShape="1">
          <a:blip r:embed="rId3">
            <a:extLst>
              <a:ext uri="{28A0092B-C50C-407E-A947-70E740481C1C}">
                <a14:useLocalDpi xmlns:a14="http://schemas.microsoft.com/office/drawing/2010/main" val="0"/>
              </a:ext>
            </a:extLst>
          </a:blip>
          <a:srcRect l="-5371" r="61309"/>
          <a:stretch/>
        </p:blipFill>
        <p:spPr bwMode="auto">
          <a:xfrm>
            <a:off x="6819900" y="0"/>
            <a:ext cx="5372100"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5098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9AC3-0EB1-7667-7956-D0F94E467162}"/>
            </a:ext>
          </a:extLst>
        </p:cNvPr>
        <p:cNvGrpSpPr/>
        <p:nvPr/>
      </p:nvGrpSpPr>
      <p:grpSpPr>
        <a:xfrm>
          <a:off x="0" y="0"/>
          <a:ext cx="0" cy="0"/>
          <a:chOff x="0" y="0"/>
          <a:chExt cx="0" cy="0"/>
        </a:xfrm>
      </p:grpSpPr>
      <p:pic>
        <p:nvPicPr>
          <p:cNvPr id="6" name="Picture 4">
            <a:extLst>
              <a:ext uri="{FF2B5EF4-FFF2-40B4-BE49-F238E27FC236}">
                <a16:creationId xmlns:a16="http://schemas.microsoft.com/office/drawing/2014/main" id="{BB85F752-6733-70B7-CCAB-0B197C4E4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6" t="1" r="36428" b="1"/>
          <a:stretch/>
        </p:blipFill>
        <p:spPr bwMode="auto">
          <a:xfrm>
            <a:off x="5849155" y="-13648"/>
            <a:ext cx="63428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2AA75C-F2C4-4CB1-D511-47290770E363}"/>
              </a:ext>
            </a:extLst>
          </p:cNvPr>
          <p:cNvSpPr txBox="1"/>
          <p:nvPr/>
        </p:nvSpPr>
        <p:spPr>
          <a:xfrm>
            <a:off x="177800" y="887836"/>
            <a:ext cx="5671355" cy="4524315"/>
          </a:xfrm>
          <a:prstGeom prst="rect">
            <a:avLst/>
          </a:prstGeom>
          <a:noFill/>
        </p:spPr>
        <p:txBody>
          <a:bodyPr wrap="square">
            <a:spAutoFit/>
          </a:bodyPr>
          <a:lstStyle/>
          <a:p>
            <a:pPr marL="0" indent="0">
              <a:buNone/>
            </a:pPr>
            <a:endParaRPr lang="en-US" sz="3200" b="1" dirty="0">
              <a:solidFill>
                <a:schemeClr val="bg1">
                  <a:lumMod val="95000"/>
                </a:schemeClr>
              </a:solidFill>
              <a:latin typeface="Palatino Linotype" panose="02040502050505030304" pitchFamily="18" charset="0"/>
            </a:endParaRPr>
          </a:p>
          <a:p>
            <a:pPr marL="0" indent="0">
              <a:buNone/>
            </a:pPr>
            <a:r>
              <a:rPr lang="en-US" sz="3200" b="1" dirty="0">
                <a:solidFill>
                  <a:schemeClr val="bg1">
                    <a:lumMod val="95000"/>
                  </a:schemeClr>
                </a:solidFill>
                <a:latin typeface="Palatino Linotype" panose="02040502050505030304" pitchFamily="18" charset="0"/>
              </a:rPr>
              <a:t>Count III - Boulder 2700 Fire:</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the Montana State Prison as a Persistent Felony Offender for 60 years, with 30 of those years suspended.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15-year Parole Restriction</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Ordered to pay $1.9 million in restitution.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Concurrent to Count IV. </a:t>
            </a:r>
          </a:p>
        </p:txBody>
      </p:sp>
      <p:cxnSp>
        <p:nvCxnSpPr>
          <p:cNvPr id="9" name="Straight Connector 8">
            <a:extLst>
              <a:ext uri="{FF2B5EF4-FFF2-40B4-BE49-F238E27FC236}">
                <a16:creationId xmlns:a16="http://schemas.microsoft.com/office/drawing/2014/main" id="{D64F0D1D-14EB-E1E5-CFBB-143D057B47EA}"/>
              </a:ext>
            </a:extLst>
          </p:cNvPr>
          <p:cNvCxnSpPr>
            <a:cxnSpLocks/>
          </p:cNvCxnSpPr>
          <p:nvPr/>
        </p:nvCxnSpPr>
        <p:spPr>
          <a:xfrm>
            <a:off x="177800" y="866245"/>
            <a:ext cx="5511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C25EFCA-8E6B-411C-29B4-17F45AB5C4F1}"/>
              </a:ext>
            </a:extLst>
          </p:cNvPr>
          <p:cNvSpPr txBox="1"/>
          <p:nvPr/>
        </p:nvSpPr>
        <p:spPr>
          <a:xfrm>
            <a:off x="50800" y="13658"/>
            <a:ext cx="6096000" cy="830997"/>
          </a:xfrm>
          <a:prstGeom prst="rect">
            <a:avLst/>
          </a:prstGeom>
          <a:noFill/>
        </p:spPr>
        <p:txBody>
          <a:bodyPr wrap="square">
            <a:spAutoFit/>
          </a:bodyPr>
          <a:lstStyle/>
          <a:p>
            <a:r>
              <a:rPr lang="en-US" sz="4800" b="1" dirty="0">
                <a:solidFill>
                  <a:schemeClr val="bg1">
                    <a:lumMod val="95000"/>
                  </a:schemeClr>
                </a:solidFill>
                <a:latin typeface="Palatino Linotype" panose="02040502050505030304" pitchFamily="18" charset="0"/>
              </a:rPr>
              <a:t>Sentencing</a:t>
            </a:r>
            <a:endParaRPr lang="en-US" sz="4800" dirty="0"/>
          </a:p>
        </p:txBody>
      </p:sp>
    </p:spTree>
    <p:extLst>
      <p:ext uri="{BB962C8B-B14F-4D97-AF65-F5344CB8AC3E}">
        <p14:creationId xmlns:p14="http://schemas.microsoft.com/office/powerpoint/2010/main" val="124074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796627556"/>
              </p:ext>
            </p:extLst>
          </p:nvPr>
        </p:nvGraphicFramePr>
        <p:xfrm>
          <a:off x="270164" y="1009014"/>
          <a:ext cx="11575472" cy="6006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5C761F1-27F9-0D17-C4B3-78768D6D4804}"/>
              </a:ext>
            </a:extLst>
          </p:cNvPr>
          <p:cNvSpPr>
            <a:spLocks noGrp="1"/>
          </p:cNvSpPr>
          <p:nvPr>
            <p:ph type="title"/>
          </p:nvPr>
        </p:nvSpPr>
        <p:spPr>
          <a:xfrm>
            <a:off x="838200" y="136525"/>
            <a:ext cx="10515600" cy="658605"/>
          </a:xfrm>
        </p:spPr>
        <p:txBody>
          <a:bodyPr>
            <a:normAutofit/>
          </a:bodyPr>
          <a:lstStyle/>
          <a:p>
            <a:pPr algn="ctr"/>
            <a:r>
              <a:rPr lang="en-US" sz="3200" dirty="0"/>
              <a:t>State Attorney Office Org. Chart</a:t>
            </a:r>
          </a:p>
        </p:txBody>
      </p:sp>
      <p:pic>
        <p:nvPicPr>
          <p:cNvPr id="3" name="Picture 2">
            <a:extLst>
              <a:ext uri="{FF2B5EF4-FFF2-40B4-BE49-F238E27FC236}">
                <a16:creationId xmlns:a16="http://schemas.microsoft.com/office/drawing/2014/main" id="{64E196AC-DFDC-9A4A-D6AD-3486A2E55D09}"/>
              </a:ext>
            </a:extLst>
          </p:cNvPr>
          <p:cNvPicPr>
            <a:picLocks noChangeAspect="1"/>
          </p:cNvPicPr>
          <p:nvPr/>
        </p:nvPicPr>
        <p:blipFill>
          <a:blip r:embed="rId8"/>
          <a:stretch>
            <a:fillRect/>
          </a:stretch>
        </p:blipFill>
        <p:spPr>
          <a:xfrm>
            <a:off x="11189187" y="5769019"/>
            <a:ext cx="882316" cy="914400"/>
          </a:xfrm>
          <a:prstGeom prst="rect">
            <a:avLst/>
          </a:prstGeom>
        </p:spPr>
      </p:pic>
      <p:sp>
        <p:nvSpPr>
          <p:cNvPr id="5" name="TextBox 4">
            <a:extLst>
              <a:ext uri="{FF2B5EF4-FFF2-40B4-BE49-F238E27FC236}">
                <a16:creationId xmlns:a16="http://schemas.microsoft.com/office/drawing/2014/main" id="{6E051E43-E8F7-3EF3-477E-BA90075BCB23}"/>
              </a:ext>
            </a:extLst>
          </p:cNvPr>
          <p:cNvSpPr txBox="1"/>
          <p:nvPr/>
        </p:nvSpPr>
        <p:spPr>
          <a:xfrm>
            <a:off x="346365" y="3880624"/>
            <a:ext cx="3990246" cy="815608"/>
          </a:xfrm>
          <a:prstGeom prst="rect">
            <a:avLst/>
          </a:prstGeom>
          <a:noFill/>
        </p:spPr>
        <p:txBody>
          <a:bodyPr wrap="square" rtlCol="0">
            <a:spAutoFit/>
          </a:bodyPr>
          <a:lstStyle/>
          <a:p>
            <a:pPr algn="ctr">
              <a:spcAft>
                <a:spcPts val="600"/>
              </a:spcAft>
            </a:pPr>
            <a:r>
              <a:rPr lang="en-US" sz="1400" u="sng" dirty="0">
                <a:latin typeface="Calibri" panose="020F0502020204030204" pitchFamily="34" charset="0"/>
                <a:cs typeface="Calibri" panose="020F0502020204030204" pitchFamily="34" charset="0"/>
              </a:rPr>
              <a:t>FTE Information</a:t>
            </a: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61 Total FTE</a:t>
            </a: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12 Modified Grant/MOU</a:t>
            </a:r>
          </a:p>
        </p:txBody>
      </p:sp>
    </p:spTree>
    <p:extLst>
      <p:ext uri="{BB962C8B-B14F-4D97-AF65-F5344CB8AC3E}">
        <p14:creationId xmlns:p14="http://schemas.microsoft.com/office/powerpoint/2010/main" val="276384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3169-9ACA-C944-FABF-8DAC41B5DDD8}"/>
            </a:ext>
          </a:extLst>
        </p:cNvPr>
        <p:cNvGrpSpPr/>
        <p:nvPr/>
      </p:nvGrpSpPr>
      <p:grpSpPr>
        <a:xfrm>
          <a:off x="0" y="0"/>
          <a:ext cx="0" cy="0"/>
          <a:chOff x="0" y="0"/>
          <a:chExt cx="0" cy="0"/>
        </a:xfrm>
      </p:grpSpPr>
      <p:pic>
        <p:nvPicPr>
          <p:cNvPr id="6" name="Picture 4">
            <a:extLst>
              <a:ext uri="{FF2B5EF4-FFF2-40B4-BE49-F238E27FC236}">
                <a16:creationId xmlns:a16="http://schemas.microsoft.com/office/drawing/2014/main" id="{543A8748-85E3-097B-873B-5691A7B0D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6" t="1" r="36428" b="1"/>
          <a:stretch/>
        </p:blipFill>
        <p:spPr bwMode="auto">
          <a:xfrm>
            <a:off x="5849155" y="-13648"/>
            <a:ext cx="63428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5499E8-552F-E90C-D02D-2D619E27A433}"/>
              </a:ext>
            </a:extLst>
          </p:cNvPr>
          <p:cNvSpPr txBox="1"/>
          <p:nvPr/>
        </p:nvSpPr>
        <p:spPr>
          <a:xfrm>
            <a:off x="177800" y="887836"/>
            <a:ext cx="5671355" cy="4124206"/>
          </a:xfrm>
          <a:prstGeom prst="rect">
            <a:avLst/>
          </a:prstGeom>
          <a:noFill/>
        </p:spPr>
        <p:txBody>
          <a:bodyPr wrap="square">
            <a:spAutoFit/>
          </a:bodyPr>
          <a:lstStyle/>
          <a:p>
            <a:endParaRPr lang="en-US" sz="2800" b="1" dirty="0">
              <a:solidFill>
                <a:schemeClr val="bg1">
                  <a:lumMod val="95000"/>
                </a:schemeClr>
              </a:solidFill>
              <a:latin typeface="Palatino Linotype" panose="02040502050505030304" pitchFamily="18" charset="0"/>
            </a:endParaRPr>
          </a:p>
          <a:p>
            <a:r>
              <a:rPr lang="en-US" sz="3200" b="1" dirty="0">
                <a:solidFill>
                  <a:schemeClr val="bg1">
                    <a:lumMod val="95000"/>
                  </a:schemeClr>
                </a:solidFill>
                <a:latin typeface="Palatino Linotype" panose="02040502050505030304" pitchFamily="18" charset="0"/>
              </a:rPr>
              <a:t>Count IV – Finley Fire:</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Committed the Montana State Prison as a PFO for 60 years, with 30 of those years suspended. </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15-year Parole Restriction.</a:t>
            </a:r>
          </a:p>
          <a:p>
            <a:pPr marL="742950" lvl="1" indent="-285750">
              <a:buFont typeface="Arial" panose="020B0604020202020204" pitchFamily="34" charset="0"/>
              <a:buChar char="•"/>
            </a:pPr>
            <a:r>
              <a:rPr lang="en-US" sz="2800" dirty="0">
                <a:solidFill>
                  <a:schemeClr val="bg1">
                    <a:lumMod val="95000"/>
                  </a:schemeClr>
                </a:solidFill>
                <a:latin typeface="Palatino Linotype" panose="02040502050505030304" pitchFamily="18" charset="0"/>
              </a:rPr>
              <a:t>Concurrent to Count III. </a:t>
            </a:r>
          </a:p>
          <a:p>
            <a:endParaRPr lang="en-US" sz="2000" dirty="0">
              <a:solidFill>
                <a:schemeClr val="bg1">
                  <a:lumMod val="95000"/>
                </a:schemeClr>
              </a:solidFill>
              <a:latin typeface="Palatino Linotype" panose="02040502050505030304" pitchFamily="18" charset="0"/>
            </a:endParaRPr>
          </a:p>
          <a:p>
            <a:pPr marL="285750" indent="-285750">
              <a:buFont typeface="Arial" panose="020B0604020202020204" pitchFamily="34" charset="0"/>
              <a:buChar char="•"/>
            </a:pPr>
            <a:endParaRPr lang="en-US" sz="1400" dirty="0">
              <a:solidFill>
                <a:schemeClr val="bg1">
                  <a:lumMod val="95000"/>
                </a:schemeClr>
              </a:solidFill>
              <a:latin typeface="Palatino Linotype" panose="02040502050505030304" pitchFamily="18" charset="0"/>
            </a:endParaRPr>
          </a:p>
        </p:txBody>
      </p:sp>
      <p:cxnSp>
        <p:nvCxnSpPr>
          <p:cNvPr id="9" name="Straight Connector 8">
            <a:extLst>
              <a:ext uri="{FF2B5EF4-FFF2-40B4-BE49-F238E27FC236}">
                <a16:creationId xmlns:a16="http://schemas.microsoft.com/office/drawing/2014/main" id="{3DB1ECB0-028F-9F91-D076-884659B8E411}"/>
              </a:ext>
            </a:extLst>
          </p:cNvPr>
          <p:cNvCxnSpPr>
            <a:cxnSpLocks/>
          </p:cNvCxnSpPr>
          <p:nvPr/>
        </p:nvCxnSpPr>
        <p:spPr>
          <a:xfrm>
            <a:off x="177800" y="866245"/>
            <a:ext cx="5511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9C6D954-9348-CAA6-0E10-E5D95F753FB1}"/>
              </a:ext>
            </a:extLst>
          </p:cNvPr>
          <p:cNvSpPr txBox="1"/>
          <p:nvPr/>
        </p:nvSpPr>
        <p:spPr>
          <a:xfrm>
            <a:off x="50800" y="13658"/>
            <a:ext cx="6096000" cy="830997"/>
          </a:xfrm>
          <a:prstGeom prst="rect">
            <a:avLst/>
          </a:prstGeom>
          <a:noFill/>
        </p:spPr>
        <p:txBody>
          <a:bodyPr wrap="square">
            <a:spAutoFit/>
          </a:bodyPr>
          <a:lstStyle/>
          <a:p>
            <a:r>
              <a:rPr lang="en-US" sz="4800" b="1" dirty="0">
                <a:solidFill>
                  <a:schemeClr val="bg1">
                    <a:lumMod val="95000"/>
                  </a:schemeClr>
                </a:solidFill>
                <a:latin typeface="Palatino Linotype" panose="02040502050505030304" pitchFamily="18" charset="0"/>
              </a:rPr>
              <a:t>Sentencing Cont. </a:t>
            </a:r>
            <a:endParaRPr lang="en-US" sz="4800" dirty="0"/>
          </a:p>
        </p:txBody>
      </p:sp>
    </p:spTree>
    <p:extLst>
      <p:ext uri="{BB962C8B-B14F-4D97-AF65-F5344CB8AC3E}">
        <p14:creationId xmlns:p14="http://schemas.microsoft.com/office/powerpoint/2010/main" val="375439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4C1EE-F45F-4EC5-B39A-9748DBD24203}"/>
              </a:ext>
            </a:extLst>
          </p:cNvPr>
          <p:cNvSpPr>
            <a:spLocks noGrp="1"/>
          </p:cNvSpPr>
          <p:nvPr>
            <p:ph type="title"/>
          </p:nvPr>
        </p:nvSpPr>
        <p:spPr/>
        <p:txBody>
          <a:bodyPr>
            <a:normAutofit/>
          </a:bodyPr>
          <a:lstStyle/>
          <a:p>
            <a:r>
              <a:rPr lang="en-US" dirty="0"/>
              <a:t>Office of Consumer Protection</a:t>
            </a:r>
          </a:p>
        </p:txBody>
      </p:sp>
      <p:sp>
        <p:nvSpPr>
          <p:cNvPr id="2" name="Subtitle 1">
            <a:extLst>
              <a:ext uri="{FF2B5EF4-FFF2-40B4-BE49-F238E27FC236}">
                <a16:creationId xmlns:a16="http://schemas.microsoft.com/office/drawing/2014/main" id="{BF2EED1D-4638-4F9C-A571-EFD830D285CF}"/>
              </a:ext>
            </a:extLst>
          </p:cNvPr>
          <p:cNvSpPr>
            <a:spLocks noGrp="1"/>
          </p:cNvSpPr>
          <p:nvPr>
            <p:ph idx="1"/>
          </p:nvPr>
        </p:nvSpPr>
        <p:spPr>
          <a:xfrm>
            <a:off x="838200" y="1515649"/>
            <a:ext cx="10515600" cy="4661314"/>
          </a:xfrm>
        </p:spPr>
        <p:txBody>
          <a:bodyPr>
            <a:normAutofit/>
          </a:bodyPr>
          <a:lstStyle/>
          <a:p>
            <a:pPr marL="457200" lvl="1" indent="0" algn="ctr">
              <a:buNone/>
            </a:pPr>
            <a:r>
              <a:rPr lang="en-US" sz="2800" dirty="0">
                <a:solidFill>
                  <a:schemeClr val="bg1"/>
                </a:solidFill>
              </a:rPr>
              <a:t>Responds to and enforces Montana’s consumer protection laws &amp; regulations relating to unfair and deceptive business practices</a:t>
            </a:r>
          </a:p>
          <a:p>
            <a:endParaRPr lang="en-US" dirty="0"/>
          </a:p>
        </p:txBody>
      </p:sp>
      <p:pic>
        <p:nvPicPr>
          <p:cNvPr id="4" name="Picture 3">
            <a:extLst>
              <a:ext uri="{FF2B5EF4-FFF2-40B4-BE49-F238E27FC236}">
                <a16:creationId xmlns:a16="http://schemas.microsoft.com/office/drawing/2014/main" id="{713E90EB-485F-48A6-D62B-F26717212668}"/>
              </a:ext>
            </a:extLst>
          </p:cNvPr>
          <p:cNvPicPr>
            <a:picLocks noChangeAspect="1"/>
          </p:cNvPicPr>
          <p:nvPr/>
        </p:nvPicPr>
        <p:blipFill>
          <a:blip r:embed="rId3"/>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193562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4EF-A4E7-9A44-BDEC-F3CF7C402A80}"/>
              </a:ext>
            </a:extLst>
          </p:cNvPr>
          <p:cNvSpPr>
            <a:spLocks noGrp="1"/>
          </p:cNvSpPr>
          <p:nvPr>
            <p:ph type="title"/>
          </p:nvPr>
        </p:nvSpPr>
        <p:spPr/>
        <p:txBody>
          <a:bodyPr/>
          <a:lstStyle/>
          <a:p>
            <a:r>
              <a:rPr lang="en-US" dirty="0"/>
              <a:t>Opioid Litigation</a:t>
            </a:r>
          </a:p>
        </p:txBody>
      </p:sp>
      <p:sp>
        <p:nvSpPr>
          <p:cNvPr id="4" name="Content Placeholder 3">
            <a:extLst>
              <a:ext uri="{FF2B5EF4-FFF2-40B4-BE49-F238E27FC236}">
                <a16:creationId xmlns:a16="http://schemas.microsoft.com/office/drawing/2014/main" id="{5FAC639B-D2A1-08DF-5515-44C7F900541C}"/>
              </a:ext>
            </a:extLst>
          </p:cNvPr>
          <p:cNvSpPr txBox="1">
            <a:spLocks noGrp="1"/>
          </p:cNvSpPr>
          <p:nvPr>
            <p:ph sz="quarter" idx="13"/>
          </p:nvPr>
        </p:nvSpPr>
        <p:spPr>
          <a:xfrm>
            <a:off x="812800" y="1127125"/>
            <a:ext cx="10566400" cy="3121367"/>
          </a:xfrm>
          <a:prstGeom prst="rect">
            <a:avLst/>
          </a:prstGeom>
          <a:noFill/>
        </p:spPr>
        <p:txBody>
          <a:bodyPr wrap="square" rtlCol="0">
            <a:spAutoFit/>
          </a:bodyPr>
          <a:lstStyle/>
          <a:p>
            <a:pPr marL="285750" indent="-285750">
              <a:lnSpc>
                <a:spcPct val="100000"/>
              </a:lnSpc>
              <a:buClr>
                <a:schemeClr val="bg1"/>
              </a:buClr>
              <a:buFont typeface="Arial" panose="020B0604020202020204" pitchFamily="34" charset="0"/>
              <a:buChar char="•"/>
            </a:pPr>
            <a:r>
              <a:rPr lang="en-US" dirty="0"/>
              <a:t>Settled with Opioid Pharmacies, with Funds from the Settlement going to the Montana Opioid Abatement Trust.</a:t>
            </a:r>
          </a:p>
          <a:p>
            <a:pPr marL="742950" lvl="1" indent="-285750">
              <a:lnSpc>
                <a:spcPct val="100000"/>
              </a:lnSpc>
              <a:buClr>
                <a:schemeClr val="bg1"/>
              </a:buClr>
            </a:pPr>
            <a:endParaRPr lang="en-US" dirty="0"/>
          </a:p>
          <a:p>
            <a:pPr marL="742950" lvl="1" indent="-285750">
              <a:lnSpc>
                <a:spcPct val="100000"/>
              </a:lnSpc>
              <a:buClr>
                <a:schemeClr val="bg1"/>
              </a:buClr>
            </a:pPr>
            <a:r>
              <a:rPr lang="en-US" dirty="0"/>
              <a:t>Montana Opioid Abatement Trust Created to Provide 62 Subdivisions with funds to combat the opioid crisis. </a:t>
            </a:r>
          </a:p>
          <a:p>
            <a:pPr marL="457200" lvl="1" indent="0">
              <a:lnSpc>
                <a:spcPct val="100000"/>
              </a:lnSpc>
              <a:buClr>
                <a:schemeClr val="bg1"/>
              </a:buClr>
              <a:buNone/>
            </a:pPr>
            <a:endParaRPr lang="en-US" dirty="0"/>
          </a:p>
          <a:p>
            <a:pPr marL="285750" indent="-285750">
              <a:lnSpc>
                <a:spcPct val="100000"/>
              </a:lnSpc>
              <a:buClr>
                <a:schemeClr val="bg1"/>
              </a:buClr>
              <a:buFont typeface="Arial" panose="020B0604020202020204" pitchFamily="34" charset="0"/>
              <a:buChar char="•"/>
            </a:pPr>
            <a:r>
              <a:rPr lang="en-US" dirty="0"/>
              <a:t>A settlement has been reached with Kroger Pharmacies and is in the final steps of the settlement process. </a:t>
            </a:r>
          </a:p>
        </p:txBody>
      </p:sp>
      <p:pic>
        <p:nvPicPr>
          <p:cNvPr id="5" name="Picture 4">
            <a:extLst>
              <a:ext uri="{FF2B5EF4-FFF2-40B4-BE49-F238E27FC236}">
                <a16:creationId xmlns:a16="http://schemas.microsoft.com/office/drawing/2014/main" id="{5B3EAD97-BBCC-EF8C-B4E3-4E6A97FFBE6A}"/>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137457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77F-A3B5-7D6F-8244-C73582FBBD28}"/>
              </a:ext>
            </a:extLst>
          </p:cNvPr>
          <p:cNvSpPr>
            <a:spLocks noGrp="1"/>
          </p:cNvSpPr>
          <p:nvPr>
            <p:ph type="title"/>
          </p:nvPr>
        </p:nvSpPr>
        <p:spPr/>
        <p:txBody>
          <a:bodyPr>
            <a:normAutofit fontScale="90000"/>
          </a:bodyPr>
          <a:lstStyle/>
          <a:p>
            <a:r>
              <a:rPr kumimoji="0" lang="en-US" sz="2900" b="0" i="0" u="none" strike="noStrike" kern="1200" cap="none" spc="0" normalizeH="0" baseline="0" noProof="0" dirty="0">
                <a:ln>
                  <a:noFill/>
                </a:ln>
                <a:solidFill>
                  <a:srgbClr val="FFFFFF"/>
                </a:solidFill>
                <a:effectLst/>
                <a:uLnTx/>
                <a:uFillTx/>
                <a:latin typeface="Century Schoolbook" panose="02040604050505020304"/>
                <a:ea typeface="+mj-ea"/>
                <a:cs typeface="+mj-cs"/>
              </a:rPr>
              <a:t>Social Media Platforms Litigation</a:t>
            </a:r>
            <a:br>
              <a:rPr kumimoji="0" lang="en-US" sz="2900" b="0" i="0" u="none" strike="noStrike" kern="1200" cap="none" spc="0" normalizeH="0" baseline="0" noProof="0" dirty="0">
                <a:ln>
                  <a:noFill/>
                </a:ln>
                <a:solidFill>
                  <a:srgbClr val="FFFFFF"/>
                </a:solidFill>
                <a:effectLst/>
                <a:uLnTx/>
                <a:uFillTx/>
                <a:latin typeface="Century Schoolbook" panose="02040604050505020304"/>
                <a:ea typeface="+mj-ea"/>
                <a:cs typeface="+mj-cs"/>
              </a:rPr>
            </a:br>
            <a:r>
              <a:rPr kumimoji="0" lang="en-US" sz="2900" b="0" i="0" u="none" strike="noStrike" kern="1200" cap="none" spc="0" normalizeH="0" baseline="0" noProof="0" dirty="0">
                <a:ln>
                  <a:noFill/>
                </a:ln>
                <a:solidFill>
                  <a:srgbClr val="FFFFFF"/>
                </a:solidFill>
                <a:effectLst/>
                <a:uLnTx/>
                <a:uFillTx/>
                <a:latin typeface="Century Schoolbook" panose="02040604050505020304"/>
                <a:ea typeface="+mj-ea"/>
                <a:cs typeface="+mj-cs"/>
              </a:rPr>
              <a:t>Unfair Trade Practices</a:t>
            </a:r>
            <a:endParaRPr lang="en-US" dirty="0"/>
          </a:p>
        </p:txBody>
      </p:sp>
      <p:sp>
        <p:nvSpPr>
          <p:cNvPr id="3" name="Content Placeholder 2">
            <a:extLst>
              <a:ext uri="{FF2B5EF4-FFF2-40B4-BE49-F238E27FC236}">
                <a16:creationId xmlns:a16="http://schemas.microsoft.com/office/drawing/2014/main" id="{08982793-6A08-91BA-7474-D3CD6C0FEEF6}"/>
              </a:ext>
            </a:extLst>
          </p:cNvPr>
          <p:cNvSpPr>
            <a:spLocks noGrp="1"/>
          </p:cNvSpPr>
          <p:nvPr>
            <p:ph sz="quarter" idx="13"/>
          </p:nvPr>
        </p:nvSpPr>
        <p:spPr/>
        <p:txBody>
          <a:bodyPr/>
          <a:lstStyle/>
          <a:p>
            <a:r>
              <a:rPr lang="en-US" dirty="0"/>
              <a:t>Montana filed suit against Meta Platforms, Facebook and Instagram, in State Court for their harms to children.</a:t>
            </a:r>
          </a:p>
          <a:p>
            <a:pPr lvl="1"/>
            <a:r>
              <a:rPr lang="en-US" dirty="0"/>
              <a:t>Claims include misrepresenting the appropriate age rating for the app and the inappropriate content available to children. </a:t>
            </a:r>
          </a:p>
          <a:p>
            <a:pPr marL="457200" lvl="1" indent="0">
              <a:buNone/>
            </a:pPr>
            <a:endParaRPr lang="en-US" dirty="0"/>
          </a:p>
          <a:p>
            <a:r>
              <a:rPr lang="en-US" dirty="0"/>
              <a:t>Montana filed suit against TikTok, including their parent company </a:t>
            </a:r>
            <a:r>
              <a:rPr lang="en-US" dirty="0" err="1"/>
              <a:t>Bytedance</a:t>
            </a:r>
            <a:r>
              <a:rPr lang="en-US" dirty="0"/>
              <a:t> in State Court.  </a:t>
            </a:r>
          </a:p>
          <a:p>
            <a:pPr lvl="1"/>
            <a:r>
              <a:rPr lang="en-US" dirty="0"/>
              <a:t>Claims include misrepresenting the appropriate age rating for the app and the inappropriate content available to children. </a:t>
            </a:r>
          </a:p>
          <a:p>
            <a:pPr lvl="1"/>
            <a:r>
              <a:rPr lang="en-US" dirty="0"/>
              <a:t>The purposefully designed addictiveness of the app. </a:t>
            </a:r>
          </a:p>
          <a:p>
            <a:endParaRPr lang="en-US" dirty="0"/>
          </a:p>
        </p:txBody>
      </p:sp>
    </p:spTree>
    <p:extLst>
      <p:ext uri="{BB962C8B-B14F-4D97-AF65-F5344CB8AC3E}">
        <p14:creationId xmlns:p14="http://schemas.microsoft.com/office/powerpoint/2010/main" val="1768879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62A4-3C6F-19F0-5DE2-691045D26D89}"/>
              </a:ext>
            </a:extLst>
          </p:cNvPr>
          <p:cNvSpPr>
            <a:spLocks noGrp="1"/>
          </p:cNvSpPr>
          <p:nvPr>
            <p:ph type="title"/>
          </p:nvPr>
        </p:nvSpPr>
        <p:spPr/>
        <p:txBody>
          <a:bodyPr>
            <a:normAutofit fontScale="90000"/>
          </a:bodyPr>
          <a:lstStyle/>
          <a:p>
            <a:r>
              <a:rPr lang="en-US" dirty="0"/>
              <a:t>Asset Manager Litigation</a:t>
            </a:r>
            <a:br>
              <a:rPr lang="en-US" dirty="0"/>
            </a:br>
            <a:r>
              <a:rPr lang="en-US" dirty="0"/>
              <a:t>Antitrust </a:t>
            </a:r>
          </a:p>
        </p:txBody>
      </p:sp>
      <p:sp>
        <p:nvSpPr>
          <p:cNvPr id="3" name="Content Placeholder 2">
            <a:extLst>
              <a:ext uri="{FF2B5EF4-FFF2-40B4-BE49-F238E27FC236}">
                <a16:creationId xmlns:a16="http://schemas.microsoft.com/office/drawing/2014/main" id="{AE02BD43-9305-3315-C322-6D26B2691A81}"/>
              </a:ext>
            </a:extLst>
          </p:cNvPr>
          <p:cNvSpPr>
            <a:spLocks noGrp="1"/>
          </p:cNvSpPr>
          <p:nvPr>
            <p:ph sz="quarter" idx="13"/>
          </p:nvPr>
        </p:nvSpPr>
        <p:spPr/>
        <p:txBody>
          <a:bodyPr>
            <a:normAutofit lnSpcReduction="10000"/>
          </a:bodyPr>
          <a:lstStyle/>
          <a:p>
            <a:r>
              <a:rPr lang="en-US" dirty="0"/>
              <a:t>Montana along with 10 sister-states filed suit against Blackrock Inc., State Street Corporation, and The Vanguard Group, Inc. in the E. District of Texas.</a:t>
            </a:r>
          </a:p>
          <a:p>
            <a:pPr lvl="1"/>
            <a:endParaRPr lang="en-US" dirty="0"/>
          </a:p>
          <a:p>
            <a:pPr lvl="1"/>
            <a:r>
              <a:rPr lang="en-US" dirty="0"/>
              <a:t>Defendants are three of the largest institutional investors in the world.</a:t>
            </a:r>
          </a:p>
          <a:p>
            <a:pPr lvl="1"/>
            <a:endParaRPr lang="en-US" dirty="0"/>
          </a:p>
          <a:p>
            <a:pPr lvl="1"/>
            <a:r>
              <a:rPr lang="en-US" dirty="0"/>
              <a:t>Claims focus on the coal industry, namely Powder River Basin Coal. </a:t>
            </a:r>
          </a:p>
          <a:p>
            <a:pPr marL="457200" lvl="1" indent="0">
              <a:buNone/>
            </a:pPr>
            <a:endParaRPr lang="en-US" dirty="0"/>
          </a:p>
          <a:p>
            <a:pPr lvl="1"/>
            <a:r>
              <a:rPr lang="en-US" dirty="0"/>
              <a:t>Claims include violation of Section 7 of the Clayton Act, prohibiting any acquisition of stock where “the effect of such acquisition may be substantially to lessen competition.” 15 U.S.C. § 18. </a:t>
            </a:r>
          </a:p>
          <a:p>
            <a:pPr lvl="1"/>
            <a:endParaRPr lang="en-US" dirty="0"/>
          </a:p>
          <a:p>
            <a:pPr lvl="1"/>
            <a:r>
              <a:rPr lang="en-US" dirty="0"/>
              <a:t>The defendant's stockholdings in publicly held coal producers have lessened the competition of the coal market. </a:t>
            </a:r>
          </a:p>
          <a:p>
            <a:endParaRPr lang="en-US" dirty="0"/>
          </a:p>
        </p:txBody>
      </p:sp>
    </p:spTree>
    <p:extLst>
      <p:ext uri="{BB962C8B-B14F-4D97-AF65-F5344CB8AC3E}">
        <p14:creationId xmlns:p14="http://schemas.microsoft.com/office/powerpoint/2010/main" val="409431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811BD9-7123-4D02-A580-332909EF71FD}"/>
              </a:ext>
            </a:extLst>
          </p:cNvPr>
          <p:cNvSpPr>
            <a:spLocks noGrp="1"/>
          </p:cNvSpPr>
          <p:nvPr>
            <p:ph type="title"/>
          </p:nvPr>
        </p:nvSpPr>
        <p:spPr>
          <a:xfrm>
            <a:off x="2133600" y="266152"/>
            <a:ext cx="7924800" cy="731838"/>
          </a:xfrm>
        </p:spPr>
        <p:txBody>
          <a:bodyPr>
            <a:normAutofit/>
          </a:bodyPr>
          <a:lstStyle/>
          <a:p>
            <a:r>
              <a:rPr lang="en-US" dirty="0"/>
              <a:t>Generic Drugs Antitrust Litigation</a:t>
            </a:r>
          </a:p>
        </p:txBody>
      </p:sp>
      <p:sp>
        <p:nvSpPr>
          <p:cNvPr id="5" name="Content Placeholder 4">
            <a:extLst>
              <a:ext uri="{FF2B5EF4-FFF2-40B4-BE49-F238E27FC236}">
                <a16:creationId xmlns:a16="http://schemas.microsoft.com/office/drawing/2014/main" id="{9740F127-0399-41B1-B8AD-BACA43E94204}"/>
              </a:ext>
            </a:extLst>
          </p:cNvPr>
          <p:cNvSpPr>
            <a:spLocks noGrp="1"/>
          </p:cNvSpPr>
          <p:nvPr>
            <p:ph sz="quarter" idx="13"/>
          </p:nvPr>
        </p:nvSpPr>
        <p:spPr>
          <a:xfrm>
            <a:off x="741405" y="1260389"/>
            <a:ext cx="10972800" cy="4917989"/>
          </a:xfrm>
        </p:spPr>
        <p:txBody>
          <a:bodyPr>
            <a:noAutofit/>
          </a:bodyPr>
          <a:lstStyle/>
          <a:p>
            <a:pPr>
              <a:spcBef>
                <a:spcPts val="0"/>
              </a:spcBef>
            </a:pPr>
            <a:r>
              <a:rPr lang="en-US" dirty="0"/>
              <a:t>Lawsuits stem from a massive investigation in the U.S. generic drugs market.</a:t>
            </a:r>
          </a:p>
          <a:p>
            <a:pPr>
              <a:spcBef>
                <a:spcPts val="3600"/>
              </a:spcBef>
            </a:pPr>
            <a:r>
              <a:rPr lang="en-US" dirty="0"/>
              <a:t>Possibly the largest domestic corporate cartel case in U.S. history.</a:t>
            </a:r>
          </a:p>
          <a:p>
            <a:pPr>
              <a:spcBef>
                <a:spcPts val="3600"/>
              </a:spcBef>
            </a:pPr>
            <a:r>
              <a:rPr lang="en-US" dirty="0"/>
              <a:t>Allegations include an overarching conspiracy to fix prices and allocate markets.</a:t>
            </a:r>
          </a:p>
          <a:p>
            <a:pPr>
              <a:spcBef>
                <a:spcPts val="3600"/>
              </a:spcBef>
            </a:pPr>
            <a:r>
              <a:rPr lang="en-US" dirty="0"/>
              <a:t>Combined, the lawsuits focus on over 200 drugs, prescribed for treatment in a range of diseases and conditions.</a:t>
            </a:r>
          </a:p>
          <a:p>
            <a:pPr>
              <a:spcBef>
                <a:spcPts val="3600"/>
              </a:spcBef>
            </a:pPr>
            <a:r>
              <a:rPr lang="en-US" dirty="0"/>
              <a:t>The Defendants include over two-dozen corporate defendants and over two-dozen individuals.</a:t>
            </a:r>
          </a:p>
        </p:txBody>
      </p:sp>
      <p:pic>
        <p:nvPicPr>
          <p:cNvPr id="6" name="Picture 5">
            <a:extLst>
              <a:ext uri="{FF2B5EF4-FFF2-40B4-BE49-F238E27FC236}">
                <a16:creationId xmlns:a16="http://schemas.microsoft.com/office/drawing/2014/main" id="{E67BA19D-5CBB-0B41-BED2-24845FF69F75}"/>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429100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681004117"/>
              </p:ext>
            </p:extLst>
          </p:nvPr>
        </p:nvGraphicFramePr>
        <p:xfrm>
          <a:off x="1334135" y="132292"/>
          <a:ext cx="9523730" cy="65934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08986E-3A1B-7667-5DF4-6301AD117ADC}"/>
              </a:ext>
            </a:extLst>
          </p:cNvPr>
          <p:cNvSpPr>
            <a:spLocks noGrp="1"/>
          </p:cNvSpPr>
          <p:nvPr>
            <p:ph type="title"/>
          </p:nvPr>
        </p:nvSpPr>
        <p:spPr>
          <a:xfrm>
            <a:off x="838200" y="132292"/>
            <a:ext cx="10515600" cy="1325563"/>
          </a:xfrm>
        </p:spPr>
        <p:txBody>
          <a:bodyPr/>
          <a:lstStyle/>
          <a:p>
            <a:pPr algn="ctr"/>
            <a:r>
              <a:rPr lang="en-US" sz="3200" dirty="0"/>
              <a:t>State Attorney’s Office Budget</a:t>
            </a:r>
            <a:br>
              <a:rPr lang="en-US" dirty="0"/>
            </a:br>
            <a:r>
              <a:rPr lang="en-US" sz="2400" dirty="0"/>
              <a:t>Fiscal Year 2025</a:t>
            </a:r>
          </a:p>
        </p:txBody>
      </p:sp>
    </p:spTree>
    <p:extLst>
      <p:ext uri="{BB962C8B-B14F-4D97-AF65-F5344CB8AC3E}">
        <p14:creationId xmlns:p14="http://schemas.microsoft.com/office/powerpoint/2010/main" val="128597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05E4-78E4-3767-9BCF-4D00B65567AF}"/>
              </a:ext>
            </a:extLst>
          </p:cNvPr>
          <p:cNvSpPr>
            <a:spLocks noGrp="1"/>
          </p:cNvSpPr>
          <p:nvPr>
            <p:ph type="title"/>
          </p:nvPr>
        </p:nvSpPr>
        <p:spPr>
          <a:xfrm>
            <a:off x="838199" y="269314"/>
            <a:ext cx="10515600" cy="945711"/>
          </a:xfrm>
        </p:spPr>
        <p:txBody>
          <a:bodyPr>
            <a:normAutofit/>
          </a:bodyPr>
          <a:lstStyle/>
          <a:p>
            <a:pPr algn="ctr"/>
            <a:r>
              <a:rPr lang="en-US" sz="3200" dirty="0"/>
              <a:t>Budget Requests</a:t>
            </a:r>
          </a:p>
        </p:txBody>
      </p:sp>
      <p:pic>
        <p:nvPicPr>
          <p:cNvPr id="3" name="Picture 2">
            <a:extLst>
              <a:ext uri="{FF2B5EF4-FFF2-40B4-BE49-F238E27FC236}">
                <a16:creationId xmlns:a16="http://schemas.microsoft.com/office/drawing/2014/main" id="{6754A184-8463-6C03-2D52-85DE8A2F39F4}"/>
              </a:ext>
            </a:extLst>
          </p:cNvPr>
          <p:cNvPicPr>
            <a:picLocks noChangeAspect="1"/>
          </p:cNvPicPr>
          <p:nvPr/>
        </p:nvPicPr>
        <p:blipFill>
          <a:blip r:embed="rId3"/>
          <a:stretch>
            <a:fillRect/>
          </a:stretch>
        </p:blipFill>
        <p:spPr>
          <a:xfrm>
            <a:off x="2133600" y="2333625"/>
            <a:ext cx="7772399" cy="2314575"/>
          </a:xfrm>
          <a:prstGeom prst="rect">
            <a:avLst/>
          </a:prstGeom>
        </p:spPr>
      </p:pic>
    </p:spTree>
    <p:extLst>
      <p:ext uri="{BB962C8B-B14F-4D97-AF65-F5344CB8AC3E}">
        <p14:creationId xmlns:p14="http://schemas.microsoft.com/office/powerpoint/2010/main" val="3583889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B374-C098-138D-1D29-1A65665792EB}"/>
              </a:ext>
            </a:extLst>
          </p:cNvPr>
          <p:cNvSpPr>
            <a:spLocks noGrp="1"/>
          </p:cNvSpPr>
          <p:nvPr>
            <p:ph type="title"/>
          </p:nvPr>
        </p:nvSpPr>
        <p:spPr/>
        <p:txBody>
          <a:bodyPr>
            <a:normAutofit/>
          </a:bodyPr>
          <a:lstStyle/>
          <a:p>
            <a:pPr algn="ctr"/>
            <a:r>
              <a:rPr lang="en-US" sz="3200" dirty="0"/>
              <a:t>Budget Requests (cont.)</a:t>
            </a:r>
          </a:p>
        </p:txBody>
      </p:sp>
      <p:pic>
        <p:nvPicPr>
          <p:cNvPr id="3" name="Picture 2">
            <a:extLst>
              <a:ext uri="{FF2B5EF4-FFF2-40B4-BE49-F238E27FC236}">
                <a16:creationId xmlns:a16="http://schemas.microsoft.com/office/drawing/2014/main" id="{4B1CEE38-33F1-E3AB-45CD-8B678675249F}"/>
              </a:ext>
            </a:extLst>
          </p:cNvPr>
          <p:cNvPicPr>
            <a:picLocks noChangeAspect="1"/>
          </p:cNvPicPr>
          <p:nvPr/>
        </p:nvPicPr>
        <p:blipFill>
          <a:blip r:embed="rId3"/>
          <a:stretch>
            <a:fillRect/>
          </a:stretch>
        </p:blipFill>
        <p:spPr>
          <a:xfrm>
            <a:off x="2333626" y="2352676"/>
            <a:ext cx="7839074" cy="2314574"/>
          </a:xfrm>
          <a:prstGeom prst="rect">
            <a:avLst/>
          </a:prstGeom>
        </p:spPr>
      </p:pic>
    </p:spTree>
    <p:extLst>
      <p:ext uri="{BB962C8B-B14F-4D97-AF65-F5344CB8AC3E}">
        <p14:creationId xmlns:p14="http://schemas.microsoft.com/office/powerpoint/2010/main" val="312091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1537-481F-E5A9-CC9B-980E449F4523}"/>
              </a:ext>
            </a:extLst>
          </p:cNvPr>
          <p:cNvSpPr>
            <a:spLocks noGrp="1"/>
          </p:cNvSpPr>
          <p:nvPr>
            <p:ph type="title"/>
          </p:nvPr>
        </p:nvSpPr>
        <p:spPr/>
        <p:txBody>
          <a:bodyPr/>
          <a:lstStyle/>
          <a:p>
            <a:r>
              <a:rPr lang="en-US" dirty="0"/>
              <a:t>State Attorney Office </a:t>
            </a:r>
          </a:p>
        </p:txBody>
      </p:sp>
      <p:sp>
        <p:nvSpPr>
          <p:cNvPr id="3" name="Content Placeholder 2">
            <a:extLst>
              <a:ext uri="{FF2B5EF4-FFF2-40B4-BE49-F238E27FC236}">
                <a16:creationId xmlns:a16="http://schemas.microsoft.com/office/drawing/2014/main" id="{059DDD2A-9AC5-36D4-1337-83A05DDFC58F}"/>
              </a:ext>
            </a:extLst>
          </p:cNvPr>
          <p:cNvSpPr>
            <a:spLocks noGrp="1"/>
          </p:cNvSpPr>
          <p:nvPr>
            <p:ph idx="1"/>
          </p:nvPr>
        </p:nvSpPr>
        <p:spPr/>
        <p:txBody>
          <a:bodyPr/>
          <a:lstStyle/>
          <a:p>
            <a:pPr marL="0" indent="0" algn="ctr">
              <a:buNone/>
            </a:pPr>
            <a:r>
              <a:rPr lang="en-US" u="sng" dirty="0"/>
              <a:t>Will Selph</a:t>
            </a:r>
          </a:p>
          <a:p>
            <a:pPr marL="0" indent="0" algn="ctr">
              <a:buNone/>
            </a:pPr>
            <a:r>
              <a:rPr lang="en-US" dirty="0"/>
              <a:t>SAO Administrator – Interim </a:t>
            </a:r>
          </a:p>
          <a:p>
            <a:pPr marL="0" indent="0" algn="ctr">
              <a:buNone/>
            </a:pPr>
            <a:r>
              <a:rPr lang="en-US" dirty="0"/>
              <a:t>Department of Justice</a:t>
            </a:r>
          </a:p>
          <a:p>
            <a:pPr marL="0" indent="0" algn="ctr">
              <a:buNone/>
            </a:pPr>
            <a:r>
              <a:rPr lang="en-US" dirty="0">
                <a:hlinkClick r:id="rId2"/>
              </a:rPr>
              <a:t>william.selph@mt.gov</a:t>
            </a:r>
            <a:endParaRPr lang="en-US" dirty="0"/>
          </a:p>
          <a:p>
            <a:pPr marL="0" indent="0" algn="ctr">
              <a:buNone/>
            </a:pPr>
            <a:endParaRPr lang="en-US" dirty="0"/>
          </a:p>
          <a:p>
            <a:pPr marL="0" indent="0" algn="ctr">
              <a:buNone/>
            </a:pPr>
            <a:r>
              <a:rPr lang="en-US" dirty="0"/>
              <a:t>Presenter:</a:t>
            </a:r>
            <a:br>
              <a:rPr lang="en-US" dirty="0"/>
            </a:br>
            <a:r>
              <a:rPr lang="en-US" dirty="0"/>
              <a:t>Tammy Plubell</a:t>
            </a:r>
          </a:p>
          <a:p>
            <a:pPr marL="0" indent="0" algn="ctr">
              <a:buNone/>
            </a:pPr>
            <a:r>
              <a:rPr lang="en-US" dirty="0"/>
              <a:t>Appellate Services Bureau Chief</a:t>
            </a:r>
          </a:p>
        </p:txBody>
      </p:sp>
      <p:pic>
        <p:nvPicPr>
          <p:cNvPr id="4" name="Picture 3">
            <a:extLst>
              <a:ext uri="{FF2B5EF4-FFF2-40B4-BE49-F238E27FC236}">
                <a16:creationId xmlns:a16="http://schemas.microsoft.com/office/drawing/2014/main" id="{25494831-F681-7A2B-26A7-3F9EBEE93E44}"/>
              </a:ext>
            </a:extLst>
          </p:cNvPr>
          <p:cNvPicPr>
            <a:picLocks noChangeAspect="1"/>
          </p:cNvPicPr>
          <p:nvPr/>
        </p:nvPicPr>
        <p:blipFill>
          <a:blip r:embed="rId3"/>
          <a:stretch>
            <a:fillRect/>
          </a:stretch>
        </p:blipFill>
        <p:spPr>
          <a:xfrm>
            <a:off x="5434263" y="5063781"/>
            <a:ext cx="1323474" cy="1371600"/>
          </a:xfrm>
          <a:prstGeom prst="rect">
            <a:avLst/>
          </a:prstGeom>
        </p:spPr>
      </p:pic>
    </p:spTree>
    <p:extLst>
      <p:ext uri="{BB962C8B-B14F-4D97-AF65-F5344CB8AC3E}">
        <p14:creationId xmlns:p14="http://schemas.microsoft.com/office/powerpoint/2010/main" val="4122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0603" y="879904"/>
            <a:ext cx="10383197" cy="5863144"/>
          </a:xfrm>
          <a:prstGeom prst="rect">
            <a:avLst/>
          </a:prstGeom>
          <a:noFill/>
        </p:spPr>
        <p:txBody>
          <a:bodyPr wrap="square" rtlCol="0">
            <a:spAutoFit/>
          </a:bodyPr>
          <a:lstStyle/>
          <a:p>
            <a:r>
              <a:rPr lang="en-US" sz="2400" u="sng" dirty="0">
                <a:solidFill>
                  <a:schemeClr val="bg1"/>
                </a:solidFill>
              </a:rPr>
              <a:t>Helena (HQ)</a:t>
            </a:r>
          </a:p>
          <a:p>
            <a:pPr marL="285750" indent="-285750">
              <a:spcBef>
                <a:spcPts val="1200"/>
              </a:spcBef>
              <a:buFont typeface="Arial" panose="020B0604020202020204" pitchFamily="34" charset="0"/>
              <a:buChar char="•"/>
            </a:pPr>
            <a:r>
              <a:rPr lang="en-US" dirty="0"/>
              <a:t>Civil Bureau</a:t>
            </a:r>
          </a:p>
          <a:p>
            <a:pPr marL="285750" indent="-285750">
              <a:buFont typeface="Arial" panose="020B0604020202020204" pitchFamily="34" charset="0"/>
              <a:buChar char="•"/>
            </a:pPr>
            <a:r>
              <a:rPr lang="en-US" dirty="0"/>
              <a:t>Appellate Bureau</a:t>
            </a:r>
          </a:p>
          <a:p>
            <a:pPr marL="285750" indent="-285750">
              <a:buFont typeface="Arial" panose="020B0604020202020204" pitchFamily="34" charset="0"/>
              <a:buChar char="•"/>
            </a:pPr>
            <a:r>
              <a:rPr lang="en-US" dirty="0"/>
              <a:t>Office of Consumer Protection</a:t>
            </a:r>
          </a:p>
          <a:p>
            <a:pPr marL="285750" indent="-285750">
              <a:buFont typeface="Arial" panose="020B0604020202020204" pitchFamily="34" charset="0"/>
              <a:buChar char="•"/>
            </a:pPr>
            <a:r>
              <a:rPr lang="en-US" dirty="0"/>
              <a:t>Agency Legal Services</a:t>
            </a:r>
          </a:p>
          <a:p>
            <a:pPr marL="285750" indent="-285750">
              <a:buFont typeface="Arial" panose="020B0604020202020204" pitchFamily="34" charset="0"/>
              <a:buChar char="•"/>
            </a:pPr>
            <a:r>
              <a:rPr lang="en-US" dirty="0"/>
              <a:t>Natural Resource Damages (administratively attached)</a:t>
            </a:r>
          </a:p>
          <a:p>
            <a:pPr marL="285750" indent="-285750">
              <a:buFont typeface="Arial" panose="020B0604020202020204" pitchFamily="34" charset="0"/>
              <a:buChar char="•"/>
            </a:pPr>
            <a:r>
              <a:rPr lang="en-US" dirty="0"/>
              <a:t>Prosecution Services</a:t>
            </a:r>
          </a:p>
          <a:p>
            <a:pPr marL="285750" indent="-285750">
              <a:buFont typeface="Arial" panose="020B0604020202020204" pitchFamily="34" charset="0"/>
              <a:buChar char="•"/>
            </a:pPr>
            <a:endParaRPr lang="en-US" dirty="0"/>
          </a:p>
          <a:p>
            <a:r>
              <a:rPr lang="en-US" sz="2400" u="sng" dirty="0">
                <a:solidFill>
                  <a:schemeClr val="bg1"/>
                </a:solidFill>
              </a:rPr>
              <a:t>Missoula</a:t>
            </a:r>
          </a:p>
          <a:p>
            <a:pPr marL="285750" indent="-285750">
              <a:buFont typeface="Arial" panose="020B0604020202020204" pitchFamily="34" charset="0"/>
              <a:buChar char="•"/>
            </a:pPr>
            <a:r>
              <a:rPr lang="en-US" dirty="0"/>
              <a:t>Child Protection Unit</a:t>
            </a:r>
          </a:p>
          <a:p>
            <a:pPr marL="285750" indent="-285750">
              <a:buFont typeface="Arial" panose="020B0604020202020204" pitchFamily="34" charset="0"/>
              <a:buChar char="•"/>
            </a:pPr>
            <a:r>
              <a:rPr lang="en-US" dirty="0"/>
              <a:t>Prosecution Services</a:t>
            </a:r>
          </a:p>
          <a:p>
            <a:pPr>
              <a:spcBef>
                <a:spcPts val="1800"/>
              </a:spcBef>
            </a:pPr>
            <a:r>
              <a:rPr lang="en-US" sz="2400" u="sng" dirty="0"/>
              <a:t>Bozeman </a:t>
            </a:r>
          </a:p>
          <a:p>
            <a:pPr marL="285750" indent="-285750">
              <a:spcBef>
                <a:spcPts val="1200"/>
              </a:spcBef>
              <a:buFont typeface="Arial" panose="020B0604020202020204" pitchFamily="34" charset="0"/>
              <a:buChar char="•"/>
            </a:pPr>
            <a:r>
              <a:rPr lang="en-US" dirty="0"/>
              <a:t>Appellate Bureau</a:t>
            </a:r>
          </a:p>
          <a:p>
            <a:pPr marL="285750" indent="-285750">
              <a:buFont typeface="Arial" panose="020B0604020202020204" pitchFamily="34" charset="0"/>
              <a:buChar char="•"/>
            </a:pPr>
            <a:r>
              <a:rPr lang="en-US" dirty="0"/>
              <a:t>Prosecution Services</a:t>
            </a:r>
          </a:p>
          <a:p>
            <a:endParaRPr lang="en-US" dirty="0"/>
          </a:p>
          <a:p>
            <a:r>
              <a:rPr lang="en-US" sz="2400" u="sng" dirty="0">
                <a:solidFill>
                  <a:schemeClr val="bg1"/>
                </a:solidFill>
              </a:rPr>
              <a:t>Billings</a:t>
            </a:r>
          </a:p>
          <a:p>
            <a:pPr marL="285750" indent="-285750">
              <a:spcBef>
                <a:spcPts val="1200"/>
              </a:spcBef>
              <a:buFont typeface="Arial" panose="020B0604020202020204" pitchFamily="34" charset="0"/>
              <a:buChar char="•"/>
            </a:pPr>
            <a:r>
              <a:rPr lang="en-US" dirty="0"/>
              <a:t>Child Protection Unit</a:t>
            </a:r>
          </a:p>
        </p:txBody>
      </p:sp>
      <p:sp>
        <p:nvSpPr>
          <p:cNvPr id="2" name="Title 1">
            <a:extLst>
              <a:ext uri="{FF2B5EF4-FFF2-40B4-BE49-F238E27FC236}">
                <a16:creationId xmlns:a16="http://schemas.microsoft.com/office/drawing/2014/main" id="{A23CD26F-D089-EE84-D752-90652D6E6A1D}"/>
              </a:ext>
            </a:extLst>
          </p:cNvPr>
          <p:cNvSpPr>
            <a:spLocks noGrp="1"/>
          </p:cNvSpPr>
          <p:nvPr>
            <p:ph type="title"/>
          </p:nvPr>
        </p:nvSpPr>
        <p:spPr>
          <a:xfrm>
            <a:off x="838200" y="136525"/>
            <a:ext cx="10515600" cy="658605"/>
          </a:xfrm>
        </p:spPr>
        <p:txBody>
          <a:bodyPr>
            <a:normAutofit/>
          </a:bodyPr>
          <a:lstStyle/>
          <a:p>
            <a:pPr algn="ctr"/>
            <a:r>
              <a:rPr lang="en-US" sz="3200" dirty="0"/>
              <a:t>State Attorney’s Office Locations</a:t>
            </a:r>
          </a:p>
        </p:txBody>
      </p:sp>
      <p:pic>
        <p:nvPicPr>
          <p:cNvPr id="3" name="Picture 2">
            <a:extLst>
              <a:ext uri="{FF2B5EF4-FFF2-40B4-BE49-F238E27FC236}">
                <a16:creationId xmlns:a16="http://schemas.microsoft.com/office/drawing/2014/main" id="{7B9D85F2-CC35-9556-4C26-F2068A4FA4C4}"/>
              </a:ext>
            </a:extLst>
          </p:cNvPr>
          <p:cNvPicPr>
            <a:picLocks noChangeAspect="1"/>
          </p:cNvPicPr>
          <p:nvPr/>
        </p:nvPicPr>
        <p:blipFill>
          <a:blip r:embed="rId3"/>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44322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9DBE7-FCB3-4F51-BAF0-E7A306FFA853}"/>
              </a:ext>
            </a:extLst>
          </p:cNvPr>
          <p:cNvSpPr>
            <a:spLocks noGrp="1"/>
          </p:cNvSpPr>
          <p:nvPr>
            <p:ph sz="quarter" idx="13"/>
          </p:nvPr>
        </p:nvSpPr>
        <p:spPr>
          <a:xfrm>
            <a:off x="878305" y="1371600"/>
            <a:ext cx="10527632" cy="4876800"/>
          </a:xfrm>
        </p:spPr>
        <p:txBody>
          <a:bodyPr>
            <a:normAutofit/>
          </a:bodyPr>
          <a:lstStyle/>
          <a:p>
            <a:r>
              <a:rPr lang="en-US" sz="2400" dirty="0"/>
              <a:t>The State Attorney’s Office operates as the in-house law firm for the State of Montana</a:t>
            </a:r>
          </a:p>
          <a:p>
            <a:endParaRPr lang="en-US" sz="2000" dirty="0"/>
          </a:p>
          <a:p>
            <a:r>
              <a:rPr lang="en-US" sz="2400" dirty="0"/>
              <a:t>Primary duties/obligations</a:t>
            </a:r>
          </a:p>
          <a:p>
            <a:pPr lvl="1">
              <a:spcBef>
                <a:spcPts val="1200"/>
              </a:spcBef>
            </a:pPr>
            <a:r>
              <a:rPr lang="en-US" sz="2000" dirty="0"/>
              <a:t>Defend the constitutionality of State laws</a:t>
            </a:r>
          </a:p>
          <a:p>
            <a:pPr lvl="1"/>
            <a:r>
              <a:rPr lang="en-US" sz="2000" dirty="0"/>
              <a:t>Represent the State on all criminal appeals</a:t>
            </a:r>
          </a:p>
          <a:p>
            <a:pPr lvl="1"/>
            <a:r>
              <a:rPr lang="en-US" sz="2000" dirty="0"/>
              <a:t>Prosecute serious felonies at request of County Attorneys</a:t>
            </a:r>
          </a:p>
          <a:p>
            <a:pPr lvl="1"/>
            <a:r>
              <a:rPr lang="en-US" sz="2000" dirty="0"/>
              <a:t>Consumer Protection</a:t>
            </a:r>
          </a:p>
          <a:p>
            <a:pPr lvl="1"/>
            <a:r>
              <a:rPr lang="en-US" sz="2000" dirty="0"/>
              <a:t>Provide advice and legal services to State agencies</a:t>
            </a:r>
          </a:p>
          <a:p>
            <a:pPr lvl="1"/>
            <a:endParaRPr lang="en-US" dirty="0"/>
          </a:p>
        </p:txBody>
      </p:sp>
      <p:sp>
        <p:nvSpPr>
          <p:cNvPr id="4" name="Title 3">
            <a:extLst>
              <a:ext uri="{FF2B5EF4-FFF2-40B4-BE49-F238E27FC236}">
                <a16:creationId xmlns:a16="http://schemas.microsoft.com/office/drawing/2014/main" id="{C1EE8F15-F58B-4DAF-861E-F8C52E15803F}"/>
              </a:ext>
            </a:extLst>
          </p:cNvPr>
          <p:cNvSpPr>
            <a:spLocks noGrp="1"/>
          </p:cNvSpPr>
          <p:nvPr>
            <p:ph type="title"/>
          </p:nvPr>
        </p:nvSpPr>
        <p:spPr>
          <a:xfrm>
            <a:off x="2133600" y="274638"/>
            <a:ext cx="7924800" cy="792162"/>
          </a:xfrm>
        </p:spPr>
        <p:txBody>
          <a:bodyPr>
            <a:normAutofit/>
          </a:bodyPr>
          <a:lstStyle/>
          <a:p>
            <a:pPr algn="ctr"/>
            <a:r>
              <a:rPr lang="en-US" sz="3200" dirty="0"/>
              <a:t>Items of Interest</a:t>
            </a:r>
          </a:p>
        </p:txBody>
      </p:sp>
      <p:pic>
        <p:nvPicPr>
          <p:cNvPr id="3" name="Picture 2">
            <a:extLst>
              <a:ext uri="{FF2B5EF4-FFF2-40B4-BE49-F238E27FC236}">
                <a16:creationId xmlns:a16="http://schemas.microsoft.com/office/drawing/2014/main" id="{1ECDA161-E8AB-7D4A-5315-35803097062D}"/>
              </a:ext>
            </a:extLst>
          </p:cNvPr>
          <p:cNvPicPr>
            <a:picLocks noChangeAspect="1"/>
          </p:cNvPicPr>
          <p:nvPr/>
        </p:nvPicPr>
        <p:blipFill>
          <a:blip r:embed="rId3"/>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26766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2C84-7473-45E4-8104-4B9350FAAC16}"/>
              </a:ext>
            </a:extLst>
          </p:cNvPr>
          <p:cNvSpPr>
            <a:spLocks noGrp="1"/>
          </p:cNvSpPr>
          <p:nvPr>
            <p:ph type="title"/>
          </p:nvPr>
        </p:nvSpPr>
        <p:spPr>
          <a:xfrm>
            <a:off x="2133600" y="274638"/>
            <a:ext cx="7924800" cy="868362"/>
          </a:xfrm>
        </p:spPr>
        <p:txBody>
          <a:bodyPr>
            <a:normAutofit/>
          </a:bodyPr>
          <a:lstStyle/>
          <a:p>
            <a:pPr algn="ctr"/>
            <a:r>
              <a:rPr lang="en-US" sz="3200" dirty="0">
                <a:solidFill>
                  <a:schemeClr val="bg1"/>
                </a:solidFill>
              </a:rPr>
              <a:t>Agency Legal Services</a:t>
            </a:r>
          </a:p>
        </p:txBody>
      </p:sp>
      <p:sp>
        <p:nvSpPr>
          <p:cNvPr id="3" name="Content Placeholder 2">
            <a:extLst>
              <a:ext uri="{FF2B5EF4-FFF2-40B4-BE49-F238E27FC236}">
                <a16:creationId xmlns:a16="http://schemas.microsoft.com/office/drawing/2014/main" id="{F450B0E1-93FB-411C-A81B-013DCF426E11}"/>
              </a:ext>
            </a:extLst>
          </p:cNvPr>
          <p:cNvSpPr>
            <a:spLocks noGrp="1"/>
          </p:cNvSpPr>
          <p:nvPr>
            <p:ph sz="quarter" idx="13"/>
          </p:nvPr>
        </p:nvSpPr>
        <p:spPr>
          <a:xfrm>
            <a:off x="757989" y="1600200"/>
            <a:ext cx="10960769" cy="4495800"/>
          </a:xfrm>
        </p:spPr>
        <p:txBody>
          <a:bodyPr>
            <a:normAutofit/>
          </a:bodyPr>
          <a:lstStyle/>
          <a:p>
            <a:r>
              <a:rPr lang="en-US" sz="2000" dirty="0"/>
              <a:t>Provides legal counsel to state government officials and state agencies.</a:t>
            </a:r>
          </a:p>
          <a:p>
            <a:pPr lvl="1"/>
            <a:r>
              <a:rPr lang="en-US" dirty="0"/>
              <a:t>Served 50 agencies in 2023 and 52 agencies in 2024.</a:t>
            </a:r>
          </a:p>
          <a:p>
            <a:pPr>
              <a:spcBef>
                <a:spcPts val="2400"/>
              </a:spcBef>
            </a:pPr>
            <a:r>
              <a:rPr lang="en-US" sz="2000" dirty="0"/>
              <a:t>Represents other state agencies in civil actions ranging from liability lawsuits to personnel issues.</a:t>
            </a:r>
          </a:p>
          <a:p>
            <a:pPr lvl="1">
              <a:lnSpc>
                <a:spcPct val="100000"/>
              </a:lnSpc>
              <a:spcBef>
                <a:spcPts val="0"/>
              </a:spcBef>
            </a:pPr>
            <a:r>
              <a:rPr lang="en-US" dirty="0"/>
              <a:t>ALS has an average caseload of 260 active cases</a:t>
            </a:r>
          </a:p>
          <a:p>
            <a:pPr>
              <a:spcBef>
                <a:spcPts val="2400"/>
              </a:spcBef>
            </a:pPr>
            <a:r>
              <a:rPr lang="en-US" sz="2000" dirty="0">
                <a:ea typeface="Calibri" panose="020F0502020204030204" pitchFamily="34" charset="0"/>
              </a:rPr>
              <a:t>In the past year, ALSB has obtained numerous favorable results for its agency clients in state and federal courts. Its attorneys have experience in and provide advice for a broad variety of subject matters government agencies in Montana face.</a:t>
            </a:r>
          </a:p>
          <a:p>
            <a:endParaRPr lang="en-US" sz="2400" dirty="0"/>
          </a:p>
        </p:txBody>
      </p:sp>
      <p:pic>
        <p:nvPicPr>
          <p:cNvPr id="4" name="Picture 3">
            <a:extLst>
              <a:ext uri="{FF2B5EF4-FFF2-40B4-BE49-F238E27FC236}">
                <a16:creationId xmlns:a16="http://schemas.microsoft.com/office/drawing/2014/main" id="{B255E805-F480-664D-059A-45C2EB34920B}"/>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214606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1626-5F37-61E1-D32D-475001F535C1}"/>
              </a:ext>
            </a:extLst>
          </p:cNvPr>
          <p:cNvSpPr>
            <a:spLocks noGrp="1"/>
          </p:cNvSpPr>
          <p:nvPr>
            <p:ph type="title"/>
          </p:nvPr>
        </p:nvSpPr>
        <p:spPr/>
        <p:txBody>
          <a:bodyPr/>
          <a:lstStyle/>
          <a:p>
            <a:r>
              <a:rPr lang="en-US" dirty="0"/>
              <a:t>Appellate Bureau</a:t>
            </a:r>
          </a:p>
        </p:txBody>
      </p:sp>
      <p:sp>
        <p:nvSpPr>
          <p:cNvPr id="3" name="Content Placeholder 2">
            <a:extLst>
              <a:ext uri="{FF2B5EF4-FFF2-40B4-BE49-F238E27FC236}">
                <a16:creationId xmlns:a16="http://schemas.microsoft.com/office/drawing/2014/main" id="{AB6F3D5D-8013-93E3-2610-CA9D328E157F}"/>
              </a:ext>
            </a:extLst>
          </p:cNvPr>
          <p:cNvSpPr>
            <a:spLocks noGrp="1"/>
          </p:cNvSpPr>
          <p:nvPr>
            <p:ph sz="quarter" idx="13"/>
          </p:nvPr>
        </p:nvSpPr>
        <p:spPr/>
        <p:txBody>
          <a:bodyPr/>
          <a:lstStyle/>
          <a:p>
            <a:r>
              <a:rPr lang="en-US" dirty="0"/>
              <a:t>Represent the State on all criminal  related appeals</a:t>
            </a:r>
          </a:p>
          <a:p>
            <a:pPr lvl="1">
              <a:spcBef>
                <a:spcPts val="1200"/>
              </a:spcBef>
            </a:pPr>
            <a:r>
              <a:rPr lang="en-US" dirty="0"/>
              <a:t>Montana Supreme Court</a:t>
            </a:r>
          </a:p>
          <a:p>
            <a:pPr lvl="1"/>
            <a:r>
              <a:rPr lang="en-US" dirty="0"/>
              <a:t>Federal court</a:t>
            </a:r>
          </a:p>
          <a:p>
            <a:pPr lvl="1"/>
            <a:r>
              <a:rPr lang="en-US" dirty="0"/>
              <a:t>Ninth Circuit Court of Appeals</a:t>
            </a:r>
          </a:p>
          <a:p>
            <a:pPr lvl="1"/>
            <a:r>
              <a:rPr lang="en-US" dirty="0"/>
              <a:t>Provide statewide training to prosecutors and judges</a:t>
            </a:r>
          </a:p>
          <a:p>
            <a:pPr>
              <a:lnSpc>
                <a:spcPct val="100000"/>
              </a:lnSpc>
              <a:spcBef>
                <a:spcPts val="0"/>
              </a:spcBef>
            </a:pPr>
            <a:endParaRPr lang="en-US" dirty="0"/>
          </a:p>
          <a:p>
            <a:pPr>
              <a:lnSpc>
                <a:spcPct val="100000"/>
              </a:lnSpc>
              <a:spcBef>
                <a:spcPts val="0"/>
              </a:spcBef>
            </a:pPr>
            <a:r>
              <a:rPr lang="en-US" dirty="0"/>
              <a:t>10 Attorney FTE’s</a:t>
            </a:r>
          </a:p>
          <a:p>
            <a:pPr>
              <a:lnSpc>
                <a:spcPct val="100000"/>
              </a:lnSpc>
              <a:spcBef>
                <a:spcPts val="0"/>
              </a:spcBef>
            </a:pPr>
            <a:r>
              <a:rPr lang="en-US" dirty="0"/>
              <a:t>3 Paralegal FTE’s</a:t>
            </a:r>
          </a:p>
          <a:p>
            <a:endParaRPr lang="en-US" dirty="0"/>
          </a:p>
        </p:txBody>
      </p:sp>
      <p:pic>
        <p:nvPicPr>
          <p:cNvPr id="4" name="Picture 3">
            <a:extLst>
              <a:ext uri="{FF2B5EF4-FFF2-40B4-BE49-F238E27FC236}">
                <a16:creationId xmlns:a16="http://schemas.microsoft.com/office/drawing/2014/main" id="{30C3AC69-3915-07F3-5FCC-51CD0A0F2D40}"/>
              </a:ext>
            </a:extLst>
          </p:cNvPr>
          <p:cNvPicPr>
            <a:picLocks noChangeAspect="1"/>
          </p:cNvPicPr>
          <p:nvPr/>
        </p:nvPicPr>
        <p:blipFill>
          <a:blip r:embed="rId2"/>
          <a:stretch>
            <a:fillRect/>
          </a:stretch>
        </p:blipFill>
        <p:spPr>
          <a:xfrm>
            <a:off x="11189187" y="5769019"/>
            <a:ext cx="882316" cy="914400"/>
          </a:xfrm>
          <a:prstGeom prst="rect">
            <a:avLst/>
          </a:prstGeom>
        </p:spPr>
      </p:pic>
      <p:pic>
        <p:nvPicPr>
          <p:cNvPr id="5" name="Picture 4" descr="A picture containing scale, device, dark, lamp&#10;&#10;Description automatically generated">
            <a:extLst>
              <a:ext uri="{FF2B5EF4-FFF2-40B4-BE49-F238E27FC236}">
                <a16:creationId xmlns:a16="http://schemas.microsoft.com/office/drawing/2014/main" id="{A1F6019F-3E1F-E939-0E37-BC51925CB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876" y="4354410"/>
            <a:ext cx="1871809" cy="1871809"/>
          </a:xfrm>
          <a:prstGeom prst="rect">
            <a:avLst/>
          </a:prstGeom>
        </p:spPr>
      </p:pic>
    </p:spTree>
    <p:extLst>
      <p:ext uri="{BB962C8B-B14F-4D97-AF65-F5344CB8AC3E}">
        <p14:creationId xmlns:p14="http://schemas.microsoft.com/office/powerpoint/2010/main" val="5820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08B6-B821-40A1-A258-F7A6DF00089C}"/>
              </a:ext>
            </a:extLst>
          </p:cNvPr>
          <p:cNvSpPr>
            <a:spLocks noGrp="1"/>
          </p:cNvSpPr>
          <p:nvPr>
            <p:ph type="title"/>
          </p:nvPr>
        </p:nvSpPr>
        <p:spPr>
          <a:xfrm>
            <a:off x="1898073" y="457200"/>
            <a:ext cx="8458200" cy="715962"/>
          </a:xfrm>
        </p:spPr>
        <p:txBody>
          <a:bodyPr>
            <a:noAutofit/>
          </a:bodyPr>
          <a:lstStyle/>
          <a:p>
            <a:pPr algn="ctr"/>
            <a:r>
              <a:rPr lang="en-US" dirty="0"/>
              <a:t>Appellate Services Significant Cases</a:t>
            </a:r>
          </a:p>
        </p:txBody>
      </p:sp>
      <p:sp>
        <p:nvSpPr>
          <p:cNvPr id="3" name="Content Placeholder 2">
            <a:extLst>
              <a:ext uri="{FF2B5EF4-FFF2-40B4-BE49-F238E27FC236}">
                <a16:creationId xmlns:a16="http://schemas.microsoft.com/office/drawing/2014/main" id="{673BA924-64EB-4FF7-AE2C-079074753FFB}"/>
              </a:ext>
            </a:extLst>
          </p:cNvPr>
          <p:cNvSpPr>
            <a:spLocks noGrp="1"/>
          </p:cNvSpPr>
          <p:nvPr>
            <p:ph sz="quarter" idx="13"/>
          </p:nvPr>
        </p:nvSpPr>
        <p:spPr>
          <a:xfrm>
            <a:off x="866274" y="1173162"/>
            <a:ext cx="10347157" cy="5227638"/>
          </a:xfrm>
        </p:spPr>
        <p:txBody>
          <a:bodyPr>
            <a:normAutofit fontScale="32500" lnSpcReduction="20000"/>
          </a:bodyPr>
          <a:lstStyle/>
          <a:p>
            <a:pPr marL="0" indent="0" algn="ctr">
              <a:buNone/>
            </a:pPr>
            <a:r>
              <a:rPr lang="en-US" sz="6200" b="1" i="1" dirty="0"/>
              <a:t>CASES WITH SIGNIFICANT LEGAL ISSUES</a:t>
            </a:r>
          </a:p>
          <a:p>
            <a:pPr marL="0" indent="0">
              <a:buNone/>
            </a:pPr>
            <a:r>
              <a:rPr lang="en-US" sz="6200" b="1" i="1" dirty="0"/>
              <a:t>Henderson v. State</a:t>
            </a:r>
            <a:r>
              <a:rPr lang="en-US" sz="6200" b="1" dirty="0"/>
              <a:t>, 2024 MT 253</a:t>
            </a:r>
          </a:p>
          <a:p>
            <a:pPr lvl="1">
              <a:lnSpc>
                <a:spcPct val="110000"/>
              </a:lnSpc>
            </a:pPr>
            <a:r>
              <a:rPr lang="en-US" sz="6200" dirty="0"/>
              <a:t>Held:  The district court did not err when it denied Henderson’s motion for a new trial because the inconsistent statements made by the victim after the trial did not demonstrate that Henderson did not engage in the criminal conduct at issue.  The Court overruled prior cases and clarified that Mont. Code Ann. § 46-21-102(2) cannot be used to obtain a new trial and will not result in reversal of a conviction unless the defendant has new evidence demonstrating his innocence.  </a:t>
            </a:r>
          </a:p>
          <a:p>
            <a:pPr lvl="1">
              <a:lnSpc>
                <a:spcPct val="110000"/>
              </a:lnSpc>
            </a:pPr>
            <a:endParaRPr lang="en-US" sz="6200" dirty="0"/>
          </a:p>
          <a:p>
            <a:pPr marL="0" lvl="1" indent="0">
              <a:lnSpc>
                <a:spcPct val="110000"/>
              </a:lnSpc>
              <a:buNone/>
            </a:pPr>
            <a:r>
              <a:rPr lang="en-US" sz="6200" b="1" i="1" dirty="0" err="1"/>
              <a:t>Garding</a:t>
            </a:r>
            <a:r>
              <a:rPr lang="en-US" sz="6200" b="1" i="1" dirty="0"/>
              <a:t> v. Montana Department of Corrections</a:t>
            </a:r>
            <a:r>
              <a:rPr lang="en-US" sz="6200" b="1" dirty="0"/>
              <a:t>, 105 F.4th 1247 (9th Cir. 2024)</a:t>
            </a:r>
          </a:p>
          <a:p>
            <a:pPr lvl="1">
              <a:lnSpc>
                <a:spcPct val="110000"/>
              </a:lnSpc>
            </a:pPr>
            <a:r>
              <a:rPr lang="en-US" sz="6200" dirty="0"/>
              <a:t>Held:  The Ninth Circuit Court of Appeals reversed the federal district court’s order granting </a:t>
            </a:r>
            <a:r>
              <a:rPr lang="en-US" sz="6200" dirty="0" err="1"/>
              <a:t>Garding</a:t>
            </a:r>
            <a:r>
              <a:rPr lang="en-US" sz="6200" dirty="0"/>
              <a:t> federal habeas relief.  The Court held that </a:t>
            </a:r>
            <a:r>
              <a:rPr lang="en-US" sz="6200" dirty="0" err="1"/>
              <a:t>Garding’s</a:t>
            </a:r>
            <a:r>
              <a:rPr lang="en-US" sz="6200" dirty="0"/>
              <a:t> lawyer had not ineffectively represented her by failing to obtain a crash reconstruction expert for trial because such expert is not necessary for effective representation and counsel performed effectively in other ways.  </a:t>
            </a:r>
            <a:r>
              <a:rPr lang="en-US" sz="6200" dirty="0" err="1"/>
              <a:t>Garding’s</a:t>
            </a:r>
            <a:r>
              <a:rPr lang="en-US" sz="6200" dirty="0"/>
              <a:t> conviction for vehicular homicide was reinstated and she was placed back on supervision based on this ruling.  </a:t>
            </a:r>
          </a:p>
          <a:p>
            <a:pPr marL="0" indent="228600"/>
            <a:endParaRPr lang="en-US" sz="5600" dirty="0"/>
          </a:p>
          <a:p>
            <a:pPr marL="0" indent="228600"/>
            <a:endParaRPr lang="en-US" sz="5600" dirty="0"/>
          </a:p>
          <a:p>
            <a:pPr marL="0" indent="228600"/>
            <a:endParaRPr lang="en-US" sz="5600" dirty="0"/>
          </a:p>
          <a:p>
            <a:pPr marL="0" indent="0">
              <a:buNone/>
            </a:pPr>
            <a:endParaRPr lang="en-US" dirty="0"/>
          </a:p>
        </p:txBody>
      </p:sp>
      <p:pic>
        <p:nvPicPr>
          <p:cNvPr id="4" name="Picture 3">
            <a:extLst>
              <a:ext uri="{FF2B5EF4-FFF2-40B4-BE49-F238E27FC236}">
                <a16:creationId xmlns:a16="http://schemas.microsoft.com/office/drawing/2014/main" id="{E11ED6E9-A1F0-9169-1FA9-EB9967815A61}"/>
              </a:ext>
            </a:extLst>
          </p:cNvPr>
          <p:cNvPicPr>
            <a:picLocks noChangeAspect="1"/>
          </p:cNvPicPr>
          <p:nvPr/>
        </p:nvPicPr>
        <p:blipFill>
          <a:blip r:embed="rId2"/>
          <a:stretch>
            <a:fillRect/>
          </a:stretch>
        </p:blipFill>
        <p:spPr>
          <a:xfrm>
            <a:off x="11189187" y="5769019"/>
            <a:ext cx="882316" cy="914400"/>
          </a:xfrm>
          <a:prstGeom prst="rect">
            <a:avLst/>
          </a:prstGeom>
        </p:spPr>
      </p:pic>
    </p:spTree>
    <p:extLst>
      <p:ext uri="{BB962C8B-B14F-4D97-AF65-F5344CB8AC3E}">
        <p14:creationId xmlns:p14="http://schemas.microsoft.com/office/powerpoint/2010/main" val="104133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B29A-E784-256B-47AE-9D7D74DB49FB}"/>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FFFFFF"/>
                </a:solidFill>
                <a:effectLst/>
                <a:uLnTx/>
                <a:uFillTx/>
                <a:latin typeface="Century Schoolbook" panose="02040604050505020304"/>
                <a:ea typeface="+mj-ea"/>
                <a:cs typeface="+mj-cs"/>
              </a:rPr>
              <a:t>Appellate Services Significant Cases</a:t>
            </a:r>
            <a:endParaRPr lang="en-US" dirty="0"/>
          </a:p>
        </p:txBody>
      </p:sp>
      <p:sp>
        <p:nvSpPr>
          <p:cNvPr id="3" name="Content Placeholder 2">
            <a:extLst>
              <a:ext uri="{FF2B5EF4-FFF2-40B4-BE49-F238E27FC236}">
                <a16:creationId xmlns:a16="http://schemas.microsoft.com/office/drawing/2014/main" id="{E65C60F2-A949-0858-ADB9-D9E2AF262188}"/>
              </a:ext>
            </a:extLst>
          </p:cNvPr>
          <p:cNvSpPr>
            <a:spLocks noGrp="1"/>
          </p:cNvSpPr>
          <p:nvPr>
            <p:ph sz="quarter" idx="13"/>
          </p:nvPr>
        </p:nvSpPr>
        <p:spPr/>
        <p:txBody>
          <a:bodyPr>
            <a:normAutofit fontScale="92500" lnSpcReduction="10000"/>
          </a:bodyPr>
          <a:lstStyle/>
          <a:p>
            <a:pPr marL="0" indent="0" algn="ctr">
              <a:buNone/>
            </a:pPr>
            <a:r>
              <a:rPr lang="en-US" sz="2000" b="1" i="1" dirty="0"/>
              <a:t>CASES WITH SIGNIFICANT LEGAL ISSUES (cont’d)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FFFFFF"/>
                </a:solidFill>
                <a:effectLst/>
                <a:uLnTx/>
                <a:uFillTx/>
                <a:latin typeface="Century Schoolbook" panose="02040604050505020304"/>
                <a:ea typeface="+mn-ea"/>
                <a:cs typeface="+mn-cs"/>
              </a:rPr>
              <a:t>State v. Hardy, </a:t>
            </a:r>
            <a:r>
              <a:rPr kumimoji="0" lang="en-US" sz="2000" b="1" i="0" u="none" strike="noStrike" kern="1200" cap="none" spc="0" normalizeH="0" baseline="0" noProof="0" dirty="0">
                <a:ln>
                  <a:noFill/>
                </a:ln>
                <a:solidFill>
                  <a:srgbClr val="FFFFFF"/>
                </a:solidFill>
                <a:effectLst/>
                <a:uLnTx/>
                <a:uFillTx/>
                <a:latin typeface="Century Schoolbook" panose="02040604050505020304"/>
                <a:ea typeface="+mn-ea"/>
                <a:cs typeface="+mn-cs"/>
              </a:rPr>
              <a:t>2023 MT 110</a:t>
            </a:r>
          </a:p>
          <a:p>
            <a:pPr lvl="0" fontAlgn="auto">
              <a:spcAft>
                <a:spcPts val="0"/>
              </a:spcAft>
              <a:buClrTx/>
              <a:buSzTx/>
              <a:tabLst/>
              <a:defRPr/>
            </a:pPr>
            <a:r>
              <a:rPr lang="en-US" sz="2100" dirty="0"/>
              <a:t>Held:  The district court did not err in admitting testimony from inmates about information they learned from Hardy after they met with law enforcement because the inmates did not become government agents.  Significant to that conclusion was the fact that law enforcement did not ask the inmates to obtain information or offer them anything in return for their information.  </a:t>
            </a:r>
          </a:p>
          <a:p>
            <a:pPr lvl="0" fontAlgn="auto">
              <a:spcAft>
                <a:spcPts val="0"/>
              </a:spcAft>
              <a:buClrTx/>
              <a:buSzTx/>
              <a:tabLst/>
              <a:defRPr/>
            </a:pPr>
            <a:r>
              <a:rPr lang="en-US" sz="2100" dirty="0"/>
              <a:t> Held:  The jury was fully and fairly instructed when the district court provided the pattern jury instruction on credibility.  Hardy was not entitled to an instruction telling the jury to “carefully scrutinize the testimony” of the inmates.  </a:t>
            </a:r>
          </a:p>
          <a:p>
            <a:pPr lvl="0" fontAlgn="auto">
              <a:spcAft>
                <a:spcPts val="0"/>
              </a:spcAft>
              <a:buClrTx/>
              <a:buSzTx/>
              <a:tabLst/>
              <a:defRPr/>
            </a:pPr>
            <a:r>
              <a:rPr lang="en-US" sz="2100" dirty="0"/>
              <a:t> Held:  The Court declined to decide whether the district court erred when it prohibited the defense from commenting on the State’s failure to bring a witness to testify because the ruling was harmless when the defendant was able to elicit similar information and argue that the State had not met its burden to prove that he solicited an inmate to kill a witness.</a:t>
            </a:r>
          </a:p>
          <a:p>
            <a:pPr lvl="0" fontAlgn="auto">
              <a:spcAft>
                <a:spcPts val="0"/>
              </a:spcAft>
              <a:buClrTx/>
              <a:buSzTx/>
              <a:tabLst/>
              <a:defRPr/>
            </a:pPr>
            <a:r>
              <a:rPr lang="en-US" sz="2100" dirty="0"/>
              <a:t> Held:  Hardy failed to demonstrate that the prosecutor engaged in misconduct that required reversal of Hardy’s convictions.  </a:t>
            </a:r>
          </a:p>
          <a:p>
            <a:endParaRPr lang="en-US" dirty="0"/>
          </a:p>
        </p:txBody>
      </p:sp>
    </p:spTree>
    <p:extLst>
      <p:ext uri="{BB962C8B-B14F-4D97-AF65-F5344CB8AC3E}">
        <p14:creationId xmlns:p14="http://schemas.microsoft.com/office/powerpoint/2010/main" val="772222341"/>
      </p:ext>
    </p:extLst>
  </p:cSld>
  <p:clrMapOvr>
    <a:masterClrMapping/>
  </p:clrMapOvr>
</p:sld>
</file>

<file path=ppt/theme/theme1.xml><?xml version="1.0" encoding="utf-8"?>
<a:theme xmlns:a="http://schemas.openxmlformats.org/drawingml/2006/main" name="Office Theme">
  <a:themeElements>
    <a:clrScheme name="Custom 2">
      <a:dk1>
        <a:srgbClr val="FFFFFF"/>
      </a:dk1>
      <a:lt1>
        <a:sysClr val="window" lastClr="FFFFFF"/>
      </a:lt1>
      <a:dk2>
        <a:srgbClr val="44546A"/>
      </a:dk2>
      <a:lt2>
        <a:srgbClr val="5F5F5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B2B2B2"/>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8213fc7-8ea9-436f-bc96-160c4c6c31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B6490E0346464180496B090F55D1CB" ma:contentTypeVersion="9" ma:contentTypeDescription="Create a new document." ma:contentTypeScope="" ma:versionID="2f1a280238a0b6328fe08ed3a9a4abc3">
  <xsd:schema xmlns:xsd="http://www.w3.org/2001/XMLSchema" xmlns:xs="http://www.w3.org/2001/XMLSchema" xmlns:p="http://schemas.microsoft.com/office/2006/metadata/properties" xmlns:ns3="38213fc7-8ea9-436f-bc96-160c4c6c3114" xmlns:ns4="77ca0c48-97b1-447c-9327-1de628ac0842" targetNamespace="http://schemas.microsoft.com/office/2006/metadata/properties" ma:root="true" ma:fieldsID="898de5df03c8a6d7f32a90af851de68f" ns3:_="" ns4:_="">
    <xsd:import namespace="38213fc7-8ea9-436f-bc96-160c4c6c3114"/>
    <xsd:import namespace="77ca0c48-97b1-447c-9327-1de628ac084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13fc7-8ea9-436f-bc96-160c4c6c3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a0c48-97b1-447c-9327-1de628ac08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8236D1-DA3D-493F-810E-A8F5F88FB0DA}">
  <ds:schemaRefs>
    <ds:schemaRef ds:uri="http://schemas.microsoft.com/office/infopath/2007/PartnerControls"/>
    <ds:schemaRef ds:uri="http://schemas.microsoft.com/office/2006/documentManagement/types"/>
    <ds:schemaRef ds:uri="38213fc7-8ea9-436f-bc96-160c4c6c3114"/>
    <ds:schemaRef ds:uri="http://purl.org/dc/elements/1.1/"/>
    <ds:schemaRef ds:uri="http://schemas.microsoft.com/office/2006/metadata/properties"/>
    <ds:schemaRef ds:uri="77ca0c48-97b1-447c-9327-1de628ac0842"/>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72BA5845-92EB-4AC0-80E5-C935F189CB20}">
  <ds:schemaRefs>
    <ds:schemaRef ds:uri="http://schemas.microsoft.com/sharepoint/v3/contenttype/forms"/>
  </ds:schemaRefs>
</ds:datastoreItem>
</file>

<file path=customXml/itemProps3.xml><?xml version="1.0" encoding="utf-8"?>
<ds:datastoreItem xmlns:ds="http://schemas.openxmlformats.org/officeDocument/2006/customXml" ds:itemID="{BD919EFA-BEA0-4A55-A7D4-19CD02792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13fc7-8ea9-436f-bc96-160c4c6c3114"/>
    <ds:schemaRef ds:uri="77ca0c48-97b1-447c-9327-1de628ac0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13226</TotalTime>
  <Words>3832</Words>
  <Application>Microsoft Office PowerPoint</Application>
  <PresentationFormat>Widescreen</PresentationFormat>
  <Paragraphs>335</Paragraphs>
  <Slides>39</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Narrow</vt:lpstr>
      <vt:lpstr>Calibri</vt:lpstr>
      <vt:lpstr>Calibri Light</vt:lpstr>
      <vt:lpstr>Century Schoolbook</vt:lpstr>
      <vt:lpstr>Palatino Linotype</vt:lpstr>
      <vt:lpstr>Office Theme</vt:lpstr>
      <vt:lpstr>1_Custom Design</vt:lpstr>
      <vt:lpstr>Custom Design</vt:lpstr>
      <vt:lpstr>State Attorney’s Office (SAO)</vt:lpstr>
      <vt:lpstr>State Attorney Office Org. Chart</vt:lpstr>
      <vt:lpstr>State Attorney Office Org. Chart</vt:lpstr>
      <vt:lpstr>State Attorney’s Office Locations</vt:lpstr>
      <vt:lpstr>Items of Interest</vt:lpstr>
      <vt:lpstr>Agency Legal Services</vt:lpstr>
      <vt:lpstr>Appellate Bureau</vt:lpstr>
      <vt:lpstr>Appellate Services Significant Cases</vt:lpstr>
      <vt:lpstr>Appellate Services Significant Cases</vt:lpstr>
      <vt:lpstr>Appellate Services Significant Cases</vt:lpstr>
      <vt:lpstr>Civil Bureau</vt:lpstr>
      <vt:lpstr>CASES PENDING IN CIVIL BUREAU</vt:lpstr>
      <vt:lpstr>Wrongful Conviction Compensation Case</vt:lpstr>
      <vt:lpstr>Child Protection Unit</vt:lpstr>
      <vt:lpstr>Child Protection Unit Significant Cases</vt:lpstr>
      <vt:lpstr>Child Protection Unit Significant Cases</vt:lpstr>
      <vt:lpstr>Prosecution Services Bureau</vt:lpstr>
      <vt:lpstr>Murder of Deputy Mason Moore</vt:lpstr>
      <vt:lpstr>State v. Lloyd Barrus</vt:lpstr>
      <vt:lpstr>State v. Lloyd Barrus (cont.)</vt:lpstr>
      <vt:lpstr>STATE vs.  JASON MILLER</vt:lpstr>
      <vt:lpstr>PowerPoint Presentation</vt:lpstr>
      <vt:lpstr>Sentencing</vt:lpstr>
      <vt:lpstr>Sentencing Cont. </vt:lpstr>
      <vt:lpstr>Sentencing Cont. </vt:lpstr>
      <vt:lpstr>STATE vs.  CRAIG McCREA</vt:lpstr>
      <vt:lpstr>Craig Allen McCrea</vt:lpstr>
      <vt:lpstr>PowerPoint Presentation</vt:lpstr>
      <vt:lpstr>PowerPoint Presentation</vt:lpstr>
      <vt:lpstr>PowerPoint Presentation</vt:lpstr>
      <vt:lpstr>Office of Consumer Protection</vt:lpstr>
      <vt:lpstr>Opioid Litigation</vt:lpstr>
      <vt:lpstr>Social Media Platforms Litigation Unfair Trade Practices</vt:lpstr>
      <vt:lpstr>Asset Manager Litigation Antitrust </vt:lpstr>
      <vt:lpstr>Generic Drugs Antitrust Litigation</vt:lpstr>
      <vt:lpstr>State Attorney’s Office Budget Fiscal Year 2025</vt:lpstr>
      <vt:lpstr>Budget Requests</vt:lpstr>
      <vt:lpstr>Budget Requests (cont.)</vt:lpstr>
      <vt:lpstr>State Attorney Office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Cantrell, Emilee</dc:creator>
  <cp:lastModifiedBy>Thompson, Beth</cp:lastModifiedBy>
  <cp:revision>44</cp:revision>
  <dcterms:created xsi:type="dcterms:W3CDTF">2022-02-11T20:02:41Z</dcterms:created>
  <dcterms:modified xsi:type="dcterms:W3CDTF">2025-01-10T19:15:18Z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0x01010088B6490E0346464180496B090F55D1CB</vt:lpwstr>
  </property>
</Properties>
</file>