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60" r:id="rId4"/>
    <p:sldId id="258" r:id="rId5"/>
    <p:sldId id="276" r:id="rId6"/>
    <p:sldId id="259" r:id="rId7"/>
    <p:sldId id="262" r:id="rId8"/>
    <p:sldId id="277" r:id="rId9"/>
    <p:sldId id="263" r:id="rId10"/>
    <p:sldId id="264" r:id="rId11"/>
    <p:sldId id="267" r:id="rId12"/>
    <p:sldId id="265" r:id="rId13"/>
    <p:sldId id="261" r:id="rId14"/>
    <p:sldId id="278" r:id="rId15"/>
    <p:sldId id="266" r:id="rId16"/>
    <p:sldId id="268" r:id="rId17"/>
    <p:sldId id="275" r:id="rId18"/>
    <p:sldId id="269" r:id="rId19"/>
    <p:sldId id="273" r:id="rId20"/>
    <p:sldId id="274" r:id="rId21"/>
    <p:sldId id="279" r:id="rId22"/>
    <p:sldId id="270" r:id="rId23"/>
    <p:sldId id="271" r:id="rId24"/>
    <p:sldId id="27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1" autoAdjust="0"/>
    <p:restoredTop sz="94660"/>
  </p:normalViewPr>
  <p:slideViewPr>
    <p:cSldViewPr snapToGrid="0">
      <p:cViewPr varScale="1">
        <p:scale>
          <a:sx n="150" d="100"/>
          <a:sy n="150" d="100"/>
        </p:scale>
        <p:origin x="70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dcifiles\workgroup\MLEA\Post\PIRG\2024%20PIRG\Word%20Documents%20and%20Drafts\2-Stats&amp;Graphs\2024%20Stats%20and%20Graph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dcifiles\workgroup\MLEA\Post\PIRG\2024%20PIRG\Word%20Documents%20and%20Drafts\2-Stats&amp;Graphs\2024%20Stats%20and%20Graph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2024 Certificates by Type</a:t>
            </a:r>
          </a:p>
          <a:p>
            <a:pPr>
              <a:defRPr/>
            </a:pPr>
            <a:r>
              <a:rPr lang="en-US"/>
              <a:t>980 Issued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7363400067368212E-2"/>
          <c:y val="0.12601801801801801"/>
          <c:w val="0.59820554878155874"/>
          <c:h val="0.86497297297297293"/>
        </c:manualLayout>
      </c:layout>
      <c:pieChart>
        <c:varyColors val="1"/>
        <c:ser>
          <c:idx val="0"/>
          <c:order val="0"/>
          <c:tx>
            <c:strRef>
              <c:f>'Type-Discipline Certificates'!$B$11:$B$12</c:f>
              <c:strCache>
                <c:ptCount val="2"/>
                <c:pt idx="0">
                  <c:v>2024 Certificates by Type</c:v>
                </c:pt>
                <c:pt idx="1">
                  <c:v>Number Issued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1">
                  <a:shade val="76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77F-41B0-A371-DE44B798DC7F}"/>
              </c:ext>
            </c:extLst>
          </c:dPt>
          <c:dPt>
            <c:idx val="1"/>
            <c:bubble3D val="0"/>
            <c:spPr>
              <a:solidFill>
                <a:schemeClr val="accent2">
                  <a:shade val="76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77F-41B0-A371-DE44B798DC7F}"/>
              </c:ext>
            </c:extLst>
          </c:dPt>
          <c:dPt>
            <c:idx val="2"/>
            <c:bubble3D val="0"/>
            <c:spPr>
              <a:solidFill>
                <a:schemeClr val="accent3">
                  <a:shade val="76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77F-41B0-A371-DE44B798DC7F}"/>
              </c:ext>
            </c:extLst>
          </c:dPt>
          <c:dPt>
            <c:idx val="3"/>
            <c:bubble3D val="0"/>
            <c:spPr>
              <a:solidFill>
                <a:schemeClr val="accent4">
                  <a:shade val="76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577F-41B0-A371-DE44B798DC7F}"/>
              </c:ext>
            </c:extLst>
          </c:dPt>
          <c:dPt>
            <c:idx val="4"/>
            <c:bubble3D val="0"/>
            <c:spPr>
              <a:solidFill>
                <a:schemeClr val="accent5">
                  <a:shade val="76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577F-41B0-A371-DE44B798DC7F}"/>
              </c:ext>
            </c:extLst>
          </c:dPt>
          <c:dPt>
            <c:idx val="5"/>
            <c:bubble3D val="0"/>
            <c:spPr>
              <a:solidFill>
                <a:schemeClr val="accent6">
                  <a:shade val="76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577F-41B0-A371-DE44B798DC7F}"/>
              </c:ext>
            </c:extLst>
          </c:dPt>
          <c:dLbls>
            <c:dLbl>
              <c:idx val="4"/>
              <c:layout>
                <c:manualLayout>
                  <c:x val="-1.6719207523810186E-2"/>
                  <c:y val="4.8824572604100162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77F-41B0-A371-DE44B798DC7F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'Type-Discipline Certificates'!$A$13:$A$18</c:f>
              <c:strCache>
                <c:ptCount val="6"/>
                <c:pt idx="0">
                  <c:v>Basic - 555</c:v>
                </c:pt>
                <c:pt idx="1">
                  <c:v>Intermediate - 128</c:v>
                </c:pt>
                <c:pt idx="2">
                  <c:v>Advanced  75</c:v>
                </c:pt>
                <c:pt idx="3">
                  <c:v>Supeprvisory - 81</c:v>
                </c:pt>
                <c:pt idx="4">
                  <c:v>Command - 36</c:v>
                </c:pt>
                <c:pt idx="5">
                  <c:v>Instructor - 105</c:v>
                </c:pt>
              </c:strCache>
            </c:strRef>
          </c:cat>
          <c:val>
            <c:numRef>
              <c:f>'Type-Discipline Certificates'!$B$13:$B$18</c:f>
              <c:numCache>
                <c:formatCode>General</c:formatCode>
                <c:ptCount val="6"/>
                <c:pt idx="0">
                  <c:v>555</c:v>
                </c:pt>
                <c:pt idx="1">
                  <c:v>128</c:v>
                </c:pt>
                <c:pt idx="2">
                  <c:v>75</c:v>
                </c:pt>
                <c:pt idx="3">
                  <c:v>81</c:v>
                </c:pt>
                <c:pt idx="4">
                  <c:v>36</c:v>
                </c:pt>
                <c:pt idx="5">
                  <c:v>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77F-41B0-A371-DE44B798DC7F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432133124164073"/>
          <c:y val="0.18981017237710152"/>
          <c:w val="0.30852119598555933"/>
          <c:h val="0.71216343902958079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2024 Allegations Received and Investigations Opened</a:t>
            </a:r>
          </a:p>
          <a:p>
            <a:pPr>
              <a:defRPr/>
            </a:pPr>
            <a:r>
              <a:rPr lang="en-US" baseline="0"/>
              <a:t>Total Complaints Received - 147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'Allegations Recvd-Cases Opened'!$B$24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44A-4013-AF34-F1085804F52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44A-4013-AF34-F1085804F521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D44A-4013-AF34-F1085804F521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D44A-4013-AF34-F1085804F521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'Allegations Recvd-Cases Opened'!$A$25:$A$26</c:f>
              <c:strCache>
                <c:ptCount val="2"/>
                <c:pt idx="0">
                  <c:v>Allegations</c:v>
                </c:pt>
                <c:pt idx="1">
                  <c:v>Investigations Opened - 54</c:v>
                </c:pt>
              </c:strCache>
            </c:strRef>
          </c:cat>
          <c:val>
            <c:numRef>
              <c:f>'Allegations Recvd-Cases Opened'!$B$25:$B$26</c:f>
              <c:numCache>
                <c:formatCode>General</c:formatCode>
                <c:ptCount val="2"/>
                <c:pt idx="0">
                  <c:v>93</c:v>
                </c:pt>
                <c:pt idx="1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44A-4013-AF34-F1085804F521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extLst>
          <c:ext xmlns:c15="http://schemas.microsoft.com/office/drawing/2012/chart" uri="{02D57815-91ED-43cb-92C2-25804820EDAC}">
            <c15:filteredPi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'Allegations Recvd-Cases Opened'!$C$24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>
                      <a:outerShdw blurRad="635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>
                    <c:ext xmlns:c16="http://schemas.microsoft.com/office/drawing/2014/chart" uri="{C3380CC4-5D6E-409C-BE32-E72D297353CC}">
                      <c16:uniqueId val="{00000006-D44A-4013-AF34-F1085804F521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>
                      <a:outerShdw blurRad="635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>
                    <c:ext xmlns:c16="http://schemas.microsoft.com/office/drawing/2014/chart" uri="{C3380CC4-5D6E-409C-BE32-E72D297353CC}">
                      <c16:uniqueId val="{00000008-D44A-4013-AF34-F1085804F521}"/>
                    </c:ext>
                  </c:extLst>
                </c:dPt>
                <c:dLbls>
                  <c:dLbl>
                    <c:idx val="0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000" b="1" i="0" u="none" strike="noStrike" kern="1200" spc="0" baseline="0">
                            <a:solidFill>
                              <a:schemeClr val="accen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dLblPos val="outEnd"/>
                    <c:showLegendKey val="0"/>
                    <c:showVal val="0"/>
                    <c:showCatName val="0"/>
                    <c:showSerName val="0"/>
                    <c:showPercent val="1"/>
                    <c:showBubbleSize val="0"/>
                    <c:extLst>
                      <c:ext xmlns:c16="http://schemas.microsoft.com/office/drawing/2014/chart" uri="{C3380CC4-5D6E-409C-BE32-E72D297353CC}">
                        <c16:uniqueId val="{00000006-D44A-4013-AF34-F1085804F521}"/>
                      </c:ext>
                    </c:extLst>
                  </c:dLbl>
                  <c:dLbl>
                    <c:idx val="1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000" b="1" i="0" u="none" strike="noStrike" kern="1200" spc="0" baseline="0">
                            <a:solidFill>
                              <a:schemeClr val="accent2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dLblPos val="outEnd"/>
                    <c:showLegendKey val="0"/>
                    <c:showVal val="0"/>
                    <c:showCatName val="0"/>
                    <c:showSerName val="0"/>
                    <c:showPercent val="1"/>
                    <c:showBubbleSize val="0"/>
                    <c:extLst>
                      <c:ext xmlns:c16="http://schemas.microsoft.com/office/drawing/2014/chart" uri="{C3380CC4-5D6E-409C-BE32-E72D297353CC}">
                        <c16:uniqueId val="{00000008-D44A-4013-AF34-F1085804F521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dLblPos val="outEnd"/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'Allegations Recvd-Cases Opened'!$A$25:$A$26</c15:sqref>
                        </c15:formulaRef>
                      </c:ext>
                    </c:extLst>
                    <c:strCache>
                      <c:ptCount val="2"/>
                      <c:pt idx="0">
                        <c:v>Allegations</c:v>
                      </c:pt>
                      <c:pt idx="1">
                        <c:v>Investigations Opened - 54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'Allegations Recvd-Cases Opened'!$C$25:$C$26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9-D44A-4013-AF34-F1085804F521}"/>
                  </c:ext>
                </c:extLst>
              </c15:ser>
            </c15:filteredPieSeries>
            <c15:filteredPi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'Allegations Recvd-Cases Opened'!$D$24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>
                      <a:outerShdw blurRad="635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B-D44A-4013-AF34-F1085804F521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>
                      <a:outerShdw blurRad="635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D-D44A-4013-AF34-F1085804F521}"/>
                    </c:ext>
                  </c:extLst>
                </c:dPt>
                <c:dLbls>
                  <c:dLbl>
                    <c:idx val="0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000" b="1" i="0" u="none" strike="noStrike" kern="1200" spc="0" baseline="0">
                            <a:solidFill>
                              <a:schemeClr val="accen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dLblPos val="outEnd"/>
                    <c:showLegendKey val="0"/>
                    <c:showVal val="0"/>
                    <c:showCatName val="0"/>
                    <c:showSerName val="0"/>
                    <c:showPercent val="1"/>
                    <c:showBubbleSize val="0"/>
                    <c:extLst xmlns:c15="http://schemas.microsoft.com/office/drawing/2012/chart">
                      <c:ext xmlns:c16="http://schemas.microsoft.com/office/drawing/2014/chart" uri="{C3380CC4-5D6E-409C-BE32-E72D297353CC}">
                        <c16:uniqueId val="{0000000B-D44A-4013-AF34-F1085804F521}"/>
                      </c:ext>
                    </c:extLst>
                  </c:dLbl>
                  <c:dLbl>
                    <c:idx val="1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000" b="1" i="0" u="none" strike="noStrike" kern="1200" spc="0" baseline="0">
                            <a:solidFill>
                              <a:schemeClr val="accent2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dLblPos val="outEnd"/>
                    <c:showLegendKey val="0"/>
                    <c:showVal val="0"/>
                    <c:showCatName val="0"/>
                    <c:showSerName val="0"/>
                    <c:showPercent val="1"/>
                    <c:showBubbleSize val="0"/>
                    <c:extLst xmlns:c15="http://schemas.microsoft.com/office/drawing/2012/chart">
                      <c:ext xmlns:c16="http://schemas.microsoft.com/office/drawing/2014/chart" uri="{C3380CC4-5D6E-409C-BE32-E72D297353CC}">
                        <c16:uniqueId val="{0000000D-D44A-4013-AF34-F1085804F521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dLblPos val="outEnd"/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'Allegations Recvd-Cases Opened'!$A$25:$A$26</c15:sqref>
                        </c15:formulaRef>
                      </c:ext>
                    </c:extLst>
                    <c:strCache>
                      <c:ptCount val="2"/>
                      <c:pt idx="0">
                        <c:v>Allegations</c:v>
                      </c:pt>
                      <c:pt idx="1">
                        <c:v>Investigations Opened - 54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'Allegations Recvd-Cases Opened'!$D$25:$D$26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D44A-4013-AF34-F1085804F521}"/>
                  </c:ext>
                </c:extLst>
              </c15:ser>
            </c15:filteredPieSeries>
            <c15:filteredPi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'Allegations Recvd-Cases Opened'!$E$24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>
                      <a:outerShdw blurRad="635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0-D44A-4013-AF34-F1085804F521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>
                      <a:outerShdw blurRad="635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2-D44A-4013-AF34-F1085804F521}"/>
                    </c:ext>
                  </c:extLst>
                </c:dPt>
                <c:dLbls>
                  <c:dLbl>
                    <c:idx val="0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000" b="1" i="0" u="none" strike="noStrike" kern="1200" spc="0" baseline="0">
                            <a:solidFill>
                              <a:schemeClr val="accen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dLblPos val="outEnd"/>
                    <c:showLegendKey val="0"/>
                    <c:showVal val="0"/>
                    <c:showCatName val="0"/>
                    <c:showSerName val="0"/>
                    <c:showPercent val="1"/>
                    <c:showBubbleSize val="0"/>
                    <c:extLst xmlns:c15="http://schemas.microsoft.com/office/drawing/2012/chart">
                      <c:ext xmlns:c16="http://schemas.microsoft.com/office/drawing/2014/chart" uri="{C3380CC4-5D6E-409C-BE32-E72D297353CC}">
                        <c16:uniqueId val="{00000010-D44A-4013-AF34-F1085804F521}"/>
                      </c:ext>
                    </c:extLst>
                  </c:dLbl>
                  <c:dLbl>
                    <c:idx val="1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000" b="1" i="0" u="none" strike="noStrike" kern="1200" spc="0" baseline="0">
                            <a:solidFill>
                              <a:schemeClr val="accent2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dLblPos val="outEnd"/>
                    <c:showLegendKey val="0"/>
                    <c:showVal val="0"/>
                    <c:showCatName val="0"/>
                    <c:showSerName val="0"/>
                    <c:showPercent val="1"/>
                    <c:showBubbleSize val="0"/>
                    <c:extLst xmlns:c15="http://schemas.microsoft.com/office/drawing/2012/chart">
                      <c:ext xmlns:c16="http://schemas.microsoft.com/office/drawing/2014/chart" uri="{C3380CC4-5D6E-409C-BE32-E72D297353CC}">
                        <c16:uniqueId val="{00000012-D44A-4013-AF34-F1085804F521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dLblPos val="outEnd"/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'Allegations Recvd-Cases Opened'!$A$25:$A$26</c15:sqref>
                        </c15:formulaRef>
                      </c:ext>
                    </c:extLst>
                    <c:strCache>
                      <c:ptCount val="2"/>
                      <c:pt idx="0">
                        <c:v>Allegations</c:v>
                      </c:pt>
                      <c:pt idx="1">
                        <c:v>Investigations Opened - 54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'Allegations Recvd-Cases Opened'!$E$25:$E$26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D44A-4013-AF34-F1085804F521}"/>
                  </c:ext>
                </c:extLst>
              </c15:ser>
            </c15:filteredPieSeries>
            <c15:filteredPi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'Allegations Recvd-Cases Opened'!$F$24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>
                      <a:outerShdw blurRad="635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5-D44A-4013-AF34-F1085804F521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>
                      <a:outerShdw blurRad="635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7-D44A-4013-AF34-F1085804F521}"/>
                    </c:ext>
                  </c:extLst>
                </c:dPt>
                <c:dLbls>
                  <c:dLbl>
                    <c:idx val="0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000" b="1" i="0" u="none" strike="noStrike" kern="1200" spc="0" baseline="0">
                            <a:solidFill>
                              <a:schemeClr val="accen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dLblPos val="outEnd"/>
                    <c:showLegendKey val="0"/>
                    <c:showVal val="0"/>
                    <c:showCatName val="0"/>
                    <c:showSerName val="0"/>
                    <c:showPercent val="1"/>
                    <c:showBubbleSize val="0"/>
                    <c:extLst xmlns:c15="http://schemas.microsoft.com/office/drawing/2012/chart">
                      <c:ext xmlns:c16="http://schemas.microsoft.com/office/drawing/2014/chart" uri="{C3380CC4-5D6E-409C-BE32-E72D297353CC}">
                        <c16:uniqueId val="{00000015-D44A-4013-AF34-F1085804F521}"/>
                      </c:ext>
                    </c:extLst>
                  </c:dLbl>
                  <c:dLbl>
                    <c:idx val="1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000" b="1" i="0" u="none" strike="noStrike" kern="1200" spc="0" baseline="0">
                            <a:solidFill>
                              <a:schemeClr val="accent2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dLblPos val="outEnd"/>
                    <c:showLegendKey val="0"/>
                    <c:showVal val="0"/>
                    <c:showCatName val="0"/>
                    <c:showSerName val="0"/>
                    <c:showPercent val="1"/>
                    <c:showBubbleSize val="0"/>
                    <c:extLst xmlns:c15="http://schemas.microsoft.com/office/drawing/2012/chart">
                      <c:ext xmlns:c16="http://schemas.microsoft.com/office/drawing/2014/chart" uri="{C3380CC4-5D6E-409C-BE32-E72D297353CC}">
                        <c16:uniqueId val="{00000017-D44A-4013-AF34-F1085804F521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dLblPos val="outEnd"/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'Allegations Recvd-Cases Opened'!$A$25:$A$26</c15:sqref>
                        </c15:formulaRef>
                      </c:ext>
                    </c:extLst>
                    <c:strCache>
                      <c:ptCount val="2"/>
                      <c:pt idx="0">
                        <c:v>Allegations</c:v>
                      </c:pt>
                      <c:pt idx="1">
                        <c:v>Investigations Opened - 54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'Allegations Recvd-Cases Opened'!$F$25:$F$26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8-D44A-4013-AF34-F1085804F521}"/>
                  </c:ext>
                </c:extLst>
              </c15:ser>
            </c15:filteredPieSeries>
            <c15:filteredPi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'Allegations Recvd-Cases Opened'!$G$24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>
                      <a:outerShdw blurRad="635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A-D44A-4013-AF34-F1085804F521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>
                      <a:outerShdw blurRad="635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C-D44A-4013-AF34-F1085804F521}"/>
                    </c:ext>
                  </c:extLst>
                </c:dPt>
                <c:dLbls>
                  <c:dLbl>
                    <c:idx val="0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000" b="1" i="0" u="none" strike="noStrike" kern="1200" spc="0" baseline="0">
                            <a:solidFill>
                              <a:schemeClr val="accen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dLblPos val="outEnd"/>
                    <c:showLegendKey val="0"/>
                    <c:showVal val="0"/>
                    <c:showCatName val="0"/>
                    <c:showSerName val="0"/>
                    <c:showPercent val="1"/>
                    <c:showBubbleSize val="0"/>
                    <c:extLst xmlns:c15="http://schemas.microsoft.com/office/drawing/2012/chart">
                      <c:ext xmlns:c16="http://schemas.microsoft.com/office/drawing/2014/chart" uri="{C3380CC4-5D6E-409C-BE32-E72D297353CC}">
                        <c16:uniqueId val="{0000001A-D44A-4013-AF34-F1085804F521}"/>
                      </c:ext>
                    </c:extLst>
                  </c:dLbl>
                  <c:dLbl>
                    <c:idx val="1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000" b="1" i="0" u="none" strike="noStrike" kern="1200" spc="0" baseline="0">
                            <a:solidFill>
                              <a:schemeClr val="accent2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dLblPos val="outEnd"/>
                    <c:showLegendKey val="0"/>
                    <c:showVal val="0"/>
                    <c:showCatName val="0"/>
                    <c:showSerName val="0"/>
                    <c:showPercent val="1"/>
                    <c:showBubbleSize val="0"/>
                    <c:extLst xmlns:c15="http://schemas.microsoft.com/office/drawing/2012/chart">
                      <c:ext xmlns:c16="http://schemas.microsoft.com/office/drawing/2014/chart" uri="{C3380CC4-5D6E-409C-BE32-E72D297353CC}">
                        <c16:uniqueId val="{0000001C-D44A-4013-AF34-F1085804F521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dLblPos val="outEnd"/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'Allegations Recvd-Cases Opened'!$A$25:$A$26</c15:sqref>
                        </c15:formulaRef>
                      </c:ext>
                    </c:extLst>
                    <c:strCache>
                      <c:ptCount val="2"/>
                      <c:pt idx="0">
                        <c:v>Allegations</c:v>
                      </c:pt>
                      <c:pt idx="1">
                        <c:v>Investigations Opened - 54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'Allegations Recvd-Cases Opened'!$G$25:$G$26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D-D44A-4013-AF34-F1085804F521}"/>
                  </c:ext>
                </c:extLst>
              </c15:ser>
            </c15:filteredPieSeries>
            <c15:filteredPi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'Allegations Recvd-Cases Opened'!$H$24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>
                      <a:outerShdw blurRad="635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F-D44A-4013-AF34-F1085804F521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>
                      <a:outerShdw blurRad="635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1-D44A-4013-AF34-F1085804F521}"/>
                    </c:ext>
                  </c:extLst>
                </c:dPt>
                <c:dLbls>
                  <c:dLbl>
                    <c:idx val="0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000" b="1" i="0" u="none" strike="noStrike" kern="1200" spc="0" baseline="0">
                            <a:solidFill>
                              <a:schemeClr val="accen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dLblPos val="outEnd"/>
                    <c:showLegendKey val="0"/>
                    <c:showVal val="0"/>
                    <c:showCatName val="0"/>
                    <c:showSerName val="0"/>
                    <c:showPercent val="1"/>
                    <c:showBubbleSize val="0"/>
                    <c:extLst xmlns:c15="http://schemas.microsoft.com/office/drawing/2012/chart">
                      <c:ext xmlns:c16="http://schemas.microsoft.com/office/drawing/2014/chart" uri="{C3380CC4-5D6E-409C-BE32-E72D297353CC}">
                        <c16:uniqueId val="{0000001F-D44A-4013-AF34-F1085804F521}"/>
                      </c:ext>
                    </c:extLst>
                  </c:dLbl>
                  <c:dLbl>
                    <c:idx val="1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000" b="1" i="0" u="none" strike="noStrike" kern="1200" spc="0" baseline="0">
                            <a:solidFill>
                              <a:schemeClr val="accent2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dLblPos val="outEnd"/>
                    <c:showLegendKey val="0"/>
                    <c:showVal val="0"/>
                    <c:showCatName val="0"/>
                    <c:showSerName val="0"/>
                    <c:showPercent val="1"/>
                    <c:showBubbleSize val="0"/>
                    <c:extLst xmlns:c15="http://schemas.microsoft.com/office/drawing/2012/chart">
                      <c:ext xmlns:c16="http://schemas.microsoft.com/office/drawing/2014/chart" uri="{C3380CC4-5D6E-409C-BE32-E72D297353CC}">
                        <c16:uniqueId val="{00000021-D44A-4013-AF34-F1085804F521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dLblPos val="outEnd"/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'Allegations Recvd-Cases Opened'!$A$25:$A$26</c15:sqref>
                        </c15:formulaRef>
                      </c:ext>
                    </c:extLst>
                    <c:strCache>
                      <c:ptCount val="2"/>
                      <c:pt idx="0">
                        <c:v>Allegations</c:v>
                      </c:pt>
                      <c:pt idx="1">
                        <c:v>Investigations Opened - 54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'Allegations Recvd-Cases Opened'!$H$25:$H$26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2-D44A-4013-AF34-F1085804F521}"/>
                  </c:ext>
                </c:extLst>
              </c15:ser>
            </c15:filteredPieSeries>
            <c15:filteredPie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'Allegations Recvd-Cases Opened'!$I$24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>
                      <a:outerShdw blurRad="635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4-D44A-4013-AF34-F1085804F521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>
                      <a:outerShdw blurRad="635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6-D44A-4013-AF34-F1085804F521}"/>
                    </c:ext>
                  </c:extLst>
                </c:dPt>
                <c:dLbls>
                  <c:dLbl>
                    <c:idx val="0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000" b="1" i="0" u="none" strike="noStrike" kern="1200" spc="0" baseline="0">
                            <a:solidFill>
                              <a:schemeClr val="accen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dLblPos val="outEnd"/>
                    <c:showLegendKey val="0"/>
                    <c:showVal val="0"/>
                    <c:showCatName val="0"/>
                    <c:showSerName val="0"/>
                    <c:showPercent val="1"/>
                    <c:showBubbleSize val="0"/>
                    <c:extLst xmlns:c15="http://schemas.microsoft.com/office/drawing/2012/chart">
                      <c:ext xmlns:c16="http://schemas.microsoft.com/office/drawing/2014/chart" uri="{C3380CC4-5D6E-409C-BE32-E72D297353CC}">
                        <c16:uniqueId val="{00000024-D44A-4013-AF34-F1085804F521}"/>
                      </c:ext>
                    </c:extLst>
                  </c:dLbl>
                  <c:dLbl>
                    <c:idx val="1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000" b="1" i="0" u="none" strike="noStrike" kern="1200" spc="0" baseline="0">
                            <a:solidFill>
                              <a:schemeClr val="accent2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dLblPos val="outEnd"/>
                    <c:showLegendKey val="0"/>
                    <c:showVal val="0"/>
                    <c:showCatName val="0"/>
                    <c:showSerName val="0"/>
                    <c:showPercent val="1"/>
                    <c:showBubbleSize val="0"/>
                    <c:extLst xmlns:c15="http://schemas.microsoft.com/office/drawing/2012/chart">
                      <c:ext xmlns:c16="http://schemas.microsoft.com/office/drawing/2014/chart" uri="{C3380CC4-5D6E-409C-BE32-E72D297353CC}">
                        <c16:uniqueId val="{00000026-D44A-4013-AF34-F1085804F521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dLblPos val="outEnd"/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'Allegations Recvd-Cases Opened'!$A$25:$A$26</c15:sqref>
                        </c15:formulaRef>
                      </c:ext>
                    </c:extLst>
                    <c:strCache>
                      <c:ptCount val="2"/>
                      <c:pt idx="0">
                        <c:v>Allegations</c:v>
                      </c:pt>
                      <c:pt idx="1">
                        <c:v>Investigations Opened - 54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'Allegations Recvd-Cases Opened'!$I$25:$I$26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7-D44A-4013-AF34-F1085804F521}"/>
                  </c:ext>
                </c:extLst>
              </c15:ser>
            </c15:filteredPieSeries>
            <c15:filteredPie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'Allegations Recvd-Cases Opened'!$J$24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>
                      <a:outerShdw blurRad="635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9-D44A-4013-AF34-F1085804F521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>
                      <a:outerShdw blurRad="635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B-D44A-4013-AF34-F1085804F521}"/>
                    </c:ext>
                  </c:extLst>
                </c:dPt>
                <c:dLbls>
                  <c:dLbl>
                    <c:idx val="0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000" b="1" i="0" u="none" strike="noStrike" kern="1200" spc="0" baseline="0">
                            <a:solidFill>
                              <a:schemeClr val="accen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dLblPos val="outEnd"/>
                    <c:showLegendKey val="0"/>
                    <c:showVal val="0"/>
                    <c:showCatName val="0"/>
                    <c:showSerName val="0"/>
                    <c:showPercent val="1"/>
                    <c:showBubbleSize val="0"/>
                    <c:extLst xmlns:c15="http://schemas.microsoft.com/office/drawing/2012/chart">
                      <c:ext xmlns:c16="http://schemas.microsoft.com/office/drawing/2014/chart" uri="{C3380CC4-5D6E-409C-BE32-E72D297353CC}">
                        <c16:uniqueId val="{00000029-D44A-4013-AF34-F1085804F521}"/>
                      </c:ext>
                    </c:extLst>
                  </c:dLbl>
                  <c:dLbl>
                    <c:idx val="1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000" b="1" i="0" u="none" strike="noStrike" kern="1200" spc="0" baseline="0">
                            <a:solidFill>
                              <a:schemeClr val="accent2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dLblPos val="outEnd"/>
                    <c:showLegendKey val="0"/>
                    <c:showVal val="0"/>
                    <c:showCatName val="0"/>
                    <c:showSerName val="0"/>
                    <c:showPercent val="1"/>
                    <c:showBubbleSize val="0"/>
                    <c:extLst xmlns:c15="http://schemas.microsoft.com/office/drawing/2012/chart">
                      <c:ext xmlns:c16="http://schemas.microsoft.com/office/drawing/2014/chart" uri="{C3380CC4-5D6E-409C-BE32-E72D297353CC}">
                        <c16:uniqueId val="{0000002B-D44A-4013-AF34-F1085804F521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dLblPos val="outEnd"/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'Allegations Recvd-Cases Opened'!$A$25:$A$26</c15:sqref>
                        </c15:formulaRef>
                      </c:ext>
                    </c:extLst>
                    <c:strCache>
                      <c:ptCount val="2"/>
                      <c:pt idx="0">
                        <c:v>Allegations</c:v>
                      </c:pt>
                      <c:pt idx="1">
                        <c:v>Investigations Opened - 54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'Allegations Recvd-Cases Opened'!$J$25:$J$26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C-D44A-4013-AF34-F1085804F521}"/>
                  </c:ext>
                </c:extLst>
              </c15:ser>
            </c15:filteredPieSeries>
            <c15:filteredPie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'Allegations Recvd-Cases Opened'!$K$24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>
                      <a:outerShdw blurRad="635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E-D44A-4013-AF34-F1085804F521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>
                      <a:outerShdw blurRad="635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0-D44A-4013-AF34-F1085804F521}"/>
                    </c:ext>
                  </c:extLst>
                </c:dPt>
                <c:dLbls>
                  <c:dLbl>
                    <c:idx val="0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000" b="1" i="0" u="none" strike="noStrike" kern="1200" spc="0" baseline="0">
                            <a:solidFill>
                              <a:schemeClr val="accen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dLblPos val="outEnd"/>
                    <c:showLegendKey val="0"/>
                    <c:showVal val="0"/>
                    <c:showCatName val="0"/>
                    <c:showSerName val="0"/>
                    <c:showPercent val="1"/>
                    <c:showBubbleSize val="0"/>
                    <c:extLst xmlns:c15="http://schemas.microsoft.com/office/drawing/2012/chart">
                      <c:ext xmlns:c16="http://schemas.microsoft.com/office/drawing/2014/chart" uri="{C3380CC4-5D6E-409C-BE32-E72D297353CC}">
                        <c16:uniqueId val="{0000002E-D44A-4013-AF34-F1085804F521}"/>
                      </c:ext>
                    </c:extLst>
                  </c:dLbl>
                  <c:dLbl>
                    <c:idx val="1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000" b="1" i="0" u="none" strike="noStrike" kern="1200" spc="0" baseline="0">
                            <a:solidFill>
                              <a:schemeClr val="accent2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dLblPos val="outEnd"/>
                    <c:showLegendKey val="0"/>
                    <c:showVal val="0"/>
                    <c:showCatName val="0"/>
                    <c:showSerName val="0"/>
                    <c:showPercent val="1"/>
                    <c:showBubbleSize val="0"/>
                    <c:extLst xmlns:c15="http://schemas.microsoft.com/office/drawing/2012/chart">
                      <c:ext xmlns:c16="http://schemas.microsoft.com/office/drawing/2014/chart" uri="{C3380CC4-5D6E-409C-BE32-E72D297353CC}">
                        <c16:uniqueId val="{00000030-D44A-4013-AF34-F1085804F521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dLblPos val="outEnd"/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'Allegations Recvd-Cases Opened'!$A$25:$A$26</c15:sqref>
                        </c15:formulaRef>
                      </c:ext>
                    </c:extLst>
                    <c:strCache>
                      <c:ptCount val="2"/>
                      <c:pt idx="0">
                        <c:v>Allegations</c:v>
                      </c:pt>
                      <c:pt idx="1">
                        <c:v>Investigations Opened - 54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'Allegations Recvd-Cases Opened'!$K$25:$K$26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1-D44A-4013-AF34-F1085804F521}"/>
                  </c:ext>
                </c:extLst>
              </c15:ser>
            </c15:filteredPieSeries>
            <c15:filteredPie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'Allegations Recvd-Cases Opened'!$L$24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>
                      <a:outerShdw blurRad="635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3-D44A-4013-AF34-F1085804F521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>
                      <a:outerShdw blurRad="635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5-D44A-4013-AF34-F1085804F521}"/>
                    </c:ext>
                  </c:extLst>
                </c:dPt>
                <c:dLbls>
                  <c:dLbl>
                    <c:idx val="0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000" b="1" i="0" u="none" strike="noStrike" kern="1200" spc="0" baseline="0">
                            <a:solidFill>
                              <a:schemeClr val="accen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dLblPos val="outEnd"/>
                    <c:showLegendKey val="0"/>
                    <c:showVal val="0"/>
                    <c:showCatName val="0"/>
                    <c:showSerName val="0"/>
                    <c:showPercent val="1"/>
                    <c:showBubbleSize val="0"/>
                    <c:extLst xmlns:c15="http://schemas.microsoft.com/office/drawing/2012/chart">
                      <c:ext xmlns:c16="http://schemas.microsoft.com/office/drawing/2014/chart" uri="{C3380CC4-5D6E-409C-BE32-E72D297353CC}">
                        <c16:uniqueId val="{00000033-D44A-4013-AF34-F1085804F521}"/>
                      </c:ext>
                    </c:extLst>
                  </c:dLbl>
                  <c:dLbl>
                    <c:idx val="1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000" b="1" i="0" u="none" strike="noStrike" kern="1200" spc="0" baseline="0">
                            <a:solidFill>
                              <a:schemeClr val="accent2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dLblPos val="outEnd"/>
                    <c:showLegendKey val="0"/>
                    <c:showVal val="0"/>
                    <c:showCatName val="0"/>
                    <c:showSerName val="0"/>
                    <c:showPercent val="1"/>
                    <c:showBubbleSize val="0"/>
                    <c:extLst xmlns:c15="http://schemas.microsoft.com/office/drawing/2012/chart">
                      <c:ext xmlns:c16="http://schemas.microsoft.com/office/drawing/2014/chart" uri="{C3380CC4-5D6E-409C-BE32-E72D297353CC}">
                        <c16:uniqueId val="{00000035-D44A-4013-AF34-F1085804F521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dLblPos val="outEnd"/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'Allegations Recvd-Cases Opened'!$A$25:$A$26</c15:sqref>
                        </c15:formulaRef>
                      </c:ext>
                    </c:extLst>
                    <c:strCache>
                      <c:ptCount val="2"/>
                      <c:pt idx="0">
                        <c:v>Allegations</c:v>
                      </c:pt>
                      <c:pt idx="1">
                        <c:v>Investigations Opened - 54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'Allegations Recvd-Cases Opened'!$L$25:$L$26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6-D44A-4013-AF34-F1085804F521}"/>
                  </c:ext>
                </c:extLst>
              </c15:ser>
            </c15:filteredPieSeries>
            <c15:filteredPie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'Allegations Recvd-Cases Opened'!$M$24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>
                      <a:outerShdw blurRad="635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8-D44A-4013-AF34-F1085804F521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>
                      <a:outerShdw blurRad="635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A-D44A-4013-AF34-F1085804F521}"/>
                    </c:ext>
                  </c:extLst>
                </c:dPt>
                <c:dLbls>
                  <c:dLbl>
                    <c:idx val="0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000" b="1" i="0" u="none" strike="noStrike" kern="1200" spc="0" baseline="0">
                            <a:solidFill>
                              <a:schemeClr val="accen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dLblPos val="outEnd"/>
                    <c:showLegendKey val="0"/>
                    <c:showVal val="0"/>
                    <c:showCatName val="0"/>
                    <c:showSerName val="0"/>
                    <c:showPercent val="1"/>
                    <c:showBubbleSize val="0"/>
                    <c:extLst xmlns:c15="http://schemas.microsoft.com/office/drawing/2012/chart">
                      <c:ext xmlns:c16="http://schemas.microsoft.com/office/drawing/2014/chart" uri="{C3380CC4-5D6E-409C-BE32-E72D297353CC}">
                        <c16:uniqueId val="{00000038-D44A-4013-AF34-F1085804F521}"/>
                      </c:ext>
                    </c:extLst>
                  </c:dLbl>
                  <c:dLbl>
                    <c:idx val="1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000" b="1" i="0" u="none" strike="noStrike" kern="1200" spc="0" baseline="0">
                            <a:solidFill>
                              <a:schemeClr val="accent2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dLblPos val="outEnd"/>
                    <c:showLegendKey val="0"/>
                    <c:showVal val="0"/>
                    <c:showCatName val="0"/>
                    <c:showSerName val="0"/>
                    <c:showPercent val="1"/>
                    <c:showBubbleSize val="0"/>
                    <c:extLst xmlns:c15="http://schemas.microsoft.com/office/drawing/2012/chart">
                      <c:ext xmlns:c16="http://schemas.microsoft.com/office/drawing/2014/chart" uri="{C3380CC4-5D6E-409C-BE32-E72D297353CC}">
                        <c16:uniqueId val="{0000003A-D44A-4013-AF34-F1085804F521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dLblPos val="outEnd"/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'Allegations Recvd-Cases Opened'!$A$25:$A$26</c15:sqref>
                        </c15:formulaRef>
                      </c:ext>
                    </c:extLst>
                    <c:strCache>
                      <c:ptCount val="2"/>
                      <c:pt idx="0">
                        <c:v>Allegations</c:v>
                      </c:pt>
                      <c:pt idx="1">
                        <c:v>Investigations Opened - 54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'Allegations Recvd-Cases Opened'!$M$25:$M$26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B-D44A-4013-AF34-F1085804F521}"/>
                  </c:ext>
                </c:extLst>
              </c15:ser>
            </c15:filteredPieSeries>
            <c15:filteredPie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'Allegations Recvd-Cases Opened'!$N$24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>
                      <a:outerShdw blurRad="635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D-D44A-4013-AF34-F1085804F521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>
                      <a:outerShdw blurRad="635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F-D44A-4013-AF34-F1085804F521}"/>
                    </c:ext>
                  </c:extLst>
                </c:dPt>
                <c:dLbls>
                  <c:dLbl>
                    <c:idx val="0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000" b="1" i="0" u="none" strike="noStrike" kern="1200" spc="0" baseline="0">
                            <a:solidFill>
                              <a:schemeClr val="accen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dLblPos val="outEnd"/>
                    <c:showLegendKey val="0"/>
                    <c:showVal val="0"/>
                    <c:showCatName val="0"/>
                    <c:showSerName val="0"/>
                    <c:showPercent val="1"/>
                    <c:showBubbleSize val="0"/>
                    <c:extLst xmlns:c15="http://schemas.microsoft.com/office/drawing/2012/chart">
                      <c:ext xmlns:c16="http://schemas.microsoft.com/office/drawing/2014/chart" uri="{C3380CC4-5D6E-409C-BE32-E72D297353CC}">
                        <c16:uniqueId val="{0000003D-D44A-4013-AF34-F1085804F521}"/>
                      </c:ext>
                    </c:extLst>
                  </c:dLbl>
                  <c:dLbl>
                    <c:idx val="1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000" b="1" i="0" u="none" strike="noStrike" kern="1200" spc="0" baseline="0">
                            <a:solidFill>
                              <a:schemeClr val="accent2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dLblPos val="outEnd"/>
                    <c:showLegendKey val="0"/>
                    <c:showVal val="0"/>
                    <c:showCatName val="0"/>
                    <c:showSerName val="0"/>
                    <c:showPercent val="1"/>
                    <c:showBubbleSize val="0"/>
                    <c:extLst xmlns:c15="http://schemas.microsoft.com/office/drawing/2012/chart">
                      <c:ext xmlns:c16="http://schemas.microsoft.com/office/drawing/2014/chart" uri="{C3380CC4-5D6E-409C-BE32-E72D297353CC}">
                        <c16:uniqueId val="{0000003F-D44A-4013-AF34-F1085804F521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dLblPos val="outEnd"/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'Allegations Recvd-Cases Opened'!$A$25:$A$26</c15:sqref>
                        </c15:formulaRef>
                      </c:ext>
                    </c:extLst>
                    <c:strCache>
                      <c:ptCount val="2"/>
                      <c:pt idx="0">
                        <c:v>Allegations</c:v>
                      </c:pt>
                      <c:pt idx="1">
                        <c:v>Investigations Opened - 54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'Allegations Recvd-Cases Opened'!$N$25:$N$26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40-D44A-4013-AF34-F1085804F521}"/>
                  </c:ext>
                </c:extLst>
              </c15:ser>
            </c15:filteredPieSeries>
            <c15:filteredPie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'Allegations Recvd-Cases Opened'!$O$24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>
                      <a:outerShdw blurRad="635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42-D44A-4013-AF34-F1085804F521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>
                      <a:outerShdw blurRad="635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44-D44A-4013-AF34-F1085804F521}"/>
                    </c:ext>
                  </c:extLst>
                </c:dPt>
                <c:dLbls>
                  <c:dLbl>
                    <c:idx val="0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000" b="1" i="0" u="none" strike="noStrike" kern="1200" spc="0" baseline="0">
                            <a:solidFill>
                              <a:schemeClr val="accen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dLblPos val="outEnd"/>
                    <c:showLegendKey val="0"/>
                    <c:showVal val="0"/>
                    <c:showCatName val="0"/>
                    <c:showSerName val="0"/>
                    <c:showPercent val="1"/>
                    <c:showBubbleSize val="0"/>
                    <c:extLst xmlns:c15="http://schemas.microsoft.com/office/drawing/2012/chart">
                      <c:ext xmlns:c16="http://schemas.microsoft.com/office/drawing/2014/chart" uri="{C3380CC4-5D6E-409C-BE32-E72D297353CC}">
                        <c16:uniqueId val="{00000042-D44A-4013-AF34-F1085804F521}"/>
                      </c:ext>
                    </c:extLst>
                  </c:dLbl>
                  <c:dLbl>
                    <c:idx val="1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000" b="1" i="0" u="none" strike="noStrike" kern="1200" spc="0" baseline="0">
                            <a:solidFill>
                              <a:schemeClr val="accent2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dLblPos val="outEnd"/>
                    <c:showLegendKey val="0"/>
                    <c:showVal val="0"/>
                    <c:showCatName val="0"/>
                    <c:showSerName val="0"/>
                    <c:showPercent val="1"/>
                    <c:showBubbleSize val="0"/>
                    <c:extLst xmlns:c15="http://schemas.microsoft.com/office/drawing/2012/chart">
                      <c:ext xmlns:c16="http://schemas.microsoft.com/office/drawing/2014/chart" uri="{C3380CC4-5D6E-409C-BE32-E72D297353CC}">
                        <c16:uniqueId val="{00000044-D44A-4013-AF34-F1085804F521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dLblPos val="outEnd"/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'Allegations Recvd-Cases Opened'!$A$25:$A$26</c15:sqref>
                        </c15:formulaRef>
                      </c:ext>
                    </c:extLst>
                    <c:strCache>
                      <c:ptCount val="2"/>
                      <c:pt idx="0">
                        <c:v>Allegations</c:v>
                      </c:pt>
                      <c:pt idx="1">
                        <c:v>Investigations Opened - 54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'Allegations Recvd-Cases Opened'!$O$25:$O$26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45-D44A-4013-AF34-F1085804F521}"/>
                  </c:ext>
                </c:extLst>
              </c15:ser>
            </c15:filteredPieSeries>
            <c15:filteredPie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'Allegations Recvd-Cases Opened'!$P$24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>
                      <a:outerShdw blurRad="635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47-D44A-4013-AF34-F1085804F521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>
                      <a:outerShdw blurRad="635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49-D44A-4013-AF34-F1085804F521}"/>
                    </c:ext>
                  </c:extLst>
                </c:dPt>
                <c:dLbls>
                  <c:dLbl>
                    <c:idx val="0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000" b="1" i="0" u="none" strike="noStrike" kern="1200" spc="0" baseline="0">
                            <a:solidFill>
                              <a:schemeClr val="accen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dLblPos val="outEnd"/>
                    <c:showLegendKey val="0"/>
                    <c:showVal val="0"/>
                    <c:showCatName val="0"/>
                    <c:showSerName val="0"/>
                    <c:showPercent val="1"/>
                    <c:showBubbleSize val="0"/>
                    <c:extLst xmlns:c15="http://schemas.microsoft.com/office/drawing/2012/chart">
                      <c:ext xmlns:c16="http://schemas.microsoft.com/office/drawing/2014/chart" uri="{C3380CC4-5D6E-409C-BE32-E72D297353CC}">
                        <c16:uniqueId val="{00000047-D44A-4013-AF34-F1085804F521}"/>
                      </c:ext>
                    </c:extLst>
                  </c:dLbl>
                  <c:dLbl>
                    <c:idx val="1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000" b="1" i="0" u="none" strike="noStrike" kern="1200" spc="0" baseline="0">
                            <a:solidFill>
                              <a:schemeClr val="accent2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dLblPos val="outEnd"/>
                    <c:showLegendKey val="0"/>
                    <c:showVal val="0"/>
                    <c:showCatName val="0"/>
                    <c:showSerName val="0"/>
                    <c:showPercent val="1"/>
                    <c:showBubbleSize val="0"/>
                    <c:extLst xmlns:c15="http://schemas.microsoft.com/office/drawing/2012/chart">
                      <c:ext xmlns:c16="http://schemas.microsoft.com/office/drawing/2014/chart" uri="{C3380CC4-5D6E-409C-BE32-E72D297353CC}">
                        <c16:uniqueId val="{00000049-D44A-4013-AF34-F1085804F521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dLblPos val="outEnd"/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'Allegations Recvd-Cases Opened'!$A$25:$A$26</c15:sqref>
                        </c15:formulaRef>
                      </c:ext>
                    </c:extLst>
                    <c:strCache>
                      <c:ptCount val="2"/>
                      <c:pt idx="0">
                        <c:v>Allegations</c:v>
                      </c:pt>
                      <c:pt idx="1">
                        <c:v>Investigations Opened - 54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'Allegations Recvd-Cases Opened'!$P$25:$P$26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4A-D44A-4013-AF34-F1085804F521}"/>
                  </c:ext>
                </c:extLst>
              </c15:ser>
            </c15:filteredPieSeries>
          </c:ext>
        </c:extLst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4" Type="http://schemas.openxmlformats.org/officeDocument/2006/relationships/image" Target="../media/image21.sv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4" Type="http://schemas.openxmlformats.org/officeDocument/2006/relationships/image" Target="../media/image17.sv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4" Type="http://schemas.openxmlformats.org/officeDocument/2006/relationships/image" Target="../media/image21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4" Type="http://schemas.openxmlformats.org/officeDocument/2006/relationships/image" Target="../media/image1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371A9E-48B0-4A2A-B77E-421A9BD366A0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FCA32F4-1FD1-4BF6-8FDD-37F2723056CA}">
      <dgm:prSet/>
      <dgm:spPr/>
      <dgm:t>
        <a:bodyPr/>
        <a:lstStyle/>
        <a:p>
          <a:r>
            <a:rPr lang="en-US" dirty="0"/>
            <a:t>Independent Quasi-Judicial Board Appointed by the Governor (National Standards)</a:t>
          </a:r>
        </a:p>
      </dgm:t>
    </dgm:pt>
    <dgm:pt modelId="{5122F19B-D537-40DF-B6D3-14404294A7AB}" type="parTrans" cxnId="{4077EB62-8E8D-477E-B36B-D21FDE5BBD83}">
      <dgm:prSet/>
      <dgm:spPr/>
      <dgm:t>
        <a:bodyPr/>
        <a:lstStyle/>
        <a:p>
          <a:endParaRPr lang="en-US"/>
        </a:p>
      </dgm:t>
    </dgm:pt>
    <dgm:pt modelId="{CA14C495-9E08-4B42-8C0E-12CA8D9D53B8}" type="sibTrans" cxnId="{4077EB62-8E8D-477E-B36B-D21FDE5BBD83}">
      <dgm:prSet/>
      <dgm:spPr/>
      <dgm:t>
        <a:bodyPr/>
        <a:lstStyle/>
        <a:p>
          <a:endParaRPr lang="en-US"/>
        </a:p>
      </dgm:t>
    </dgm:pt>
    <dgm:pt modelId="{5E712EBB-DA42-46E8-AD9A-66FD75A6E7EB}">
      <dgm:prSet/>
      <dgm:spPr/>
      <dgm:t>
        <a:bodyPr/>
        <a:lstStyle/>
        <a:p>
          <a:r>
            <a:rPr lang="en-US" dirty="0"/>
            <a:t>Hire Personnel, Adopt Rules, and Conduct Business (National standards)</a:t>
          </a:r>
        </a:p>
      </dgm:t>
    </dgm:pt>
    <dgm:pt modelId="{20C6A1C7-8408-43EF-B1BB-CAE0016857B1}" type="parTrans" cxnId="{C8DE44EA-5245-444B-8387-8D189874BBD7}">
      <dgm:prSet/>
      <dgm:spPr/>
      <dgm:t>
        <a:bodyPr/>
        <a:lstStyle/>
        <a:p>
          <a:endParaRPr lang="en-US"/>
        </a:p>
      </dgm:t>
    </dgm:pt>
    <dgm:pt modelId="{A91E663E-3332-4DF8-87CB-35383BACB813}" type="sibTrans" cxnId="{C8DE44EA-5245-444B-8387-8D189874BBD7}">
      <dgm:prSet/>
      <dgm:spPr/>
      <dgm:t>
        <a:bodyPr/>
        <a:lstStyle/>
        <a:p>
          <a:endParaRPr lang="en-US"/>
        </a:p>
      </dgm:t>
    </dgm:pt>
    <dgm:pt modelId="{BC801DDB-85E2-40A6-99C4-AA2280C122FE}">
      <dgm:prSet/>
      <dgm:spPr/>
      <dgm:t>
        <a:bodyPr/>
        <a:lstStyle/>
        <a:p>
          <a:r>
            <a:rPr lang="en-US"/>
            <a:t>13 Members</a:t>
          </a:r>
        </a:p>
      </dgm:t>
    </dgm:pt>
    <dgm:pt modelId="{B1607196-3177-47D4-8757-F2DFA1FD2697}" type="parTrans" cxnId="{9CEB90F9-8173-4048-AD68-096F771A44FC}">
      <dgm:prSet/>
      <dgm:spPr/>
      <dgm:t>
        <a:bodyPr/>
        <a:lstStyle/>
        <a:p>
          <a:endParaRPr lang="en-US"/>
        </a:p>
      </dgm:t>
    </dgm:pt>
    <dgm:pt modelId="{F4E99B89-8CC3-4749-8BC4-96D72551868D}" type="sibTrans" cxnId="{9CEB90F9-8173-4048-AD68-096F771A44FC}">
      <dgm:prSet/>
      <dgm:spPr/>
      <dgm:t>
        <a:bodyPr/>
        <a:lstStyle/>
        <a:p>
          <a:endParaRPr lang="en-US"/>
        </a:p>
      </dgm:t>
    </dgm:pt>
    <dgm:pt modelId="{95B83CFC-848A-474A-B66A-87227B19D890}">
      <dgm:prSet/>
      <dgm:spPr/>
      <dgm:t>
        <a:bodyPr/>
        <a:lstStyle/>
        <a:p>
          <a:r>
            <a:rPr lang="en-US" dirty="0"/>
            <a:t>Confirmed by the Senate</a:t>
          </a:r>
        </a:p>
      </dgm:t>
    </dgm:pt>
    <dgm:pt modelId="{562BDA8F-3449-45A6-BF34-0743515A0A46}" type="parTrans" cxnId="{85973398-D0EF-4C62-86AB-7C401C57ED11}">
      <dgm:prSet/>
      <dgm:spPr/>
      <dgm:t>
        <a:bodyPr/>
        <a:lstStyle/>
        <a:p>
          <a:endParaRPr lang="en-US"/>
        </a:p>
      </dgm:t>
    </dgm:pt>
    <dgm:pt modelId="{02773EB6-E367-4168-8F9D-CD2BEED4B31D}" type="sibTrans" cxnId="{85973398-D0EF-4C62-86AB-7C401C57ED11}">
      <dgm:prSet/>
      <dgm:spPr/>
      <dgm:t>
        <a:bodyPr/>
        <a:lstStyle/>
        <a:p>
          <a:endParaRPr lang="en-US"/>
        </a:p>
      </dgm:t>
    </dgm:pt>
    <dgm:pt modelId="{6EC4E247-3C0C-4815-BF74-D1C52BC5BA19}" type="pres">
      <dgm:prSet presAssocID="{72371A9E-48B0-4A2A-B77E-421A9BD366A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E82E46C-203A-4E5F-93E6-1A62D7D11035}" type="pres">
      <dgm:prSet presAssocID="{6FCA32F4-1FD1-4BF6-8FDD-37F2723056CA}" presName="hierRoot1" presStyleCnt="0"/>
      <dgm:spPr/>
    </dgm:pt>
    <dgm:pt modelId="{B3B8E67C-8F15-46EF-88E8-2CBC632238FE}" type="pres">
      <dgm:prSet presAssocID="{6FCA32F4-1FD1-4BF6-8FDD-37F2723056CA}" presName="composite" presStyleCnt="0"/>
      <dgm:spPr/>
    </dgm:pt>
    <dgm:pt modelId="{5D2E89BD-3DB2-4B1E-90F3-4D932A004D07}" type="pres">
      <dgm:prSet presAssocID="{6FCA32F4-1FD1-4BF6-8FDD-37F2723056CA}" presName="background" presStyleLbl="node0" presStyleIdx="0" presStyleCnt="4"/>
      <dgm:spPr/>
    </dgm:pt>
    <dgm:pt modelId="{77BF7B8D-4D86-42FA-9827-D1F3B7ACE92C}" type="pres">
      <dgm:prSet presAssocID="{6FCA32F4-1FD1-4BF6-8FDD-37F2723056CA}" presName="text" presStyleLbl="fgAcc0" presStyleIdx="0" presStyleCnt="4">
        <dgm:presLayoutVars>
          <dgm:chPref val="3"/>
        </dgm:presLayoutVars>
      </dgm:prSet>
      <dgm:spPr/>
    </dgm:pt>
    <dgm:pt modelId="{D0D7A0C6-006B-4356-A8F9-C7B94A2DCA4D}" type="pres">
      <dgm:prSet presAssocID="{6FCA32F4-1FD1-4BF6-8FDD-37F2723056CA}" presName="hierChild2" presStyleCnt="0"/>
      <dgm:spPr/>
    </dgm:pt>
    <dgm:pt modelId="{DBDAF47A-C172-41DE-BD68-D05E7BC062A3}" type="pres">
      <dgm:prSet presAssocID="{5E712EBB-DA42-46E8-AD9A-66FD75A6E7EB}" presName="hierRoot1" presStyleCnt="0"/>
      <dgm:spPr/>
    </dgm:pt>
    <dgm:pt modelId="{C1876D21-FDB9-44FC-B489-1B1657C41A78}" type="pres">
      <dgm:prSet presAssocID="{5E712EBB-DA42-46E8-AD9A-66FD75A6E7EB}" presName="composite" presStyleCnt="0"/>
      <dgm:spPr/>
    </dgm:pt>
    <dgm:pt modelId="{4288C8EE-CAB9-45AF-B5BA-335DB110AB80}" type="pres">
      <dgm:prSet presAssocID="{5E712EBB-DA42-46E8-AD9A-66FD75A6E7EB}" presName="background" presStyleLbl="node0" presStyleIdx="1" presStyleCnt="4"/>
      <dgm:spPr/>
    </dgm:pt>
    <dgm:pt modelId="{2D0B0307-7BA7-4CF1-82D7-1E42D43AFA26}" type="pres">
      <dgm:prSet presAssocID="{5E712EBB-DA42-46E8-AD9A-66FD75A6E7EB}" presName="text" presStyleLbl="fgAcc0" presStyleIdx="1" presStyleCnt="4">
        <dgm:presLayoutVars>
          <dgm:chPref val="3"/>
        </dgm:presLayoutVars>
      </dgm:prSet>
      <dgm:spPr/>
    </dgm:pt>
    <dgm:pt modelId="{AE601DFC-0A8E-4BE1-A8F0-AA796FBFD0F3}" type="pres">
      <dgm:prSet presAssocID="{5E712EBB-DA42-46E8-AD9A-66FD75A6E7EB}" presName="hierChild2" presStyleCnt="0"/>
      <dgm:spPr/>
    </dgm:pt>
    <dgm:pt modelId="{C8A1D4CD-4FC4-46A7-8654-03964BDD9C78}" type="pres">
      <dgm:prSet presAssocID="{BC801DDB-85E2-40A6-99C4-AA2280C122FE}" presName="hierRoot1" presStyleCnt="0"/>
      <dgm:spPr/>
    </dgm:pt>
    <dgm:pt modelId="{599476D1-8C64-4544-8EC6-B86F4E310209}" type="pres">
      <dgm:prSet presAssocID="{BC801DDB-85E2-40A6-99C4-AA2280C122FE}" presName="composite" presStyleCnt="0"/>
      <dgm:spPr/>
    </dgm:pt>
    <dgm:pt modelId="{10578A68-BBF5-45E7-BD78-3377FBFF25D1}" type="pres">
      <dgm:prSet presAssocID="{BC801DDB-85E2-40A6-99C4-AA2280C122FE}" presName="background" presStyleLbl="node0" presStyleIdx="2" presStyleCnt="4"/>
      <dgm:spPr/>
    </dgm:pt>
    <dgm:pt modelId="{FA278ED2-5AAF-4B0D-9B79-405B410CE980}" type="pres">
      <dgm:prSet presAssocID="{BC801DDB-85E2-40A6-99C4-AA2280C122FE}" presName="text" presStyleLbl="fgAcc0" presStyleIdx="2" presStyleCnt="4">
        <dgm:presLayoutVars>
          <dgm:chPref val="3"/>
        </dgm:presLayoutVars>
      </dgm:prSet>
      <dgm:spPr/>
    </dgm:pt>
    <dgm:pt modelId="{19EBB19E-AD2C-4ADB-B89F-6A4679C207D2}" type="pres">
      <dgm:prSet presAssocID="{BC801DDB-85E2-40A6-99C4-AA2280C122FE}" presName="hierChild2" presStyleCnt="0"/>
      <dgm:spPr/>
    </dgm:pt>
    <dgm:pt modelId="{841FB562-341B-474E-A187-20D8991D2A6C}" type="pres">
      <dgm:prSet presAssocID="{95B83CFC-848A-474A-B66A-87227B19D890}" presName="hierRoot1" presStyleCnt="0"/>
      <dgm:spPr/>
    </dgm:pt>
    <dgm:pt modelId="{5288ADF6-E654-46AC-A15D-B1D9C4763E9A}" type="pres">
      <dgm:prSet presAssocID="{95B83CFC-848A-474A-B66A-87227B19D890}" presName="composite" presStyleCnt="0"/>
      <dgm:spPr/>
    </dgm:pt>
    <dgm:pt modelId="{E27BC9F3-4709-432B-8A37-63FB06E46684}" type="pres">
      <dgm:prSet presAssocID="{95B83CFC-848A-474A-B66A-87227B19D890}" presName="background" presStyleLbl="node0" presStyleIdx="3" presStyleCnt="4"/>
      <dgm:spPr/>
    </dgm:pt>
    <dgm:pt modelId="{60E21347-C51E-484F-BEF3-A93BBE007866}" type="pres">
      <dgm:prSet presAssocID="{95B83CFC-848A-474A-B66A-87227B19D890}" presName="text" presStyleLbl="fgAcc0" presStyleIdx="3" presStyleCnt="4">
        <dgm:presLayoutVars>
          <dgm:chPref val="3"/>
        </dgm:presLayoutVars>
      </dgm:prSet>
      <dgm:spPr/>
    </dgm:pt>
    <dgm:pt modelId="{5C8755D1-761C-4A77-AA50-4A9EFEB92C1E}" type="pres">
      <dgm:prSet presAssocID="{95B83CFC-848A-474A-B66A-87227B19D890}" presName="hierChild2" presStyleCnt="0"/>
      <dgm:spPr/>
    </dgm:pt>
  </dgm:ptLst>
  <dgm:cxnLst>
    <dgm:cxn modelId="{9F591C3C-3A8E-42EE-9ECD-7051203D1153}" type="presOf" srcId="{95B83CFC-848A-474A-B66A-87227B19D890}" destId="{60E21347-C51E-484F-BEF3-A93BBE007866}" srcOrd="0" destOrd="0" presId="urn:microsoft.com/office/officeart/2005/8/layout/hierarchy1"/>
    <dgm:cxn modelId="{4077EB62-8E8D-477E-B36B-D21FDE5BBD83}" srcId="{72371A9E-48B0-4A2A-B77E-421A9BD366A0}" destId="{6FCA32F4-1FD1-4BF6-8FDD-37F2723056CA}" srcOrd="0" destOrd="0" parTransId="{5122F19B-D537-40DF-B6D3-14404294A7AB}" sibTransId="{CA14C495-9E08-4B42-8C0E-12CA8D9D53B8}"/>
    <dgm:cxn modelId="{67A3C550-71DC-41D8-9DA4-FC3B85728FE8}" type="presOf" srcId="{BC801DDB-85E2-40A6-99C4-AA2280C122FE}" destId="{FA278ED2-5AAF-4B0D-9B79-405B410CE980}" srcOrd="0" destOrd="0" presId="urn:microsoft.com/office/officeart/2005/8/layout/hierarchy1"/>
    <dgm:cxn modelId="{CC12F657-D38B-49F8-8F28-D6197BA0E5C9}" type="presOf" srcId="{6FCA32F4-1FD1-4BF6-8FDD-37F2723056CA}" destId="{77BF7B8D-4D86-42FA-9827-D1F3B7ACE92C}" srcOrd="0" destOrd="0" presId="urn:microsoft.com/office/officeart/2005/8/layout/hierarchy1"/>
    <dgm:cxn modelId="{85973398-D0EF-4C62-86AB-7C401C57ED11}" srcId="{72371A9E-48B0-4A2A-B77E-421A9BD366A0}" destId="{95B83CFC-848A-474A-B66A-87227B19D890}" srcOrd="3" destOrd="0" parTransId="{562BDA8F-3449-45A6-BF34-0743515A0A46}" sibTransId="{02773EB6-E367-4168-8F9D-CD2BEED4B31D}"/>
    <dgm:cxn modelId="{ED72D7C7-8367-4E44-90C4-564CBE860B3E}" type="presOf" srcId="{72371A9E-48B0-4A2A-B77E-421A9BD366A0}" destId="{6EC4E247-3C0C-4815-BF74-D1C52BC5BA19}" srcOrd="0" destOrd="0" presId="urn:microsoft.com/office/officeart/2005/8/layout/hierarchy1"/>
    <dgm:cxn modelId="{E96F80D4-DD38-40C7-B57C-043F106524A6}" type="presOf" srcId="{5E712EBB-DA42-46E8-AD9A-66FD75A6E7EB}" destId="{2D0B0307-7BA7-4CF1-82D7-1E42D43AFA26}" srcOrd="0" destOrd="0" presId="urn:microsoft.com/office/officeart/2005/8/layout/hierarchy1"/>
    <dgm:cxn modelId="{C8DE44EA-5245-444B-8387-8D189874BBD7}" srcId="{72371A9E-48B0-4A2A-B77E-421A9BD366A0}" destId="{5E712EBB-DA42-46E8-AD9A-66FD75A6E7EB}" srcOrd="1" destOrd="0" parTransId="{20C6A1C7-8408-43EF-B1BB-CAE0016857B1}" sibTransId="{A91E663E-3332-4DF8-87CB-35383BACB813}"/>
    <dgm:cxn modelId="{9CEB90F9-8173-4048-AD68-096F771A44FC}" srcId="{72371A9E-48B0-4A2A-B77E-421A9BD366A0}" destId="{BC801DDB-85E2-40A6-99C4-AA2280C122FE}" srcOrd="2" destOrd="0" parTransId="{B1607196-3177-47D4-8757-F2DFA1FD2697}" sibTransId="{F4E99B89-8CC3-4749-8BC4-96D72551868D}"/>
    <dgm:cxn modelId="{EE132193-CF3D-4FF5-BCB8-EFE05902795B}" type="presParOf" srcId="{6EC4E247-3C0C-4815-BF74-D1C52BC5BA19}" destId="{FE82E46C-203A-4E5F-93E6-1A62D7D11035}" srcOrd="0" destOrd="0" presId="urn:microsoft.com/office/officeart/2005/8/layout/hierarchy1"/>
    <dgm:cxn modelId="{E6A3DD1D-53DD-4EA8-8C4E-1B1BB9F1E240}" type="presParOf" srcId="{FE82E46C-203A-4E5F-93E6-1A62D7D11035}" destId="{B3B8E67C-8F15-46EF-88E8-2CBC632238FE}" srcOrd="0" destOrd="0" presId="urn:microsoft.com/office/officeart/2005/8/layout/hierarchy1"/>
    <dgm:cxn modelId="{8092247D-6D87-45B5-8AE6-69BD93BDA02C}" type="presParOf" srcId="{B3B8E67C-8F15-46EF-88E8-2CBC632238FE}" destId="{5D2E89BD-3DB2-4B1E-90F3-4D932A004D07}" srcOrd="0" destOrd="0" presId="urn:microsoft.com/office/officeart/2005/8/layout/hierarchy1"/>
    <dgm:cxn modelId="{4D1760CB-D26D-4C2B-8AD1-2FCC5C420152}" type="presParOf" srcId="{B3B8E67C-8F15-46EF-88E8-2CBC632238FE}" destId="{77BF7B8D-4D86-42FA-9827-D1F3B7ACE92C}" srcOrd="1" destOrd="0" presId="urn:microsoft.com/office/officeart/2005/8/layout/hierarchy1"/>
    <dgm:cxn modelId="{529A02CB-5A12-4100-89D0-C53C23FE2823}" type="presParOf" srcId="{FE82E46C-203A-4E5F-93E6-1A62D7D11035}" destId="{D0D7A0C6-006B-4356-A8F9-C7B94A2DCA4D}" srcOrd="1" destOrd="0" presId="urn:microsoft.com/office/officeart/2005/8/layout/hierarchy1"/>
    <dgm:cxn modelId="{ACE7F3F3-342B-4DA8-8ECB-990B30B17E4B}" type="presParOf" srcId="{6EC4E247-3C0C-4815-BF74-D1C52BC5BA19}" destId="{DBDAF47A-C172-41DE-BD68-D05E7BC062A3}" srcOrd="1" destOrd="0" presId="urn:microsoft.com/office/officeart/2005/8/layout/hierarchy1"/>
    <dgm:cxn modelId="{38DE0574-10D9-4DF3-846E-3D7679B55895}" type="presParOf" srcId="{DBDAF47A-C172-41DE-BD68-D05E7BC062A3}" destId="{C1876D21-FDB9-44FC-B489-1B1657C41A78}" srcOrd="0" destOrd="0" presId="urn:microsoft.com/office/officeart/2005/8/layout/hierarchy1"/>
    <dgm:cxn modelId="{7960E1E9-13A3-4395-8CDA-2ECC76F65062}" type="presParOf" srcId="{C1876D21-FDB9-44FC-B489-1B1657C41A78}" destId="{4288C8EE-CAB9-45AF-B5BA-335DB110AB80}" srcOrd="0" destOrd="0" presId="urn:microsoft.com/office/officeart/2005/8/layout/hierarchy1"/>
    <dgm:cxn modelId="{41E24E22-B728-401C-89D5-56BB94C0592F}" type="presParOf" srcId="{C1876D21-FDB9-44FC-B489-1B1657C41A78}" destId="{2D0B0307-7BA7-4CF1-82D7-1E42D43AFA26}" srcOrd="1" destOrd="0" presId="urn:microsoft.com/office/officeart/2005/8/layout/hierarchy1"/>
    <dgm:cxn modelId="{E785C909-5AF9-4E7C-AEFD-C709565C4530}" type="presParOf" srcId="{DBDAF47A-C172-41DE-BD68-D05E7BC062A3}" destId="{AE601DFC-0A8E-4BE1-A8F0-AA796FBFD0F3}" srcOrd="1" destOrd="0" presId="urn:microsoft.com/office/officeart/2005/8/layout/hierarchy1"/>
    <dgm:cxn modelId="{4166B187-188A-4C1E-B886-0624F818D836}" type="presParOf" srcId="{6EC4E247-3C0C-4815-BF74-D1C52BC5BA19}" destId="{C8A1D4CD-4FC4-46A7-8654-03964BDD9C78}" srcOrd="2" destOrd="0" presId="urn:microsoft.com/office/officeart/2005/8/layout/hierarchy1"/>
    <dgm:cxn modelId="{659CFCE3-515D-4D3A-BEA0-7F4749266092}" type="presParOf" srcId="{C8A1D4CD-4FC4-46A7-8654-03964BDD9C78}" destId="{599476D1-8C64-4544-8EC6-B86F4E310209}" srcOrd="0" destOrd="0" presId="urn:microsoft.com/office/officeart/2005/8/layout/hierarchy1"/>
    <dgm:cxn modelId="{4679409B-1B9D-41E7-AEF8-E38E2153432C}" type="presParOf" srcId="{599476D1-8C64-4544-8EC6-B86F4E310209}" destId="{10578A68-BBF5-45E7-BD78-3377FBFF25D1}" srcOrd="0" destOrd="0" presId="urn:microsoft.com/office/officeart/2005/8/layout/hierarchy1"/>
    <dgm:cxn modelId="{6C72139A-A544-4DCE-A130-FBA20A887D68}" type="presParOf" srcId="{599476D1-8C64-4544-8EC6-B86F4E310209}" destId="{FA278ED2-5AAF-4B0D-9B79-405B410CE980}" srcOrd="1" destOrd="0" presId="urn:microsoft.com/office/officeart/2005/8/layout/hierarchy1"/>
    <dgm:cxn modelId="{88BACEEF-6639-4FB4-8408-FD3E3332A6EC}" type="presParOf" srcId="{C8A1D4CD-4FC4-46A7-8654-03964BDD9C78}" destId="{19EBB19E-AD2C-4ADB-B89F-6A4679C207D2}" srcOrd="1" destOrd="0" presId="urn:microsoft.com/office/officeart/2005/8/layout/hierarchy1"/>
    <dgm:cxn modelId="{D8FB3834-66CC-47E9-BCA6-B49DABDE7E8F}" type="presParOf" srcId="{6EC4E247-3C0C-4815-BF74-D1C52BC5BA19}" destId="{841FB562-341B-474E-A187-20D8991D2A6C}" srcOrd="3" destOrd="0" presId="urn:microsoft.com/office/officeart/2005/8/layout/hierarchy1"/>
    <dgm:cxn modelId="{7255BFE7-41AB-4448-9606-98F2853E3714}" type="presParOf" srcId="{841FB562-341B-474E-A187-20D8991D2A6C}" destId="{5288ADF6-E654-46AC-A15D-B1D9C4763E9A}" srcOrd="0" destOrd="0" presId="urn:microsoft.com/office/officeart/2005/8/layout/hierarchy1"/>
    <dgm:cxn modelId="{575B7195-5D88-4160-95BE-80B1B124E258}" type="presParOf" srcId="{5288ADF6-E654-46AC-A15D-B1D9C4763E9A}" destId="{E27BC9F3-4709-432B-8A37-63FB06E46684}" srcOrd="0" destOrd="0" presId="urn:microsoft.com/office/officeart/2005/8/layout/hierarchy1"/>
    <dgm:cxn modelId="{1612CAB5-962E-4EEC-B257-1D72336F2D4A}" type="presParOf" srcId="{5288ADF6-E654-46AC-A15D-B1D9C4763E9A}" destId="{60E21347-C51E-484F-BEF3-A93BBE007866}" srcOrd="1" destOrd="0" presId="urn:microsoft.com/office/officeart/2005/8/layout/hierarchy1"/>
    <dgm:cxn modelId="{262B12FA-13DC-497F-BE3F-130D41729A09}" type="presParOf" srcId="{841FB562-341B-474E-A187-20D8991D2A6C}" destId="{5C8755D1-761C-4A77-AA50-4A9EFEB92C1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3239961-065E-4B18-B9C6-9C4A475B1821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C5CEA1CA-A368-49DF-B544-16FAED472A7B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January 1, 2024</a:t>
          </a:r>
        </a:p>
      </dgm:t>
    </dgm:pt>
    <dgm:pt modelId="{FDF0968A-4456-4D1F-A7DF-27B592979C31}" type="parTrans" cxnId="{DE151E1C-3220-4E58-80BA-C022EF8BCF57}">
      <dgm:prSet/>
      <dgm:spPr/>
      <dgm:t>
        <a:bodyPr/>
        <a:lstStyle/>
        <a:p>
          <a:endParaRPr lang="en-US"/>
        </a:p>
      </dgm:t>
    </dgm:pt>
    <dgm:pt modelId="{165A8EE0-1774-4B6C-9C04-F0767F32C67F}" type="sibTrans" cxnId="{DE151E1C-3220-4E58-80BA-C022EF8BCF57}">
      <dgm:prSet/>
      <dgm:spPr/>
      <dgm:t>
        <a:bodyPr/>
        <a:lstStyle/>
        <a:p>
          <a:endParaRPr lang="en-US"/>
        </a:p>
      </dgm:t>
    </dgm:pt>
    <dgm:pt modelId="{8C53ED54-13B9-4BBA-A3CF-038380DD946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33 Active Investigations</a:t>
          </a:r>
        </a:p>
      </dgm:t>
    </dgm:pt>
    <dgm:pt modelId="{4A4FCBC4-00C1-489A-A0A0-F14B43835B76}" type="parTrans" cxnId="{B9935A1E-6C83-4C04-8636-2ACCDC07D73C}">
      <dgm:prSet/>
      <dgm:spPr/>
      <dgm:t>
        <a:bodyPr/>
        <a:lstStyle/>
        <a:p>
          <a:endParaRPr lang="en-US"/>
        </a:p>
      </dgm:t>
    </dgm:pt>
    <dgm:pt modelId="{B593A3F9-1D8A-40E9-B8C9-47FE8D471A8F}" type="sibTrans" cxnId="{B9935A1E-6C83-4C04-8636-2ACCDC07D73C}">
      <dgm:prSet/>
      <dgm:spPr/>
      <dgm:t>
        <a:bodyPr/>
        <a:lstStyle/>
        <a:p>
          <a:endParaRPr lang="en-US"/>
        </a:p>
      </dgm:t>
    </dgm:pt>
    <dgm:pt modelId="{2867F34C-197D-4516-8861-214E50035EC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8 Investigations on Hold</a:t>
          </a:r>
        </a:p>
      </dgm:t>
    </dgm:pt>
    <dgm:pt modelId="{2DBD4378-3A42-4B18-B04E-AC12962D2C62}" type="parTrans" cxnId="{3FF532C9-12A2-46A8-87D1-AC99263D306A}">
      <dgm:prSet/>
      <dgm:spPr/>
      <dgm:t>
        <a:bodyPr/>
        <a:lstStyle/>
        <a:p>
          <a:endParaRPr lang="en-US"/>
        </a:p>
      </dgm:t>
    </dgm:pt>
    <dgm:pt modelId="{788C771D-EA30-4A36-846B-5C4376D1630C}" type="sibTrans" cxnId="{3FF532C9-12A2-46A8-87D1-AC99263D306A}">
      <dgm:prSet/>
      <dgm:spPr/>
      <dgm:t>
        <a:bodyPr/>
        <a:lstStyle/>
        <a:p>
          <a:endParaRPr lang="en-US"/>
        </a:p>
      </dgm:t>
    </dgm:pt>
    <dgm:pt modelId="{8686FAAF-CEEF-4780-A5F0-E7041EDFC4F4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January 1, 2025</a:t>
          </a:r>
        </a:p>
      </dgm:t>
    </dgm:pt>
    <dgm:pt modelId="{8F8700DC-A3BC-432B-BE97-BAA317C4E15C}" type="parTrans" cxnId="{2B78B5A9-0F03-458B-B410-875CC5E2277A}">
      <dgm:prSet/>
      <dgm:spPr/>
      <dgm:t>
        <a:bodyPr/>
        <a:lstStyle/>
        <a:p>
          <a:endParaRPr lang="en-US"/>
        </a:p>
      </dgm:t>
    </dgm:pt>
    <dgm:pt modelId="{60CD5860-0D67-4F77-B486-9738E185B1CB}" type="sibTrans" cxnId="{2B78B5A9-0F03-458B-B410-875CC5E2277A}">
      <dgm:prSet/>
      <dgm:spPr/>
      <dgm:t>
        <a:bodyPr/>
        <a:lstStyle/>
        <a:p>
          <a:endParaRPr lang="en-US"/>
        </a:p>
      </dgm:t>
    </dgm:pt>
    <dgm:pt modelId="{6B550B46-14A2-4E9B-87EE-CD9ACA239B4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16 Active Investigations</a:t>
          </a:r>
        </a:p>
      </dgm:t>
    </dgm:pt>
    <dgm:pt modelId="{5E6D3C43-EA0C-4BAD-8877-8311BFF8D81F}" type="parTrans" cxnId="{8C8F5D16-F130-45B7-A6D6-5B122536226C}">
      <dgm:prSet/>
      <dgm:spPr/>
      <dgm:t>
        <a:bodyPr/>
        <a:lstStyle/>
        <a:p>
          <a:endParaRPr lang="en-US"/>
        </a:p>
      </dgm:t>
    </dgm:pt>
    <dgm:pt modelId="{100DC217-F6C1-4A21-B26C-78B8647C0556}" type="sibTrans" cxnId="{8C8F5D16-F130-45B7-A6D6-5B122536226C}">
      <dgm:prSet/>
      <dgm:spPr/>
      <dgm:t>
        <a:bodyPr/>
        <a:lstStyle/>
        <a:p>
          <a:endParaRPr lang="en-US"/>
        </a:p>
      </dgm:t>
    </dgm:pt>
    <dgm:pt modelId="{8000B816-6B16-4DF4-8E51-8F8E8F723F0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4 Investigations on Hold</a:t>
          </a:r>
        </a:p>
      </dgm:t>
    </dgm:pt>
    <dgm:pt modelId="{2C030EC5-3712-4F52-AEB6-D532451C4D20}" type="parTrans" cxnId="{6050B80A-182D-4AFB-99C6-1315FB8BE129}">
      <dgm:prSet/>
      <dgm:spPr/>
      <dgm:t>
        <a:bodyPr/>
        <a:lstStyle/>
        <a:p>
          <a:endParaRPr lang="en-US"/>
        </a:p>
      </dgm:t>
    </dgm:pt>
    <dgm:pt modelId="{6EE2FAB9-6FF9-463E-8369-F236BAFE401A}" type="sibTrans" cxnId="{6050B80A-182D-4AFB-99C6-1315FB8BE129}">
      <dgm:prSet/>
      <dgm:spPr/>
      <dgm:t>
        <a:bodyPr/>
        <a:lstStyle/>
        <a:p>
          <a:endParaRPr lang="en-US"/>
        </a:p>
      </dgm:t>
    </dgm:pt>
    <dgm:pt modelId="{9F04263E-9E2E-48E8-A961-362EBCFB87B0}" type="pres">
      <dgm:prSet presAssocID="{D3239961-065E-4B18-B9C6-9C4A475B1821}" presName="root" presStyleCnt="0">
        <dgm:presLayoutVars>
          <dgm:dir/>
          <dgm:resizeHandles val="exact"/>
        </dgm:presLayoutVars>
      </dgm:prSet>
      <dgm:spPr/>
    </dgm:pt>
    <dgm:pt modelId="{448E4259-4356-4C58-B4ED-DFE88F93D62D}" type="pres">
      <dgm:prSet presAssocID="{C5CEA1CA-A368-49DF-B544-16FAED472A7B}" presName="compNode" presStyleCnt="0"/>
      <dgm:spPr/>
    </dgm:pt>
    <dgm:pt modelId="{468330A0-21AE-44AB-852F-7FD6BCB5FD42}" type="pres">
      <dgm:prSet presAssocID="{C5CEA1CA-A368-49DF-B544-16FAED472A7B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2C90E2B6-3300-405C-BE10-ACD2266570E0}" type="pres">
      <dgm:prSet presAssocID="{C5CEA1CA-A368-49DF-B544-16FAED472A7B}" presName="iconSpace" presStyleCnt="0"/>
      <dgm:spPr/>
    </dgm:pt>
    <dgm:pt modelId="{C118B5E9-0376-4CC4-9EBF-1CE1F50F3925}" type="pres">
      <dgm:prSet presAssocID="{C5CEA1CA-A368-49DF-B544-16FAED472A7B}" presName="parTx" presStyleLbl="revTx" presStyleIdx="0" presStyleCnt="4">
        <dgm:presLayoutVars>
          <dgm:chMax val="0"/>
          <dgm:chPref val="0"/>
        </dgm:presLayoutVars>
      </dgm:prSet>
      <dgm:spPr/>
    </dgm:pt>
    <dgm:pt modelId="{BC5D3EED-DFA0-4428-9EFA-4EB8BDE5A5A8}" type="pres">
      <dgm:prSet presAssocID="{C5CEA1CA-A368-49DF-B544-16FAED472A7B}" presName="txSpace" presStyleCnt="0"/>
      <dgm:spPr/>
    </dgm:pt>
    <dgm:pt modelId="{A5109EC3-E85F-43FB-8E4A-F768D9E8828A}" type="pres">
      <dgm:prSet presAssocID="{C5CEA1CA-A368-49DF-B544-16FAED472A7B}" presName="desTx" presStyleLbl="revTx" presStyleIdx="1" presStyleCnt="4">
        <dgm:presLayoutVars/>
      </dgm:prSet>
      <dgm:spPr/>
    </dgm:pt>
    <dgm:pt modelId="{12DD959A-B50E-447D-9254-1E704CC78D88}" type="pres">
      <dgm:prSet presAssocID="{165A8EE0-1774-4B6C-9C04-F0767F32C67F}" presName="sibTrans" presStyleCnt="0"/>
      <dgm:spPr/>
    </dgm:pt>
    <dgm:pt modelId="{AF7FDF61-19CA-47DC-BF37-40DB0DF0DE3B}" type="pres">
      <dgm:prSet presAssocID="{8686FAAF-CEEF-4780-A5F0-E7041EDFC4F4}" presName="compNode" presStyleCnt="0"/>
      <dgm:spPr/>
    </dgm:pt>
    <dgm:pt modelId="{E8A52699-E119-42E1-96D4-CF2C285442E1}" type="pres">
      <dgm:prSet presAssocID="{8686FAAF-CEEF-4780-A5F0-E7041EDFC4F4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croscope"/>
        </a:ext>
      </dgm:extLst>
    </dgm:pt>
    <dgm:pt modelId="{D46DA369-6DCC-43FF-B939-79E439171579}" type="pres">
      <dgm:prSet presAssocID="{8686FAAF-CEEF-4780-A5F0-E7041EDFC4F4}" presName="iconSpace" presStyleCnt="0"/>
      <dgm:spPr/>
    </dgm:pt>
    <dgm:pt modelId="{894523D5-9637-4CC5-B68A-A116CCBD5B81}" type="pres">
      <dgm:prSet presAssocID="{8686FAAF-CEEF-4780-A5F0-E7041EDFC4F4}" presName="parTx" presStyleLbl="revTx" presStyleIdx="2" presStyleCnt="4">
        <dgm:presLayoutVars>
          <dgm:chMax val="0"/>
          <dgm:chPref val="0"/>
        </dgm:presLayoutVars>
      </dgm:prSet>
      <dgm:spPr/>
    </dgm:pt>
    <dgm:pt modelId="{AA3114A8-C41B-4965-9356-44F77A9733F6}" type="pres">
      <dgm:prSet presAssocID="{8686FAAF-CEEF-4780-A5F0-E7041EDFC4F4}" presName="txSpace" presStyleCnt="0"/>
      <dgm:spPr/>
    </dgm:pt>
    <dgm:pt modelId="{476350DB-120D-405A-8846-F3DDD7D70D85}" type="pres">
      <dgm:prSet presAssocID="{8686FAAF-CEEF-4780-A5F0-E7041EDFC4F4}" presName="desTx" presStyleLbl="revTx" presStyleIdx="3" presStyleCnt="4">
        <dgm:presLayoutVars/>
      </dgm:prSet>
      <dgm:spPr/>
    </dgm:pt>
  </dgm:ptLst>
  <dgm:cxnLst>
    <dgm:cxn modelId="{6050B80A-182D-4AFB-99C6-1315FB8BE129}" srcId="{8686FAAF-CEEF-4780-A5F0-E7041EDFC4F4}" destId="{8000B816-6B16-4DF4-8E51-8F8E8F723F03}" srcOrd="1" destOrd="0" parTransId="{2C030EC5-3712-4F52-AEB6-D532451C4D20}" sibTransId="{6EE2FAB9-6FF9-463E-8369-F236BAFE401A}"/>
    <dgm:cxn modelId="{8C8F5D16-F130-45B7-A6D6-5B122536226C}" srcId="{8686FAAF-CEEF-4780-A5F0-E7041EDFC4F4}" destId="{6B550B46-14A2-4E9B-87EE-CD9ACA239B42}" srcOrd="0" destOrd="0" parTransId="{5E6D3C43-EA0C-4BAD-8877-8311BFF8D81F}" sibTransId="{100DC217-F6C1-4A21-B26C-78B8647C0556}"/>
    <dgm:cxn modelId="{DE151E1C-3220-4E58-80BA-C022EF8BCF57}" srcId="{D3239961-065E-4B18-B9C6-9C4A475B1821}" destId="{C5CEA1CA-A368-49DF-B544-16FAED472A7B}" srcOrd="0" destOrd="0" parTransId="{FDF0968A-4456-4D1F-A7DF-27B592979C31}" sibTransId="{165A8EE0-1774-4B6C-9C04-F0767F32C67F}"/>
    <dgm:cxn modelId="{B9935A1E-6C83-4C04-8636-2ACCDC07D73C}" srcId="{C5CEA1CA-A368-49DF-B544-16FAED472A7B}" destId="{8C53ED54-13B9-4BBA-A3CF-038380DD9465}" srcOrd="0" destOrd="0" parTransId="{4A4FCBC4-00C1-489A-A0A0-F14B43835B76}" sibTransId="{B593A3F9-1D8A-40E9-B8C9-47FE8D471A8F}"/>
    <dgm:cxn modelId="{25EE9C89-3EC3-4CEE-AE87-12541907ABAC}" type="presOf" srcId="{D3239961-065E-4B18-B9C6-9C4A475B1821}" destId="{9F04263E-9E2E-48E8-A961-362EBCFB87B0}" srcOrd="0" destOrd="0" presId="urn:microsoft.com/office/officeart/2018/5/layout/CenteredIconLabelDescriptionList"/>
    <dgm:cxn modelId="{2B78B5A9-0F03-458B-B410-875CC5E2277A}" srcId="{D3239961-065E-4B18-B9C6-9C4A475B1821}" destId="{8686FAAF-CEEF-4780-A5F0-E7041EDFC4F4}" srcOrd="1" destOrd="0" parTransId="{8F8700DC-A3BC-432B-BE97-BAA317C4E15C}" sibTransId="{60CD5860-0D67-4F77-B486-9738E185B1CB}"/>
    <dgm:cxn modelId="{517690B8-A3AC-4699-88E6-1322FDBAE221}" type="presOf" srcId="{6B550B46-14A2-4E9B-87EE-CD9ACA239B42}" destId="{476350DB-120D-405A-8846-F3DDD7D70D85}" srcOrd="0" destOrd="0" presId="urn:microsoft.com/office/officeart/2018/5/layout/CenteredIconLabelDescriptionList"/>
    <dgm:cxn modelId="{2FA211C9-C8F6-46DD-8B35-EFF9815AF334}" type="presOf" srcId="{C5CEA1CA-A368-49DF-B544-16FAED472A7B}" destId="{C118B5E9-0376-4CC4-9EBF-1CE1F50F3925}" srcOrd="0" destOrd="0" presId="urn:microsoft.com/office/officeart/2018/5/layout/CenteredIconLabelDescriptionList"/>
    <dgm:cxn modelId="{3FF532C9-12A2-46A8-87D1-AC99263D306A}" srcId="{C5CEA1CA-A368-49DF-B544-16FAED472A7B}" destId="{2867F34C-197D-4516-8861-214E50035ECD}" srcOrd="1" destOrd="0" parTransId="{2DBD4378-3A42-4B18-B04E-AC12962D2C62}" sibTransId="{788C771D-EA30-4A36-846B-5C4376D1630C}"/>
    <dgm:cxn modelId="{752957D1-E734-46DB-9B90-EAC9957A0477}" type="presOf" srcId="{8C53ED54-13B9-4BBA-A3CF-038380DD9465}" destId="{A5109EC3-E85F-43FB-8E4A-F768D9E8828A}" srcOrd="0" destOrd="0" presId="urn:microsoft.com/office/officeart/2018/5/layout/CenteredIconLabelDescriptionList"/>
    <dgm:cxn modelId="{298D16E4-F504-444D-92E7-E62B12B53921}" type="presOf" srcId="{8686FAAF-CEEF-4780-A5F0-E7041EDFC4F4}" destId="{894523D5-9637-4CC5-B68A-A116CCBD5B81}" srcOrd="0" destOrd="0" presId="urn:microsoft.com/office/officeart/2018/5/layout/CenteredIconLabelDescriptionList"/>
    <dgm:cxn modelId="{10B2B3EC-E0D7-46C8-945C-5FC7A7D9A42D}" type="presOf" srcId="{8000B816-6B16-4DF4-8E51-8F8E8F723F03}" destId="{476350DB-120D-405A-8846-F3DDD7D70D85}" srcOrd="0" destOrd="1" presId="urn:microsoft.com/office/officeart/2018/5/layout/CenteredIconLabelDescriptionList"/>
    <dgm:cxn modelId="{2BF740F4-1999-423A-B169-ECA3B32057D9}" type="presOf" srcId="{2867F34C-197D-4516-8861-214E50035ECD}" destId="{A5109EC3-E85F-43FB-8E4A-F768D9E8828A}" srcOrd="0" destOrd="1" presId="urn:microsoft.com/office/officeart/2018/5/layout/CenteredIconLabelDescriptionList"/>
    <dgm:cxn modelId="{239C1DCF-D081-405B-81DD-DCE78EAC45C5}" type="presParOf" srcId="{9F04263E-9E2E-48E8-A961-362EBCFB87B0}" destId="{448E4259-4356-4C58-B4ED-DFE88F93D62D}" srcOrd="0" destOrd="0" presId="urn:microsoft.com/office/officeart/2018/5/layout/CenteredIconLabelDescriptionList"/>
    <dgm:cxn modelId="{4E0686C9-1B97-4C80-94DF-929B8110DA92}" type="presParOf" srcId="{448E4259-4356-4C58-B4ED-DFE88F93D62D}" destId="{468330A0-21AE-44AB-852F-7FD6BCB5FD42}" srcOrd="0" destOrd="0" presId="urn:microsoft.com/office/officeart/2018/5/layout/CenteredIconLabelDescriptionList"/>
    <dgm:cxn modelId="{3EA0B0BD-91C2-4A98-AA42-8374744C76D9}" type="presParOf" srcId="{448E4259-4356-4C58-B4ED-DFE88F93D62D}" destId="{2C90E2B6-3300-405C-BE10-ACD2266570E0}" srcOrd="1" destOrd="0" presId="urn:microsoft.com/office/officeart/2018/5/layout/CenteredIconLabelDescriptionList"/>
    <dgm:cxn modelId="{6F12F9A9-8D5A-4889-9E40-D0A2AC86F1C3}" type="presParOf" srcId="{448E4259-4356-4C58-B4ED-DFE88F93D62D}" destId="{C118B5E9-0376-4CC4-9EBF-1CE1F50F3925}" srcOrd="2" destOrd="0" presId="urn:microsoft.com/office/officeart/2018/5/layout/CenteredIconLabelDescriptionList"/>
    <dgm:cxn modelId="{F6D6B03E-C143-413D-8C3B-7F7E681C49C5}" type="presParOf" srcId="{448E4259-4356-4C58-B4ED-DFE88F93D62D}" destId="{BC5D3EED-DFA0-4428-9EFA-4EB8BDE5A5A8}" srcOrd="3" destOrd="0" presId="urn:microsoft.com/office/officeart/2018/5/layout/CenteredIconLabelDescriptionList"/>
    <dgm:cxn modelId="{D63920B6-C9CB-4C60-8D48-91BAE1CEEA10}" type="presParOf" srcId="{448E4259-4356-4C58-B4ED-DFE88F93D62D}" destId="{A5109EC3-E85F-43FB-8E4A-F768D9E8828A}" srcOrd="4" destOrd="0" presId="urn:microsoft.com/office/officeart/2018/5/layout/CenteredIconLabelDescriptionList"/>
    <dgm:cxn modelId="{EB1F154E-1672-4FDC-9D1B-B18DE4383C2F}" type="presParOf" srcId="{9F04263E-9E2E-48E8-A961-362EBCFB87B0}" destId="{12DD959A-B50E-447D-9254-1E704CC78D88}" srcOrd="1" destOrd="0" presId="urn:microsoft.com/office/officeart/2018/5/layout/CenteredIconLabelDescriptionList"/>
    <dgm:cxn modelId="{BB8ABA0C-D2E8-4BD0-A174-93E372812CC9}" type="presParOf" srcId="{9F04263E-9E2E-48E8-A961-362EBCFB87B0}" destId="{AF7FDF61-19CA-47DC-BF37-40DB0DF0DE3B}" srcOrd="2" destOrd="0" presId="urn:microsoft.com/office/officeart/2018/5/layout/CenteredIconLabelDescriptionList"/>
    <dgm:cxn modelId="{8C4B2FBC-8F91-48CB-864C-B866E0A538F8}" type="presParOf" srcId="{AF7FDF61-19CA-47DC-BF37-40DB0DF0DE3B}" destId="{E8A52699-E119-42E1-96D4-CF2C285442E1}" srcOrd="0" destOrd="0" presId="urn:microsoft.com/office/officeart/2018/5/layout/CenteredIconLabelDescriptionList"/>
    <dgm:cxn modelId="{6C2E5B6E-3090-415C-8171-79FB95E9C4A5}" type="presParOf" srcId="{AF7FDF61-19CA-47DC-BF37-40DB0DF0DE3B}" destId="{D46DA369-6DCC-43FF-B939-79E439171579}" srcOrd="1" destOrd="0" presId="urn:microsoft.com/office/officeart/2018/5/layout/CenteredIconLabelDescriptionList"/>
    <dgm:cxn modelId="{305E8451-20D8-4C6B-A7CD-BB82A10CDFE7}" type="presParOf" srcId="{AF7FDF61-19CA-47DC-BF37-40DB0DF0DE3B}" destId="{894523D5-9637-4CC5-B68A-A116CCBD5B81}" srcOrd="2" destOrd="0" presId="urn:microsoft.com/office/officeart/2018/5/layout/CenteredIconLabelDescriptionList"/>
    <dgm:cxn modelId="{D32F2D4F-BA48-4AEF-9EA8-652DBB386A14}" type="presParOf" srcId="{AF7FDF61-19CA-47DC-BF37-40DB0DF0DE3B}" destId="{AA3114A8-C41B-4965-9356-44F77A9733F6}" srcOrd="3" destOrd="0" presId="urn:microsoft.com/office/officeart/2018/5/layout/CenteredIconLabelDescriptionList"/>
    <dgm:cxn modelId="{D00B701B-4E2B-48D8-8204-5E1E3370E1C9}" type="presParOf" srcId="{AF7FDF61-19CA-47DC-BF37-40DB0DF0DE3B}" destId="{476350DB-120D-405A-8846-F3DDD7D70D85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05EB07F-9222-49FD-A469-CF333C5046AD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50FE11D-0519-4F4A-989F-A173BBEF6AAB}">
      <dgm:prSet/>
      <dgm:spPr/>
      <dgm:t>
        <a:bodyPr/>
        <a:lstStyle/>
        <a:p>
          <a:r>
            <a:rPr lang="en-US"/>
            <a:t>Maintain Budget</a:t>
          </a:r>
        </a:p>
      </dgm:t>
    </dgm:pt>
    <dgm:pt modelId="{677BF390-BCDB-4633-93D2-A096C1D1EB67}" type="parTrans" cxnId="{DFE63BE3-3AE7-4B19-AA14-CFEB11AF746B}">
      <dgm:prSet/>
      <dgm:spPr/>
      <dgm:t>
        <a:bodyPr/>
        <a:lstStyle/>
        <a:p>
          <a:endParaRPr lang="en-US"/>
        </a:p>
      </dgm:t>
    </dgm:pt>
    <dgm:pt modelId="{80A33EEE-38C5-412E-B32A-6A08139E63B6}" type="sibTrans" cxnId="{DFE63BE3-3AE7-4B19-AA14-CFEB11AF746B}">
      <dgm:prSet/>
      <dgm:spPr/>
      <dgm:t>
        <a:bodyPr/>
        <a:lstStyle/>
        <a:p>
          <a:endParaRPr lang="en-US"/>
        </a:p>
      </dgm:t>
    </dgm:pt>
    <dgm:pt modelId="{7ABBC01A-B126-4023-99DE-6F00066DC845}">
      <dgm:prSet/>
      <dgm:spPr/>
      <dgm:t>
        <a:bodyPr/>
        <a:lstStyle/>
        <a:p>
          <a:r>
            <a:rPr lang="en-US" dirty="0"/>
            <a:t>1.5 Modified Positions Become Permanent Using Existing Resources $0 ask </a:t>
          </a:r>
        </a:p>
      </dgm:t>
    </dgm:pt>
    <dgm:pt modelId="{DBC71F7F-7553-4969-8729-C45982E79425}" type="parTrans" cxnId="{E9AAE5CA-5F47-4192-AF57-49C0FAC36AD4}">
      <dgm:prSet/>
      <dgm:spPr/>
      <dgm:t>
        <a:bodyPr/>
        <a:lstStyle/>
        <a:p>
          <a:endParaRPr lang="en-US"/>
        </a:p>
      </dgm:t>
    </dgm:pt>
    <dgm:pt modelId="{B3F66D9F-2661-473C-BC6A-FD36C0C1FAF9}" type="sibTrans" cxnId="{E9AAE5CA-5F47-4192-AF57-49C0FAC36AD4}">
      <dgm:prSet/>
      <dgm:spPr/>
      <dgm:t>
        <a:bodyPr/>
        <a:lstStyle/>
        <a:p>
          <a:endParaRPr lang="en-US"/>
        </a:p>
      </dgm:t>
    </dgm:pt>
    <dgm:pt modelId="{763B0820-456B-49F5-B17D-093F9D6ED571}" type="pres">
      <dgm:prSet presAssocID="{405EB07F-9222-49FD-A469-CF333C5046A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C8D3D59-5128-4445-851C-AE08D8762B4E}" type="pres">
      <dgm:prSet presAssocID="{B50FE11D-0519-4F4A-989F-A173BBEF6AAB}" presName="hierRoot1" presStyleCnt="0"/>
      <dgm:spPr/>
    </dgm:pt>
    <dgm:pt modelId="{B28A0EC0-B688-4151-9DC2-EFE18C4D7B25}" type="pres">
      <dgm:prSet presAssocID="{B50FE11D-0519-4F4A-989F-A173BBEF6AAB}" presName="composite" presStyleCnt="0"/>
      <dgm:spPr/>
    </dgm:pt>
    <dgm:pt modelId="{850E9464-4850-45B5-A0E9-64E48629C93F}" type="pres">
      <dgm:prSet presAssocID="{B50FE11D-0519-4F4A-989F-A173BBEF6AAB}" presName="background" presStyleLbl="node0" presStyleIdx="0" presStyleCnt="2"/>
      <dgm:spPr/>
    </dgm:pt>
    <dgm:pt modelId="{C12E0558-53A3-49DE-8797-0A8FCEADED6D}" type="pres">
      <dgm:prSet presAssocID="{B50FE11D-0519-4F4A-989F-A173BBEF6AAB}" presName="text" presStyleLbl="fgAcc0" presStyleIdx="0" presStyleCnt="2">
        <dgm:presLayoutVars>
          <dgm:chPref val="3"/>
        </dgm:presLayoutVars>
      </dgm:prSet>
      <dgm:spPr/>
    </dgm:pt>
    <dgm:pt modelId="{F8B1D7BC-4959-4AF4-89AE-FD3ACD70BD47}" type="pres">
      <dgm:prSet presAssocID="{B50FE11D-0519-4F4A-989F-A173BBEF6AAB}" presName="hierChild2" presStyleCnt="0"/>
      <dgm:spPr/>
    </dgm:pt>
    <dgm:pt modelId="{A1E6E2E5-D4B5-4FE3-85D4-F7274135746C}" type="pres">
      <dgm:prSet presAssocID="{7ABBC01A-B126-4023-99DE-6F00066DC845}" presName="hierRoot1" presStyleCnt="0"/>
      <dgm:spPr/>
    </dgm:pt>
    <dgm:pt modelId="{4A77D7DA-623F-437A-8585-8CF518AB74EE}" type="pres">
      <dgm:prSet presAssocID="{7ABBC01A-B126-4023-99DE-6F00066DC845}" presName="composite" presStyleCnt="0"/>
      <dgm:spPr/>
    </dgm:pt>
    <dgm:pt modelId="{42DAFE59-D1DF-4BAB-849F-000F0C92EAE0}" type="pres">
      <dgm:prSet presAssocID="{7ABBC01A-B126-4023-99DE-6F00066DC845}" presName="background" presStyleLbl="node0" presStyleIdx="1" presStyleCnt="2"/>
      <dgm:spPr/>
    </dgm:pt>
    <dgm:pt modelId="{E2762C7F-FFFC-4E67-90CC-4843C315B9CD}" type="pres">
      <dgm:prSet presAssocID="{7ABBC01A-B126-4023-99DE-6F00066DC845}" presName="text" presStyleLbl="fgAcc0" presStyleIdx="1" presStyleCnt="2">
        <dgm:presLayoutVars>
          <dgm:chPref val="3"/>
        </dgm:presLayoutVars>
      </dgm:prSet>
      <dgm:spPr/>
    </dgm:pt>
    <dgm:pt modelId="{BDDA0B19-31ED-4294-BEE9-65714FAD6DB8}" type="pres">
      <dgm:prSet presAssocID="{7ABBC01A-B126-4023-99DE-6F00066DC845}" presName="hierChild2" presStyleCnt="0"/>
      <dgm:spPr/>
    </dgm:pt>
  </dgm:ptLst>
  <dgm:cxnLst>
    <dgm:cxn modelId="{16116594-5E3C-4178-8F28-5FF67E93E92D}" type="presOf" srcId="{B50FE11D-0519-4F4A-989F-A173BBEF6AAB}" destId="{C12E0558-53A3-49DE-8797-0A8FCEADED6D}" srcOrd="0" destOrd="0" presId="urn:microsoft.com/office/officeart/2005/8/layout/hierarchy1"/>
    <dgm:cxn modelId="{54BD2DB1-487F-498B-81E0-866FF9C77943}" type="presOf" srcId="{405EB07F-9222-49FD-A469-CF333C5046AD}" destId="{763B0820-456B-49F5-B17D-093F9D6ED571}" srcOrd="0" destOrd="0" presId="urn:microsoft.com/office/officeart/2005/8/layout/hierarchy1"/>
    <dgm:cxn modelId="{E9AAE5CA-5F47-4192-AF57-49C0FAC36AD4}" srcId="{405EB07F-9222-49FD-A469-CF333C5046AD}" destId="{7ABBC01A-B126-4023-99DE-6F00066DC845}" srcOrd="1" destOrd="0" parTransId="{DBC71F7F-7553-4969-8729-C45982E79425}" sibTransId="{B3F66D9F-2661-473C-BC6A-FD36C0C1FAF9}"/>
    <dgm:cxn modelId="{478700D1-04FE-459F-9D22-17502D2731BE}" type="presOf" srcId="{7ABBC01A-B126-4023-99DE-6F00066DC845}" destId="{E2762C7F-FFFC-4E67-90CC-4843C315B9CD}" srcOrd="0" destOrd="0" presId="urn:microsoft.com/office/officeart/2005/8/layout/hierarchy1"/>
    <dgm:cxn modelId="{DFE63BE3-3AE7-4B19-AA14-CFEB11AF746B}" srcId="{405EB07F-9222-49FD-A469-CF333C5046AD}" destId="{B50FE11D-0519-4F4A-989F-A173BBEF6AAB}" srcOrd="0" destOrd="0" parTransId="{677BF390-BCDB-4633-93D2-A096C1D1EB67}" sibTransId="{80A33EEE-38C5-412E-B32A-6A08139E63B6}"/>
    <dgm:cxn modelId="{6FF5BD1D-065A-4A1A-BC56-78707B7FC7A2}" type="presParOf" srcId="{763B0820-456B-49F5-B17D-093F9D6ED571}" destId="{FC8D3D59-5128-4445-851C-AE08D8762B4E}" srcOrd="0" destOrd="0" presId="urn:microsoft.com/office/officeart/2005/8/layout/hierarchy1"/>
    <dgm:cxn modelId="{11FAD2F3-9B66-40F5-8912-9AE86EC8F2AE}" type="presParOf" srcId="{FC8D3D59-5128-4445-851C-AE08D8762B4E}" destId="{B28A0EC0-B688-4151-9DC2-EFE18C4D7B25}" srcOrd="0" destOrd="0" presId="urn:microsoft.com/office/officeart/2005/8/layout/hierarchy1"/>
    <dgm:cxn modelId="{9D19B0F4-E073-40B7-8E31-0A7555E4B5F3}" type="presParOf" srcId="{B28A0EC0-B688-4151-9DC2-EFE18C4D7B25}" destId="{850E9464-4850-45B5-A0E9-64E48629C93F}" srcOrd="0" destOrd="0" presId="urn:microsoft.com/office/officeart/2005/8/layout/hierarchy1"/>
    <dgm:cxn modelId="{54BB558D-1825-44C7-A456-F58CCE05399C}" type="presParOf" srcId="{B28A0EC0-B688-4151-9DC2-EFE18C4D7B25}" destId="{C12E0558-53A3-49DE-8797-0A8FCEADED6D}" srcOrd="1" destOrd="0" presId="urn:microsoft.com/office/officeart/2005/8/layout/hierarchy1"/>
    <dgm:cxn modelId="{486E662F-2C5D-47B3-BC0F-2C6605411B24}" type="presParOf" srcId="{FC8D3D59-5128-4445-851C-AE08D8762B4E}" destId="{F8B1D7BC-4959-4AF4-89AE-FD3ACD70BD47}" srcOrd="1" destOrd="0" presId="urn:microsoft.com/office/officeart/2005/8/layout/hierarchy1"/>
    <dgm:cxn modelId="{DBBDC014-13FA-44F3-8DBF-C129D1934EB7}" type="presParOf" srcId="{763B0820-456B-49F5-B17D-093F9D6ED571}" destId="{A1E6E2E5-D4B5-4FE3-85D4-F7274135746C}" srcOrd="1" destOrd="0" presId="urn:microsoft.com/office/officeart/2005/8/layout/hierarchy1"/>
    <dgm:cxn modelId="{A12EB1B7-3502-41D8-BCCA-78A1F00553BA}" type="presParOf" srcId="{A1E6E2E5-D4B5-4FE3-85D4-F7274135746C}" destId="{4A77D7DA-623F-437A-8585-8CF518AB74EE}" srcOrd="0" destOrd="0" presId="urn:microsoft.com/office/officeart/2005/8/layout/hierarchy1"/>
    <dgm:cxn modelId="{C87CF382-6D75-4334-B93A-8D1A3AD8749F}" type="presParOf" srcId="{4A77D7DA-623F-437A-8585-8CF518AB74EE}" destId="{42DAFE59-D1DF-4BAB-849F-000F0C92EAE0}" srcOrd="0" destOrd="0" presId="urn:microsoft.com/office/officeart/2005/8/layout/hierarchy1"/>
    <dgm:cxn modelId="{019DCA62-CEFA-4F15-92B8-14603AB1CD37}" type="presParOf" srcId="{4A77D7DA-623F-437A-8585-8CF518AB74EE}" destId="{E2762C7F-FFFC-4E67-90CC-4843C315B9CD}" srcOrd="1" destOrd="0" presId="urn:microsoft.com/office/officeart/2005/8/layout/hierarchy1"/>
    <dgm:cxn modelId="{F5D0B96D-BAD0-4BC0-B0AC-7BDA0E2E13CE}" type="presParOf" srcId="{A1E6E2E5-D4B5-4FE3-85D4-F7274135746C}" destId="{BDDA0B19-31ED-4294-BEE9-65714FAD6DB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6657CB-037C-429A-B4A0-2892E0987DEA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6BB9343-63D6-4F34-9EAD-C5212DB64179}">
      <dgm:prSet/>
      <dgm:spPr/>
      <dgm:t>
        <a:bodyPr/>
        <a:lstStyle/>
        <a:p>
          <a:r>
            <a:rPr lang="en-US" dirty="0"/>
            <a:t>Establish Basic and Advanced Qualification and Training Standards for Employment</a:t>
          </a:r>
        </a:p>
      </dgm:t>
    </dgm:pt>
    <dgm:pt modelId="{0968DDE6-6F3B-462A-9BBE-FD25C8F58E9B}" type="parTrans" cxnId="{F2925DA2-7BFA-4617-B77B-04A6D8F2EB94}">
      <dgm:prSet/>
      <dgm:spPr/>
      <dgm:t>
        <a:bodyPr/>
        <a:lstStyle/>
        <a:p>
          <a:endParaRPr lang="en-US"/>
        </a:p>
      </dgm:t>
    </dgm:pt>
    <dgm:pt modelId="{BBDBAEE9-AC72-4E8A-B950-BA8AFA33807B}" type="sibTrans" cxnId="{F2925DA2-7BFA-4617-B77B-04A6D8F2EB94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C7F5F6D6-7051-4598-B9EB-3FABB8FBCAB7}">
      <dgm:prSet/>
      <dgm:spPr/>
      <dgm:t>
        <a:bodyPr/>
        <a:lstStyle/>
        <a:p>
          <a:r>
            <a:rPr lang="en-US" dirty="0"/>
            <a:t>Approve Training and Provide for the Certification of Public Safety Officers </a:t>
          </a:r>
        </a:p>
      </dgm:t>
    </dgm:pt>
    <dgm:pt modelId="{3D63CC90-8E7A-45BC-BE04-5B2E1A38782D}" type="parTrans" cxnId="{D65CCFBD-EBBD-4A56-8DF0-B0B67C37A317}">
      <dgm:prSet/>
      <dgm:spPr/>
      <dgm:t>
        <a:bodyPr/>
        <a:lstStyle/>
        <a:p>
          <a:endParaRPr lang="en-US"/>
        </a:p>
      </dgm:t>
    </dgm:pt>
    <dgm:pt modelId="{7EC171E7-0379-4D36-954C-BB1EC2E2D4B9}" type="sibTrans" cxnId="{D65CCFBD-EBBD-4A56-8DF0-B0B67C37A317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BB5F3706-E1B5-49C4-ABC8-559EB995A91B}">
      <dgm:prSet/>
      <dgm:spPr/>
      <dgm:t>
        <a:bodyPr/>
        <a:lstStyle/>
        <a:p>
          <a:r>
            <a:rPr lang="en-US" dirty="0"/>
            <a:t>Suspension or Revocation of Certification of Public Safety Officers</a:t>
          </a:r>
        </a:p>
      </dgm:t>
    </dgm:pt>
    <dgm:pt modelId="{67334C6F-CCBB-4049-A677-6166BB8DA64E}" type="parTrans" cxnId="{5823B446-7258-4FE4-AD30-AD2DE78C4B2C}">
      <dgm:prSet/>
      <dgm:spPr/>
      <dgm:t>
        <a:bodyPr/>
        <a:lstStyle/>
        <a:p>
          <a:endParaRPr lang="en-US"/>
        </a:p>
      </dgm:t>
    </dgm:pt>
    <dgm:pt modelId="{2467D429-D683-4085-B1E6-1E50AAAC77C9}" type="sibTrans" cxnId="{5823B446-7258-4FE4-AD30-AD2DE78C4B2C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46D4AA87-092D-4D1C-8549-31B489BCE5FD}" type="pres">
      <dgm:prSet presAssocID="{496657CB-037C-429A-B4A0-2892E0987DEA}" presName="Name0" presStyleCnt="0">
        <dgm:presLayoutVars>
          <dgm:animLvl val="lvl"/>
          <dgm:resizeHandles val="exact"/>
        </dgm:presLayoutVars>
      </dgm:prSet>
      <dgm:spPr/>
    </dgm:pt>
    <dgm:pt modelId="{68E65EE9-263E-47BA-9717-49F3FED80A42}" type="pres">
      <dgm:prSet presAssocID="{D6BB9343-63D6-4F34-9EAD-C5212DB64179}" presName="compositeNode" presStyleCnt="0">
        <dgm:presLayoutVars>
          <dgm:bulletEnabled val="1"/>
        </dgm:presLayoutVars>
      </dgm:prSet>
      <dgm:spPr/>
    </dgm:pt>
    <dgm:pt modelId="{32A6D437-7EA8-40FE-A20F-A46E5C8C70EF}" type="pres">
      <dgm:prSet presAssocID="{D6BB9343-63D6-4F34-9EAD-C5212DB64179}" presName="bgRect" presStyleLbl="bgAccFollowNode1" presStyleIdx="0" presStyleCnt="3"/>
      <dgm:spPr/>
    </dgm:pt>
    <dgm:pt modelId="{27533887-93EF-4AF8-BA79-D2F646B19D12}" type="pres">
      <dgm:prSet presAssocID="{BBDBAEE9-AC72-4E8A-B950-BA8AFA33807B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18072A3C-BF09-4CAA-B1E5-E4EF9B1CC898}" type="pres">
      <dgm:prSet presAssocID="{D6BB9343-63D6-4F34-9EAD-C5212DB64179}" presName="bottomLine" presStyleLbl="alignNode1" presStyleIdx="1" presStyleCnt="6">
        <dgm:presLayoutVars/>
      </dgm:prSet>
      <dgm:spPr/>
    </dgm:pt>
    <dgm:pt modelId="{183D1BE6-AF8D-4BE3-AA20-C982C2EC3693}" type="pres">
      <dgm:prSet presAssocID="{D6BB9343-63D6-4F34-9EAD-C5212DB64179}" presName="nodeText" presStyleLbl="bgAccFollowNode1" presStyleIdx="0" presStyleCnt="3">
        <dgm:presLayoutVars>
          <dgm:bulletEnabled val="1"/>
        </dgm:presLayoutVars>
      </dgm:prSet>
      <dgm:spPr/>
    </dgm:pt>
    <dgm:pt modelId="{7D328A9B-66D4-4C26-BDCE-EA22C65E19E5}" type="pres">
      <dgm:prSet presAssocID="{BBDBAEE9-AC72-4E8A-B950-BA8AFA33807B}" presName="sibTrans" presStyleCnt="0"/>
      <dgm:spPr/>
    </dgm:pt>
    <dgm:pt modelId="{D6748EED-AF08-40B0-A0B1-81936E0FAD13}" type="pres">
      <dgm:prSet presAssocID="{C7F5F6D6-7051-4598-B9EB-3FABB8FBCAB7}" presName="compositeNode" presStyleCnt="0">
        <dgm:presLayoutVars>
          <dgm:bulletEnabled val="1"/>
        </dgm:presLayoutVars>
      </dgm:prSet>
      <dgm:spPr/>
    </dgm:pt>
    <dgm:pt modelId="{99CB541B-FC18-4520-9C1E-5AF9AEF5F59F}" type="pres">
      <dgm:prSet presAssocID="{C7F5F6D6-7051-4598-B9EB-3FABB8FBCAB7}" presName="bgRect" presStyleLbl="bgAccFollowNode1" presStyleIdx="1" presStyleCnt="3"/>
      <dgm:spPr/>
    </dgm:pt>
    <dgm:pt modelId="{51FAD0DB-BF96-4A5A-BDD6-6C52E2DF49C9}" type="pres">
      <dgm:prSet presAssocID="{7EC171E7-0379-4D36-954C-BB1EC2E2D4B9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F87DFFC0-ACC5-468F-AE5E-A2E9BCC45554}" type="pres">
      <dgm:prSet presAssocID="{C7F5F6D6-7051-4598-B9EB-3FABB8FBCAB7}" presName="bottomLine" presStyleLbl="alignNode1" presStyleIdx="3" presStyleCnt="6">
        <dgm:presLayoutVars/>
      </dgm:prSet>
      <dgm:spPr/>
    </dgm:pt>
    <dgm:pt modelId="{7F7EE0CA-34D1-4767-A3A9-D37767FBDF14}" type="pres">
      <dgm:prSet presAssocID="{C7F5F6D6-7051-4598-B9EB-3FABB8FBCAB7}" presName="nodeText" presStyleLbl="bgAccFollowNode1" presStyleIdx="1" presStyleCnt="3">
        <dgm:presLayoutVars>
          <dgm:bulletEnabled val="1"/>
        </dgm:presLayoutVars>
      </dgm:prSet>
      <dgm:spPr/>
    </dgm:pt>
    <dgm:pt modelId="{2F8BE770-E99A-4703-8BAB-E9F3278D8A4A}" type="pres">
      <dgm:prSet presAssocID="{7EC171E7-0379-4D36-954C-BB1EC2E2D4B9}" presName="sibTrans" presStyleCnt="0"/>
      <dgm:spPr/>
    </dgm:pt>
    <dgm:pt modelId="{610C2704-A6AE-418B-8330-597D45E53030}" type="pres">
      <dgm:prSet presAssocID="{BB5F3706-E1B5-49C4-ABC8-559EB995A91B}" presName="compositeNode" presStyleCnt="0">
        <dgm:presLayoutVars>
          <dgm:bulletEnabled val="1"/>
        </dgm:presLayoutVars>
      </dgm:prSet>
      <dgm:spPr/>
    </dgm:pt>
    <dgm:pt modelId="{AFF133C7-009D-44F2-A835-7FD179F8ABEA}" type="pres">
      <dgm:prSet presAssocID="{BB5F3706-E1B5-49C4-ABC8-559EB995A91B}" presName="bgRect" presStyleLbl="bgAccFollowNode1" presStyleIdx="2" presStyleCnt="3"/>
      <dgm:spPr/>
    </dgm:pt>
    <dgm:pt modelId="{621E3480-142B-4E68-879F-D1B4C1420FCE}" type="pres">
      <dgm:prSet presAssocID="{2467D429-D683-4085-B1E6-1E50AAAC77C9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65DB35C7-235C-49F2-AD53-FF590EADDEFE}" type="pres">
      <dgm:prSet presAssocID="{BB5F3706-E1B5-49C4-ABC8-559EB995A91B}" presName="bottomLine" presStyleLbl="alignNode1" presStyleIdx="5" presStyleCnt="6">
        <dgm:presLayoutVars/>
      </dgm:prSet>
      <dgm:spPr/>
    </dgm:pt>
    <dgm:pt modelId="{53F08B54-2EAA-4F9E-9395-16B9F078EDB9}" type="pres">
      <dgm:prSet presAssocID="{BB5F3706-E1B5-49C4-ABC8-559EB995A91B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F3AAA908-DE1B-41A9-A26A-80A8E2841402}" type="presOf" srcId="{D6BB9343-63D6-4F34-9EAD-C5212DB64179}" destId="{32A6D437-7EA8-40FE-A20F-A46E5C8C70EF}" srcOrd="0" destOrd="0" presId="urn:microsoft.com/office/officeart/2016/7/layout/BasicLinearProcessNumbered"/>
    <dgm:cxn modelId="{3C05F909-D224-4337-85FD-0EFF56715932}" type="presOf" srcId="{C7F5F6D6-7051-4598-B9EB-3FABB8FBCAB7}" destId="{7F7EE0CA-34D1-4767-A3A9-D37767FBDF14}" srcOrd="1" destOrd="0" presId="urn:microsoft.com/office/officeart/2016/7/layout/BasicLinearProcessNumbered"/>
    <dgm:cxn modelId="{E5D6EC13-A654-4FDE-AB15-B0859B3634B0}" type="presOf" srcId="{D6BB9343-63D6-4F34-9EAD-C5212DB64179}" destId="{183D1BE6-AF8D-4BE3-AA20-C982C2EC3693}" srcOrd="1" destOrd="0" presId="urn:microsoft.com/office/officeart/2016/7/layout/BasicLinearProcessNumbered"/>
    <dgm:cxn modelId="{743FFF15-539D-4F95-A272-00F5A72BD3F9}" type="presOf" srcId="{BB5F3706-E1B5-49C4-ABC8-559EB995A91B}" destId="{53F08B54-2EAA-4F9E-9395-16B9F078EDB9}" srcOrd="1" destOrd="0" presId="urn:microsoft.com/office/officeart/2016/7/layout/BasicLinearProcessNumbered"/>
    <dgm:cxn modelId="{D8123338-FA4A-402C-A571-CF396FFFF0EA}" type="presOf" srcId="{BBDBAEE9-AC72-4E8A-B950-BA8AFA33807B}" destId="{27533887-93EF-4AF8-BA79-D2F646B19D12}" srcOrd="0" destOrd="0" presId="urn:microsoft.com/office/officeart/2016/7/layout/BasicLinearProcessNumbered"/>
    <dgm:cxn modelId="{30430E64-4860-4FEA-8254-790AE5744BCF}" type="presOf" srcId="{7EC171E7-0379-4D36-954C-BB1EC2E2D4B9}" destId="{51FAD0DB-BF96-4A5A-BDD6-6C52E2DF49C9}" srcOrd="0" destOrd="0" presId="urn:microsoft.com/office/officeart/2016/7/layout/BasicLinearProcessNumbered"/>
    <dgm:cxn modelId="{5823B446-7258-4FE4-AD30-AD2DE78C4B2C}" srcId="{496657CB-037C-429A-B4A0-2892E0987DEA}" destId="{BB5F3706-E1B5-49C4-ABC8-559EB995A91B}" srcOrd="2" destOrd="0" parTransId="{67334C6F-CCBB-4049-A677-6166BB8DA64E}" sibTransId="{2467D429-D683-4085-B1E6-1E50AAAC77C9}"/>
    <dgm:cxn modelId="{9C669F67-1A86-4A56-BEB9-51956DDD0762}" type="presOf" srcId="{2467D429-D683-4085-B1E6-1E50AAAC77C9}" destId="{621E3480-142B-4E68-879F-D1B4C1420FCE}" srcOrd="0" destOrd="0" presId="urn:microsoft.com/office/officeart/2016/7/layout/BasicLinearProcessNumbered"/>
    <dgm:cxn modelId="{5455AB67-A0AA-42EA-9E1A-33C0AE7F6B2E}" type="presOf" srcId="{C7F5F6D6-7051-4598-B9EB-3FABB8FBCAB7}" destId="{99CB541B-FC18-4520-9C1E-5AF9AEF5F59F}" srcOrd="0" destOrd="0" presId="urn:microsoft.com/office/officeart/2016/7/layout/BasicLinearProcessNumbered"/>
    <dgm:cxn modelId="{F2394450-4E20-43E8-86AA-68BBB5C7FD5C}" type="presOf" srcId="{496657CB-037C-429A-B4A0-2892E0987DEA}" destId="{46D4AA87-092D-4D1C-8549-31B489BCE5FD}" srcOrd="0" destOrd="0" presId="urn:microsoft.com/office/officeart/2016/7/layout/BasicLinearProcessNumbered"/>
    <dgm:cxn modelId="{F2925DA2-7BFA-4617-B77B-04A6D8F2EB94}" srcId="{496657CB-037C-429A-B4A0-2892E0987DEA}" destId="{D6BB9343-63D6-4F34-9EAD-C5212DB64179}" srcOrd="0" destOrd="0" parTransId="{0968DDE6-6F3B-462A-9BBE-FD25C8F58E9B}" sibTransId="{BBDBAEE9-AC72-4E8A-B950-BA8AFA33807B}"/>
    <dgm:cxn modelId="{D65CCFBD-EBBD-4A56-8DF0-B0B67C37A317}" srcId="{496657CB-037C-429A-B4A0-2892E0987DEA}" destId="{C7F5F6D6-7051-4598-B9EB-3FABB8FBCAB7}" srcOrd="1" destOrd="0" parTransId="{3D63CC90-8E7A-45BC-BE04-5B2E1A38782D}" sibTransId="{7EC171E7-0379-4D36-954C-BB1EC2E2D4B9}"/>
    <dgm:cxn modelId="{37A9BCC2-17EE-40C3-9340-5B5D7FB45C66}" type="presOf" srcId="{BB5F3706-E1B5-49C4-ABC8-559EB995A91B}" destId="{AFF133C7-009D-44F2-A835-7FD179F8ABEA}" srcOrd="0" destOrd="0" presId="urn:microsoft.com/office/officeart/2016/7/layout/BasicLinearProcessNumbered"/>
    <dgm:cxn modelId="{B3E310E7-F458-4A70-B399-90749F1E6F14}" type="presParOf" srcId="{46D4AA87-092D-4D1C-8549-31B489BCE5FD}" destId="{68E65EE9-263E-47BA-9717-49F3FED80A42}" srcOrd="0" destOrd="0" presId="urn:microsoft.com/office/officeart/2016/7/layout/BasicLinearProcessNumbered"/>
    <dgm:cxn modelId="{4CB6F239-BFA2-4171-9CE0-B153205C8DDB}" type="presParOf" srcId="{68E65EE9-263E-47BA-9717-49F3FED80A42}" destId="{32A6D437-7EA8-40FE-A20F-A46E5C8C70EF}" srcOrd="0" destOrd="0" presId="urn:microsoft.com/office/officeart/2016/7/layout/BasicLinearProcessNumbered"/>
    <dgm:cxn modelId="{7BDA326F-E5B7-426C-9179-0544EA7207C7}" type="presParOf" srcId="{68E65EE9-263E-47BA-9717-49F3FED80A42}" destId="{27533887-93EF-4AF8-BA79-D2F646B19D12}" srcOrd="1" destOrd="0" presId="urn:microsoft.com/office/officeart/2016/7/layout/BasicLinearProcessNumbered"/>
    <dgm:cxn modelId="{B0935BDF-C6FF-4DFE-B507-F2E05C29DB43}" type="presParOf" srcId="{68E65EE9-263E-47BA-9717-49F3FED80A42}" destId="{18072A3C-BF09-4CAA-B1E5-E4EF9B1CC898}" srcOrd="2" destOrd="0" presId="urn:microsoft.com/office/officeart/2016/7/layout/BasicLinearProcessNumbered"/>
    <dgm:cxn modelId="{105E220F-6A59-43AB-9224-7A9DDF0684EC}" type="presParOf" srcId="{68E65EE9-263E-47BA-9717-49F3FED80A42}" destId="{183D1BE6-AF8D-4BE3-AA20-C982C2EC3693}" srcOrd="3" destOrd="0" presId="urn:microsoft.com/office/officeart/2016/7/layout/BasicLinearProcessNumbered"/>
    <dgm:cxn modelId="{145D321E-E3A4-4DD8-B42E-7E56AB9D0F30}" type="presParOf" srcId="{46D4AA87-092D-4D1C-8549-31B489BCE5FD}" destId="{7D328A9B-66D4-4C26-BDCE-EA22C65E19E5}" srcOrd="1" destOrd="0" presId="urn:microsoft.com/office/officeart/2016/7/layout/BasicLinearProcessNumbered"/>
    <dgm:cxn modelId="{4BE29CEB-FCAA-4751-B95D-9F1A1356EB77}" type="presParOf" srcId="{46D4AA87-092D-4D1C-8549-31B489BCE5FD}" destId="{D6748EED-AF08-40B0-A0B1-81936E0FAD13}" srcOrd="2" destOrd="0" presId="urn:microsoft.com/office/officeart/2016/7/layout/BasicLinearProcessNumbered"/>
    <dgm:cxn modelId="{CD2A6207-B236-4A5F-9FE4-16A57D4007F8}" type="presParOf" srcId="{D6748EED-AF08-40B0-A0B1-81936E0FAD13}" destId="{99CB541B-FC18-4520-9C1E-5AF9AEF5F59F}" srcOrd="0" destOrd="0" presId="urn:microsoft.com/office/officeart/2016/7/layout/BasicLinearProcessNumbered"/>
    <dgm:cxn modelId="{795AF630-4009-4C91-B884-CE26084904CB}" type="presParOf" srcId="{D6748EED-AF08-40B0-A0B1-81936E0FAD13}" destId="{51FAD0DB-BF96-4A5A-BDD6-6C52E2DF49C9}" srcOrd="1" destOrd="0" presId="urn:microsoft.com/office/officeart/2016/7/layout/BasicLinearProcessNumbered"/>
    <dgm:cxn modelId="{8458485A-59BD-495B-B944-E6BD8E7E839A}" type="presParOf" srcId="{D6748EED-AF08-40B0-A0B1-81936E0FAD13}" destId="{F87DFFC0-ACC5-468F-AE5E-A2E9BCC45554}" srcOrd="2" destOrd="0" presId="urn:microsoft.com/office/officeart/2016/7/layout/BasicLinearProcessNumbered"/>
    <dgm:cxn modelId="{9498D0CA-3F30-41D5-A115-3ED18D0637D7}" type="presParOf" srcId="{D6748EED-AF08-40B0-A0B1-81936E0FAD13}" destId="{7F7EE0CA-34D1-4767-A3A9-D37767FBDF14}" srcOrd="3" destOrd="0" presId="urn:microsoft.com/office/officeart/2016/7/layout/BasicLinearProcessNumbered"/>
    <dgm:cxn modelId="{C968FAC3-9942-4419-BE8E-300896EC830A}" type="presParOf" srcId="{46D4AA87-092D-4D1C-8549-31B489BCE5FD}" destId="{2F8BE770-E99A-4703-8BAB-E9F3278D8A4A}" srcOrd="3" destOrd="0" presId="urn:microsoft.com/office/officeart/2016/7/layout/BasicLinearProcessNumbered"/>
    <dgm:cxn modelId="{ED83F4FF-6912-4780-AF72-470BAD82A2F6}" type="presParOf" srcId="{46D4AA87-092D-4D1C-8549-31B489BCE5FD}" destId="{610C2704-A6AE-418B-8330-597D45E53030}" srcOrd="4" destOrd="0" presId="urn:microsoft.com/office/officeart/2016/7/layout/BasicLinearProcessNumbered"/>
    <dgm:cxn modelId="{05157BA3-29F6-4E82-8AFF-E3759E5CC9DB}" type="presParOf" srcId="{610C2704-A6AE-418B-8330-597D45E53030}" destId="{AFF133C7-009D-44F2-A835-7FD179F8ABEA}" srcOrd="0" destOrd="0" presId="urn:microsoft.com/office/officeart/2016/7/layout/BasicLinearProcessNumbered"/>
    <dgm:cxn modelId="{D06FDA5F-44C8-4B2E-81EF-224B9FC68577}" type="presParOf" srcId="{610C2704-A6AE-418B-8330-597D45E53030}" destId="{621E3480-142B-4E68-879F-D1B4C1420FCE}" srcOrd="1" destOrd="0" presId="urn:microsoft.com/office/officeart/2016/7/layout/BasicLinearProcessNumbered"/>
    <dgm:cxn modelId="{FB637121-E494-4DED-AD25-15DD668B8646}" type="presParOf" srcId="{610C2704-A6AE-418B-8330-597D45E53030}" destId="{65DB35C7-235C-49F2-AD53-FF590EADDEFE}" srcOrd="2" destOrd="0" presId="urn:microsoft.com/office/officeart/2016/7/layout/BasicLinearProcessNumbered"/>
    <dgm:cxn modelId="{C2B505E3-022D-4EEF-AF20-21866AE06A4D}" type="presParOf" srcId="{610C2704-A6AE-418B-8330-597D45E53030}" destId="{53F08B54-2EAA-4F9E-9395-16B9F078EDB9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B1EF766-EA34-4050-982E-4E9088292A1C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8AAEFBCE-4F54-4D4B-BBF3-1A54163C7C10}">
      <dgm:prSet/>
      <dgm:spPr/>
      <dgm:t>
        <a:bodyPr/>
        <a:lstStyle/>
        <a:p>
          <a:r>
            <a:rPr lang="en-US"/>
            <a:t>Detention/Correction Officers</a:t>
          </a:r>
        </a:p>
      </dgm:t>
    </dgm:pt>
    <dgm:pt modelId="{957F4CBE-68A4-44A8-923A-51BD36A03D02}" type="parTrans" cxnId="{8A1E978E-D98D-446B-8340-E093958ACBE9}">
      <dgm:prSet/>
      <dgm:spPr/>
      <dgm:t>
        <a:bodyPr/>
        <a:lstStyle/>
        <a:p>
          <a:endParaRPr lang="en-US"/>
        </a:p>
      </dgm:t>
    </dgm:pt>
    <dgm:pt modelId="{87BC308C-350B-4D3A-B6EA-BA7987A07DA0}" type="sibTrans" cxnId="{8A1E978E-D98D-446B-8340-E093958ACBE9}">
      <dgm:prSet/>
      <dgm:spPr/>
      <dgm:t>
        <a:bodyPr/>
        <a:lstStyle/>
        <a:p>
          <a:endParaRPr lang="en-US"/>
        </a:p>
      </dgm:t>
    </dgm:pt>
    <dgm:pt modelId="{E833ED6D-8424-4E76-B31E-D66FF60D8EBD}">
      <dgm:prSet/>
      <dgm:spPr/>
      <dgm:t>
        <a:bodyPr/>
        <a:lstStyle/>
        <a:p>
          <a:r>
            <a:rPr lang="en-US"/>
            <a:t>Misdemeanor Probation/Pretrial Services  </a:t>
          </a:r>
        </a:p>
      </dgm:t>
    </dgm:pt>
    <dgm:pt modelId="{F7058E31-C252-4A6A-A4D2-6E0ABA422453}" type="parTrans" cxnId="{2E18AB91-E9BC-4DF1-BDCE-C80A21320AF4}">
      <dgm:prSet/>
      <dgm:spPr/>
      <dgm:t>
        <a:bodyPr/>
        <a:lstStyle/>
        <a:p>
          <a:endParaRPr lang="en-US"/>
        </a:p>
      </dgm:t>
    </dgm:pt>
    <dgm:pt modelId="{7DCF9E7F-8583-4BB9-982D-90B08F04E7F4}" type="sibTrans" cxnId="{2E18AB91-E9BC-4DF1-BDCE-C80A21320AF4}">
      <dgm:prSet/>
      <dgm:spPr/>
      <dgm:t>
        <a:bodyPr/>
        <a:lstStyle/>
        <a:p>
          <a:endParaRPr lang="en-US"/>
        </a:p>
      </dgm:t>
    </dgm:pt>
    <dgm:pt modelId="{83FEF404-B324-4962-A966-9ACD5CBCCC08}">
      <dgm:prSet/>
      <dgm:spPr/>
      <dgm:t>
        <a:bodyPr/>
        <a:lstStyle/>
        <a:p>
          <a:r>
            <a:rPr lang="en-US"/>
            <a:t>Coroners</a:t>
          </a:r>
        </a:p>
      </dgm:t>
    </dgm:pt>
    <dgm:pt modelId="{7941F48A-DE04-4E87-830F-658D8622F496}" type="parTrans" cxnId="{DFCE2D1B-E33B-4A86-9D1D-88B50E6F3087}">
      <dgm:prSet/>
      <dgm:spPr/>
      <dgm:t>
        <a:bodyPr/>
        <a:lstStyle/>
        <a:p>
          <a:endParaRPr lang="en-US"/>
        </a:p>
      </dgm:t>
    </dgm:pt>
    <dgm:pt modelId="{52EB935C-B008-4C10-AC25-E077A58EEEF4}" type="sibTrans" cxnId="{DFCE2D1B-E33B-4A86-9D1D-88B50E6F3087}">
      <dgm:prSet/>
      <dgm:spPr/>
      <dgm:t>
        <a:bodyPr/>
        <a:lstStyle/>
        <a:p>
          <a:endParaRPr lang="en-US"/>
        </a:p>
      </dgm:t>
    </dgm:pt>
    <dgm:pt modelId="{04E60E93-96C4-453D-ACCB-ECC3FC195B9A}">
      <dgm:prSet/>
      <dgm:spPr/>
      <dgm:t>
        <a:bodyPr/>
        <a:lstStyle/>
        <a:p>
          <a:r>
            <a:rPr lang="en-US"/>
            <a:t>Peace Officers</a:t>
          </a:r>
        </a:p>
      </dgm:t>
    </dgm:pt>
    <dgm:pt modelId="{98AEE249-FBF1-4EEA-A3C1-005CD04FED7E}" type="parTrans" cxnId="{5AEBD216-3A68-46D9-AC64-B8CBF131EECC}">
      <dgm:prSet/>
      <dgm:spPr/>
      <dgm:t>
        <a:bodyPr/>
        <a:lstStyle/>
        <a:p>
          <a:endParaRPr lang="en-US"/>
        </a:p>
      </dgm:t>
    </dgm:pt>
    <dgm:pt modelId="{0C4E5721-FA74-4374-8320-56C885731227}" type="sibTrans" cxnId="{5AEBD216-3A68-46D9-AC64-B8CBF131EECC}">
      <dgm:prSet/>
      <dgm:spPr/>
      <dgm:t>
        <a:bodyPr/>
        <a:lstStyle/>
        <a:p>
          <a:endParaRPr lang="en-US"/>
        </a:p>
      </dgm:t>
    </dgm:pt>
    <dgm:pt modelId="{2E3AB3ED-F82F-4C1A-8C84-3FB574CEEB4B}">
      <dgm:prSet/>
      <dgm:spPr/>
      <dgm:t>
        <a:bodyPr/>
        <a:lstStyle/>
        <a:p>
          <a:r>
            <a:rPr lang="en-US"/>
            <a:t>Probation and Parole</a:t>
          </a:r>
        </a:p>
      </dgm:t>
    </dgm:pt>
    <dgm:pt modelId="{00C8E74D-53D5-4E5A-B44E-4D29F2971004}" type="parTrans" cxnId="{0F10299D-0935-437F-895B-50AE629440CA}">
      <dgm:prSet/>
      <dgm:spPr/>
      <dgm:t>
        <a:bodyPr/>
        <a:lstStyle/>
        <a:p>
          <a:endParaRPr lang="en-US"/>
        </a:p>
      </dgm:t>
    </dgm:pt>
    <dgm:pt modelId="{F527CB46-1539-4AE5-95F2-E24B7E6EB027}" type="sibTrans" cxnId="{0F10299D-0935-437F-895B-50AE629440CA}">
      <dgm:prSet/>
      <dgm:spPr/>
      <dgm:t>
        <a:bodyPr/>
        <a:lstStyle/>
        <a:p>
          <a:endParaRPr lang="en-US"/>
        </a:p>
      </dgm:t>
    </dgm:pt>
    <dgm:pt modelId="{7249EEDA-A1F5-4036-A1C5-45F2E9D1FD82}">
      <dgm:prSet/>
      <dgm:spPr/>
      <dgm:t>
        <a:bodyPr/>
        <a:lstStyle/>
        <a:p>
          <a:r>
            <a:rPr lang="en-US"/>
            <a:t>Dispatchers</a:t>
          </a:r>
        </a:p>
      </dgm:t>
    </dgm:pt>
    <dgm:pt modelId="{CAD30480-9B34-40A6-A4E9-62F92FB13A1D}" type="parTrans" cxnId="{1D497659-41C0-4C3A-A224-7383C5618F3B}">
      <dgm:prSet/>
      <dgm:spPr/>
      <dgm:t>
        <a:bodyPr/>
        <a:lstStyle/>
        <a:p>
          <a:endParaRPr lang="en-US"/>
        </a:p>
      </dgm:t>
    </dgm:pt>
    <dgm:pt modelId="{7C69737C-9538-4544-9166-288846C2BE79}" type="sibTrans" cxnId="{1D497659-41C0-4C3A-A224-7383C5618F3B}">
      <dgm:prSet/>
      <dgm:spPr/>
      <dgm:t>
        <a:bodyPr/>
        <a:lstStyle/>
        <a:p>
          <a:endParaRPr lang="en-US"/>
        </a:p>
      </dgm:t>
    </dgm:pt>
    <dgm:pt modelId="{8A6B2036-80B0-464A-8D2E-7DCB30303760}">
      <dgm:prSet/>
      <dgm:spPr/>
      <dgm:t>
        <a:bodyPr/>
        <a:lstStyle/>
        <a:p>
          <a:r>
            <a:rPr lang="en-US"/>
            <a:t>Reserve Officers</a:t>
          </a:r>
        </a:p>
      </dgm:t>
    </dgm:pt>
    <dgm:pt modelId="{542D2897-C449-4AE8-9C40-A02A502EF78C}" type="parTrans" cxnId="{476C7A34-0019-4AD5-9609-A96CF622AE30}">
      <dgm:prSet/>
      <dgm:spPr/>
      <dgm:t>
        <a:bodyPr/>
        <a:lstStyle/>
        <a:p>
          <a:endParaRPr lang="en-US"/>
        </a:p>
      </dgm:t>
    </dgm:pt>
    <dgm:pt modelId="{E90EF119-B8F6-4A4E-A938-515F3AB1B727}" type="sibTrans" cxnId="{476C7A34-0019-4AD5-9609-A96CF622AE30}">
      <dgm:prSet/>
      <dgm:spPr/>
      <dgm:t>
        <a:bodyPr/>
        <a:lstStyle/>
        <a:p>
          <a:endParaRPr lang="en-US"/>
        </a:p>
      </dgm:t>
    </dgm:pt>
    <dgm:pt modelId="{ECC3321F-250B-41DA-BDCA-0AE4FFC6EB73}" type="pres">
      <dgm:prSet presAssocID="{0B1EF766-EA34-4050-982E-4E9088292A1C}" presName="diagram" presStyleCnt="0">
        <dgm:presLayoutVars>
          <dgm:dir/>
          <dgm:resizeHandles val="exact"/>
        </dgm:presLayoutVars>
      </dgm:prSet>
      <dgm:spPr/>
    </dgm:pt>
    <dgm:pt modelId="{545A104A-81A6-4A66-AF1A-A41DBAC699D8}" type="pres">
      <dgm:prSet presAssocID="{8AAEFBCE-4F54-4D4B-BBF3-1A54163C7C10}" presName="node" presStyleLbl="node1" presStyleIdx="0" presStyleCnt="7">
        <dgm:presLayoutVars>
          <dgm:bulletEnabled val="1"/>
        </dgm:presLayoutVars>
      </dgm:prSet>
      <dgm:spPr/>
    </dgm:pt>
    <dgm:pt modelId="{A6F6914C-D3B4-4B9A-AE0C-73C4DAE53477}" type="pres">
      <dgm:prSet presAssocID="{87BC308C-350B-4D3A-B6EA-BA7987A07DA0}" presName="sibTrans" presStyleCnt="0"/>
      <dgm:spPr/>
    </dgm:pt>
    <dgm:pt modelId="{919A801E-8866-4842-92F2-DBBD04AE18A4}" type="pres">
      <dgm:prSet presAssocID="{E833ED6D-8424-4E76-B31E-D66FF60D8EBD}" presName="node" presStyleLbl="node1" presStyleIdx="1" presStyleCnt="7">
        <dgm:presLayoutVars>
          <dgm:bulletEnabled val="1"/>
        </dgm:presLayoutVars>
      </dgm:prSet>
      <dgm:spPr/>
    </dgm:pt>
    <dgm:pt modelId="{CC4FB50C-C250-419D-B469-FDAACBF7399F}" type="pres">
      <dgm:prSet presAssocID="{7DCF9E7F-8583-4BB9-982D-90B08F04E7F4}" presName="sibTrans" presStyleCnt="0"/>
      <dgm:spPr/>
    </dgm:pt>
    <dgm:pt modelId="{CB16B579-E5B3-48C8-8C66-C15FC0CB53A1}" type="pres">
      <dgm:prSet presAssocID="{83FEF404-B324-4962-A966-9ACD5CBCCC08}" presName="node" presStyleLbl="node1" presStyleIdx="2" presStyleCnt="7">
        <dgm:presLayoutVars>
          <dgm:bulletEnabled val="1"/>
        </dgm:presLayoutVars>
      </dgm:prSet>
      <dgm:spPr/>
    </dgm:pt>
    <dgm:pt modelId="{2F705BF8-D5D8-4875-AE34-6BF80FEE0F13}" type="pres">
      <dgm:prSet presAssocID="{52EB935C-B008-4C10-AC25-E077A58EEEF4}" presName="sibTrans" presStyleCnt="0"/>
      <dgm:spPr/>
    </dgm:pt>
    <dgm:pt modelId="{BDF38580-E41C-4C51-989C-263DEC81E775}" type="pres">
      <dgm:prSet presAssocID="{04E60E93-96C4-453D-ACCB-ECC3FC195B9A}" presName="node" presStyleLbl="node1" presStyleIdx="3" presStyleCnt="7">
        <dgm:presLayoutVars>
          <dgm:bulletEnabled val="1"/>
        </dgm:presLayoutVars>
      </dgm:prSet>
      <dgm:spPr/>
    </dgm:pt>
    <dgm:pt modelId="{F5593A8A-8517-42BB-AEB8-53F68E5260C0}" type="pres">
      <dgm:prSet presAssocID="{0C4E5721-FA74-4374-8320-56C885731227}" presName="sibTrans" presStyleCnt="0"/>
      <dgm:spPr/>
    </dgm:pt>
    <dgm:pt modelId="{D2D4AA44-2A2E-46D3-917B-A0310B029507}" type="pres">
      <dgm:prSet presAssocID="{2E3AB3ED-F82F-4C1A-8C84-3FB574CEEB4B}" presName="node" presStyleLbl="node1" presStyleIdx="4" presStyleCnt="7">
        <dgm:presLayoutVars>
          <dgm:bulletEnabled val="1"/>
        </dgm:presLayoutVars>
      </dgm:prSet>
      <dgm:spPr/>
    </dgm:pt>
    <dgm:pt modelId="{2355099C-3699-48BA-92A0-19519996C244}" type="pres">
      <dgm:prSet presAssocID="{F527CB46-1539-4AE5-95F2-E24B7E6EB027}" presName="sibTrans" presStyleCnt="0"/>
      <dgm:spPr/>
    </dgm:pt>
    <dgm:pt modelId="{B8A68C58-6F1D-4E63-B321-524D09B23C3D}" type="pres">
      <dgm:prSet presAssocID="{7249EEDA-A1F5-4036-A1C5-45F2E9D1FD82}" presName="node" presStyleLbl="node1" presStyleIdx="5" presStyleCnt="7">
        <dgm:presLayoutVars>
          <dgm:bulletEnabled val="1"/>
        </dgm:presLayoutVars>
      </dgm:prSet>
      <dgm:spPr/>
    </dgm:pt>
    <dgm:pt modelId="{B27813E6-E5D2-4BE8-B31F-9AD61606E646}" type="pres">
      <dgm:prSet presAssocID="{7C69737C-9538-4544-9166-288846C2BE79}" presName="sibTrans" presStyleCnt="0"/>
      <dgm:spPr/>
    </dgm:pt>
    <dgm:pt modelId="{A32C4056-BAA8-4C3F-BEB7-9085C0B5ABCC}" type="pres">
      <dgm:prSet presAssocID="{8A6B2036-80B0-464A-8D2E-7DCB30303760}" presName="node" presStyleLbl="node1" presStyleIdx="6" presStyleCnt="7">
        <dgm:presLayoutVars>
          <dgm:bulletEnabled val="1"/>
        </dgm:presLayoutVars>
      </dgm:prSet>
      <dgm:spPr/>
    </dgm:pt>
  </dgm:ptLst>
  <dgm:cxnLst>
    <dgm:cxn modelId="{2D739A0A-056B-49D1-8885-B4024F6B70EA}" type="presOf" srcId="{0B1EF766-EA34-4050-982E-4E9088292A1C}" destId="{ECC3321F-250B-41DA-BDCA-0AE4FFC6EB73}" srcOrd="0" destOrd="0" presId="urn:microsoft.com/office/officeart/2005/8/layout/default"/>
    <dgm:cxn modelId="{D9841511-CA44-4E0B-96C8-867C74E61563}" type="presOf" srcId="{7249EEDA-A1F5-4036-A1C5-45F2E9D1FD82}" destId="{B8A68C58-6F1D-4E63-B321-524D09B23C3D}" srcOrd="0" destOrd="0" presId="urn:microsoft.com/office/officeart/2005/8/layout/default"/>
    <dgm:cxn modelId="{5AEBD216-3A68-46D9-AC64-B8CBF131EECC}" srcId="{0B1EF766-EA34-4050-982E-4E9088292A1C}" destId="{04E60E93-96C4-453D-ACCB-ECC3FC195B9A}" srcOrd="3" destOrd="0" parTransId="{98AEE249-FBF1-4EEA-A3C1-005CD04FED7E}" sibTransId="{0C4E5721-FA74-4374-8320-56C885731227}"/>
    <dgm:cxn modelId="{DFCE2D1B-E33B-4A86-9D1D-88B50E6F3087}" srcId="{0B1EF766-EA34-4050-982E-4E9088292A1C}" destId="{83FEF404-B324-4962-A966-9ACD5CBCCC08}" srcOrd="2" destOrd="0" parTransId="{7941F48A-DE04-4E87-830F-658D8622F496}" sibTransId="{52EB935C-B008-4C10-AC25-E077A58EEEF4}"/>
    <dgm:cxn modelId="{476C7A34-0019-4AD5-9609-A96CF622AE30}" srcId="{0B1EF766-EA34-4050-982E-4E9088292A1C}" destId="{8A6B2036-80B0-464A-8D2E-7DCB30303760}" srcOrd="6" destOrd="0" parTransId="{542D2897-C449-4AE8-9C40-A02A502EF78C}" sibTransId="{E90EF119-B8F6-4A4E-A938-515F3AB1B727}"/>
    <dgm:cxn modelId="{EB381143-0B4E-4CB5-A0A1-1C13511126AC}" type="presOf" srcId="{83FEF404-B324-4962-A966-9ACD5CBCCC08}" destId="{CB16B579-E5B3-48C8-8C66-C15FC0CB53A1}" srcOrd="0" destOrd="0" presId="urn:microsoft.com/office/officeart/2005/8/layout/default"/>
    <dgm:cxn modelId="{F4BECA4A-8459-4A60-B992-73F4872B4BB4}" type="presOf" srcId="{E833ED6D-8424-4E76-B31E-D66FF60D8EBD}" destId="{919A801E-8866-4842-92F2-DBBD04AE18A4}" srcOrd="0" destOrd="0" presId="urn:microsoft.com/office/officeart/2005/8/layout/default"/>
    <dgm:cxn modelId="{21EC2077-CB05-4760-8C32-DA099CE4163D}" type="presOf" srcId="{04E60E93-96C4-453D-ACCB-ECC3FC195B9A}" destId="{BDF38580-E41C-4C51-989C-263DEC81E775}" srcOrd="0" destOrd="0" presId="urn:microsoft.com/office/officeart/2005/8/layout/default"/>
    <dgm:cxn modelId="{1D497659-41C0-4C3A-A224-7383C5618F3B}" srcId="{0B1EF766-EA34-4050-982E-4E9088292A1C}" destId="{7249EEDA-A1F5-4036-A1C5-45F2E9D1FD82}" srcOrd="5" destOrd="0" parTransId="{CAD30480-9B34-40A6-A4E9-62F92FB13A1D}" sibTransId="{7C69737C-9538-4544-9166-288846C2BE79}"/>
    <dgm:cxn modelId="{8A1E978E-D98D-446B-8340-E093958ACBE9}" srcId="{0B1EF766-EA34-4050-982E-4E9088292A1C}" destId="{8AAEFBCE-4F54-4D4B-BBF3-1A54163C7C10}" srcOrd="0" destOrd="0" parTransId="{957F4CBE-68A4-44A8-923A-51BD36A03D02}" sibTransId="{87BC308C-350B-4D3A-B6EA-BA7987A07DA0}"/>
    <dgm:cxn modelId="{2E18AB91-E9BC-4DF1-BDCE-C80A21320AF4}" srcId="{0B1EF766-EA34-4050-982E-4E9088292A1C}" destId="{E833ED6D-8424-4E76-B31E-D66FF60D8EBD}" srcOrd="1" destOrd="0" parTransId="{F7058E31-C252-4A6A-A4D2-6E0ABA422453}" sibTransId="{7DCF9E7F-8583-4BB9-982D-90B08F04E7F4}"/>
    <dgm:cxn modelId="{683C8E96-59FF-4403-B04A-B24AA96D1848}" type="presOf" srcId="{8A6B2036-80B0-464A-8D2E-7DCB30303760}" destId="{A32C4056-BAA8-4C3F-BEB7-9085C0B5ABCC}" srcOrd="0" destOrd="0" presId="urn:microsoft.com/office/officeart/2005/8/layout/default"/>
    <dgm:cxn modelId="{0F10299D-0935-437F-895B-50AE629440CA}" srcId="{0B1EF766-EA34-4050-982E-4E9088292A1C}" destId="{2E3AB3ED-F82F-4C1A-8C84-3FB574CEEB4B}" srcOrd="4" destOrd="0" parTransId="{00C8E74D-53D5-4E5A-B44E-4D29F2971004}" sibTransId="{F527CB46-1539-4AE5-95F2-E24B7E6EB027}"/>
    <dgm:cxn modelId="{8EB5D3D0-72EC-4210-98B5-5532BE204715}" type="presOf" srcId="{2E3AB3ED-F82F-4C1A-8C84-3FB574CEEB4B}" destId="{D2D4AA44-2A2E-46D3-917B-A0310B029507}" srcOrd="0" destOrd="0" presId="urn:microsoft.com/office/officeart/2005/8/layout/default"/>
    <dgm:cxn modelId="{D86EC2E9-B57E-449B-950E-355D21D83C81}" type="presOf" srcId="{8AAEFBCE-4F54-4D4B-BBF3-1A54163C7C10}" destId="{545A104A-81A6-4A66-AF1A-A41DBAC699D8}" srcOrd="0" destOrd="0" presId="urn:microsoft.com/office/officeart/2005/8/layout/default"/>
    <dgm:cxn modelId="{26E766C9-A861-4B3A-96E1-300F9B84AD5A}" type="presParOf" srcId="{ECC3321F-250B-41DA-BDCA-0AE4FFC6EB73}" destId="{545A104A-81A6-4A66-AF1A-A41DBAC699D8}" srcOrd="0" destOrd="0" presId="urn:microsoft.com/office/officeart/2005/8/layout/default"/>
    <dgm:cxn modelId="{081D5436-F930-4394-89AB-F5FB389A4304}" type="presParOf" srcId="{ECC3321F-250B-41DA-BDCA-0AE4FFC6EB73}" destId="{A6F6914C-D3B4-4B9A-AE0C-73C4DAE53477}" srcOrd="1" destOrd="0" presId="urn:microsoft.com/office/officeart/2005/8/layout/default"/>
    <dgm:cxn modelId="{ACC15089-EE78-4079-82B7-9742E0226C3D}" type="presParOf" srcId="{ECC3321F-250B-41DA-BDCA-0AE4FFC6EB73}" destId="{919A801E-8866-4842-92F2-DBBD04AE18A4}" srcOrd="2" destOrd="0" presId="urn:microsoft.com/office/officeart/2005/8/layout/default"/>
    <dgm:cxn modelId="{153C2600-8D0B-4C07-88E1-B7E5A44B8CC2}" type="presParOf" srcId="{ECC3321F-250B-41DA-BDCA-0AE4FFC6EB73}" destId="{CC4FB50C-C250-419D-B469-FDAACBF7399F}" srcOrd="3" destOrd="0" presId="urn:microsoft.com/office/officeart/2005/8/layout/default"/>
    <dgm:cxn modelId="{C873EA8E-ABB8-4E2E-B69A-CDF672707263}" type="presParOf" srcId="{ECC3321F-250B-41DA-BDCA-0AE4FFC6EB73}" destId="{CB16B579-E5B3-48C8-8C66-C15FC0CB53A1}" srcOrd="4" destOrd="0" presId="urn:microsoft.com/office/officeart/2005/8/layout/default"/>
    <dgm:cxn modelId="{264DAA8B-228F-439B-9219-3EBE44CC0BCE}" type="presParOf" srcId="{ECC3321F-250B-41DA-BDCA-0AE4FFC6EB73}" destId="{2F705BF8-D5D8-4875-AE34-6BF80FEE0F13}" srcOrd="5" destOrd="0" presId="urn:microsoft.com/office/officeart/2005/8/layout/default"/>
    <dgm:cxn modelId="{D416D349-9980-4E0A-9234-BEFE5907604E}" type="presParOf" srcId="{ECC3321F-250B-41DA-BDCA-0AE4FFC6EB73}" destId="{BDF38580-E41C-4C51-989C-263DEC81E775}" srcOrd="6" destOrd="0" presId="urn:microsoft.com/office/officeart/2005/8/layout/default"/>
    <dgm:cxn modelId="{B2364C3D-D6F2-4C64-B496-AE06DDFC5040}" type="presParOf" srcId="{ECC3321F-250B-41DA-BDCA-0AE4FFC6EB73}" destId="{F5593A8A-8517-42BB-AEB8-53F68E5260C0}" srcOrd="7" destOrd="0" presId="urn:microsoft.com/office/officeart/2005/8/layout/default"/>
    <dgm:cxn modelId="{17E7DDF0-C4C2-4BEC-8A43-86D30E83D867}" type="presParOf" srcId="{ECC3321F-250B-41DA-BDCA-0AE4FFC6EB73}" destId="{D2D4AA44-2A2E-46D3-917B-A0310B029507}" srcOrd="8" destOrd="0" presId="urn:microsoft.com/office/officeart/2005/8/layout/default"/>
    <dgm:cxn modelId="{ED8F92E4-E2D9-4DF6-994C-147A14F73C82}" type="presParOf" srcId="{ECC3321F-250B-41DA-BDCA-0AE4FFC6EB73}" destId="{2355099C-3699-48BA-92A0-19519996C244}" srcOrd="9" destOrd="0" presId="urn:microsoft.com/office/officeart/2005/8/layout/default"/>
    <dgm:cxn modelId="{49B5FCE2-9B91-48E6-AA04-96EA933272F4}" type="presParOf" srcId="{ECC3321F-250B-41DA-BDCA-0AE4FFC6EB73}" destId="{B8A68C58-6F1D-4E63-B321-524D09B23C3D}" srcOrd="10" destOrd="0" presId="urn:microsoft.com/office/officeart/2005/8/layout/default"/>
    <dgm:cxn modelId="{1737AFB4-5A82-4CC1-892D-63EE56A6EBE8}" type="presParOf" srcId="{ECC3321F-250B-41DA-BDCA-0AE4FFC6EB73}" destId="{B27813E6-E5D2-4BE8-B31F-9AD61606E646}" srcOrd="11" destOrd="0" presId="urn:microsoft.com/office/officeart/2005/8/layout/default"/>
    <dgm:cxn modelId="{BF90C6C3-FEBD-4B37-8478-A56E84926E4F}" type="presParOf" srcId="{ECC3321F-250B-41DA-BDCA-0AE4FFC6EB73}" destId="{A32C4056-BAA8-4C3F-BEB7-9085C0B5ABCC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2F75A68-F798-4D8B-8FE4-E24F8FBC1621}" type="doc">
      <dgm:prSet loTypeId="urn:microsoft.com/office/officeart/2005/8/layout/hierarchy1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17BA902-F13D-4E9B-9354-FFCE7CC7436D}">
      <dgm:prSet/>
      <dgm:spPr/>
      <dgm:t>
        <a:bodyPr/>
        <a:lstStyle/>
        <a:p>
          <a:r>
            <a:rPr lang="en-US" dirty="0"/>
            <a:t>7-32-303, MCA Specific Qualifications for Law Enforcement </a:t>
          </a:r>
        </a:p>
      </dgm:t>
    </dgm:pt>
    <dgm:pt modelId="{15C96137-B110-4587-B7C9-ECCF60B2AEDF}" type="parTrans" cxnId="{C29FF55F-62ED-4C85-99DD-AF5595615440}">
      <dgm:prSet/>
      <dgm:spPr/>
      <dgm:t>
        <a:bodyPr/>
        <a:lstStyle/>
        <a:p>
          <a:endParaRPr lang="en-US"/>
        </a:p>
      </dgm:t>
    </dgm:pt>
    <dgm:pt modelId="{3B9D4396-F6BE-44C5-B456-8F83BCFB93A3}" type="sibTrans" cxnId="{C29FF55F-62ED-4C85-99DD-AF5595615440}">
      <dgm:prSet/>
      <dgm:spPr/>
      <dgm:t>
        <a:bodyPr/>
        <a:lstStyle/>
        <a:p>
          <a:endParaRPr lang="en-US"/>
        </a:p>
      </dgm:t>
    </dgm:pt>
    <dgm:pt modelId="{676E9432-B270-47B2-B509-8B1E29B37EA9}">
      <dgm:prSet/>
      <dgm:spPr/>
      <dgm:t>
        <a:bodyPr/>
        <a:lstStyle/>
        <a:p>
          <a:r>
            <a:rPr lang="en-US" dirty="0"/>
            <a:t>23.13.801, ARM Qualifications for all Public Safety Officers</a:t>
          </a:r>
        </a:p>
      </dgm:t>
    </dgm:pt>
    <dgm:pt modelId="{DD6600B2-C789-4929-8A70-B8FD9CD96341}" type="parTrans" cxnId="{F33138A5-69ED-4441-AED0-A1131FA8B0A4}">
      <dgm:prSet/>
      <dgm:spPr/>
      <dgm:t>
        <a:bodyPr/>
        <a:lstStyle/>
        <a:p>
          <a:endParaRPr lang="en-US"/>
        </a:p>
      </dgm:t>
    </dgm:pt>
    <dgm:pt modelId="{9161D325-B0AF-4323-B4C2-40E9C796C3DE}" type="sibTrans" cxnId="{F33138A5-69ED-4441-AED0-A1131FA8B0A4}">
      <dgm:prSet/>
      <dgm:spPr/>
      <dgm:t>
        <a:bodyPr/>
        <a:lstStyle/>
        <a:p>
          <a:endParaRPr lang="en-US"/>
        </a:p>
      </dgm:t>
    </dgm:pt>
    <dgm:pt modelId="{03B2E537-BCEB-4277-97EF-78F794A60138}" type="pres">
      <dgm:prSet presAssocID="{C2F75A68-F798-4D8B-8FE4-E24F8FBC162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FF16F49-5EF2-4EDF-A422-ED03BDB6FD8C}" type="pres">
      <dgm:prSet presAssocID="{E17BA902-F13D-4E9B-9354-FFCE7CC7436D}" presName="hierRoot1" presStyleCnt="0"/>
      <dgm:spPr/>
    </dgm:pt>
    <dgm:pt modelId="{F345C86A-3CF2-46E2-B138-DE33F5E9638A}" type="pres">
      <dgm:prSet presAssocID="{E17BA902-F13D-4E9B-9354-FFCE7CC7436D}" presName="composite" presStyleCnt="0"/>
      <dgm:spPr/>
    </dgm:pt>
    <dgm:pt modelId="{0D683680-6B4B-4BE7-B3FC-FA7000C4F3A0}" type="pres">
      <dgm:prSet presAssocID="{E17BA902-F13D-4E9B-9354-FFCE7CC7436D}" presName="background" presStyleLbl="node0" presStyleIdx="0" presStyleCnt="2"/>
      <dgm:spPr/>
    </dgm:pt>
    <dgm:pt modelId="{9C467E00-EB02-44E9-BBB9-C00D3AB23C7E}" type="pres">
      <dgm:prSet presAssocID="{E17BA902-F13D-4E9B-9354-FFCE7CC7436D}" presName="text" presStyleLbl="fgAcc0" presStyleIdx="0" presStyleCnt="2">
        <dgm:presLayoutVars>
          <dgm:chPref val="3"/>
        </dgm:presLayoutVars>
      </dgm:prSet>
      <dgm:spPr/>
    </dgm:pt>
    <dgm:pt modelId="{893583F2-494F-45C2-979A-72DCB35CA096}" type="pres">
      <dgm:prSet presAssocID="{E17BA902-F13D-4E9B-9354-FFCE7CC7436D}" presName="hierChild2" presStyleCnt="0"/>
      <dgm:spPr/>
    </dgm:pt>
    <dgm:pt modelId="{F2588D9C-2312-4C50-BE47-3932D41AD0B2}" type="pres">
      <dgm:prSet presAssocID="{676E9432-B270-47B2-B509-8B1E29B37EA9}" presName="hierRoot1" presStyleCnt="0"/>
      <dgm:spPr/>
    </dgm:pt>
    <dgm:pt modelId="{49026295-E8F6-4A3C-B203-BEBB992919BB}" type="pres">
      <dgm:prSet presAssocID="{676E9432-B270-47B2-B509-8B1E29B37EA9}" presName="composite" presStyleCnt="0"/>
      <dgm:spPr/>
    </dgm:pt>
    <dgm:pt modelId="{86660E65-EADD-41AB-BF4A-97F727457746}" type="pres">
      <dgm:prSet presAssocID="{676E9432-B270-47B2-B509-8B1E29B37EA9}" presName="background" presStyleLbl="node0" presStyleIdx="1" presStyleCnt="2"/>
      <dgm:spPr/>
    </dgm:pt>
    <dgm:pt modelId="{DF1D8B07-9860-4806-B384-5766E35D6CF8}" type="pres">
      <dgm:prSet presAssocID="{676E9432-B270-47B2-B509-8B1E29B37EA9}" presName="text" presStyleLbl="fgAcc0" presStyleIdx="1" presStyleCnt="2">
        <dgm:presLayoutVars>
          <dgm:chPref val="3"/>
        </dgm:presLayoutVars>
      </dgm:prSet>
      <dgm:spPr/>
    </dgm:pt>
    <dgm:pt modelId="{4B8C0B7C-6FF0-407F-AF88-A6DEF30FFF78}" type="pres">
      <dgm:prSet presAssocID="{676E9432-B270-47B2-B509-8B1E29B37EA9}" presName="hierChild2" presStyleCnt="0"/>
      <dgm:spPr/>
    </dgm:pt>
  </dgm:ptLst>
  <dgm:cxnLst>
    <dgm:cxn modelId="{4B9D8603-C03C-4BEC-9AFF-656C4607D700}" type="presOf" srcId="{676E9432-B270-47B2-B509-8B1E29B37EA9}" destId="{DF1D8B07-9860-4806-B384-5766E35D6CF8}" srcOrd="0" destOrd="0" presId="urn:microsoft.com/office/officeart/2005/8/layout/hierarchy1"/>
    <dgm:cxn modelId="{C29FF55F-62ED-4C85-99DD-AF5595615440}" srcId="{C2F75A68-F798-4D8B-8FE4-E24F8FBC1621}" destId="{E17BA902-F13D-4E9B-9354-FFCE7CC7436D}" srcOrd="0" destOrd="0" parTransId="{15C96137-B110-4587-B7C9-ECCF60B2AEDF}" sibTransId="{3B9D4396-F6BE-44C5-B456-8F83BCFB93A3}"/>
    <dgm:cxn modelId="{F33138A5-69ED-4441-AED0-A1131FA8B0A4}" srcId="{C2F75A68-F798-4D8B-8FE4-E24F8FBC1621}" destId="{676E9432-B270-47B2-B509-8B1E29B37EA9}" srcOrd="1" destOrd="0" parTransId="{DD6600B2-C789-4929-8A70-B8FD9CD96341}" sibTransId="{9161D325-B0AF-4323-B4C2-40E9C796C3DE}"/>
    <dgm:cxn modelId="{5BE5D3AC-0C59-4C0C-94DD-1368B184D3EF}" type="presOf" srcId="{C2F75A68-F798-4D8B-8FE4-E24F8FBC1621}" destId="{03B2E537-BCEB-4277-97EF-78F794A60138}" srcOrd="0" destOrd="0" presId="urn:microsoft.com/office/officeart/2005/8/layout/hierarchy1"/>
    <dgm:cxn modelId="{9CBB04C9-808A-4020-8EAD-84D8EA807527}" type="presOf" srcId="{E17BA902-F13D-4E9B-9354-FFCE7CC7436D}" destId="{9C467E00-EB02-44E9-BBB9-C00D3AB23C7E}" srcOrd="0" destOrd="0" presId="urn:microsoft.com/office/officeart/2005/8/layout/hierarchy1"/>
    <dgm:cxn modelId="{ED6563AA-D099-4AB7-91EE-4EAFD41CB4B0}" type="presParOf" srcId="{03B2E537-BCEB-4277-97EF-78F794A60138}" destId="{CFF16F49-5EF2-4EDF-A422-ED03BDB6FD8C}" srcOrd="0" destOrd="0" presId="urn:microsoft.com/office/officeart/2005/8/layout/hierarchy1"/>
    <dgm:cxn modelId="{13419A61-4110-4313-9B92-1804EC32B068}" type="presParOf" srcId="{CFF16F49-5EF2-4EDF-A422-ED03BDB6FD8C}" destId="{F345C86A-3CF2-46E2-B138-DE33F5E9638A}" srcOrd="0" destOrd="0" presId="urn:microsoft.com/office/officeart/2005/8/layout/hierarchy1"/>
    <dgm:cxn modelId="{913EACEC-EDAC-49D5-8A00-D48D05B6AE6C}" type="presParOf" srcId="{F345C86A-3CF2-46E2-B138-DE33F5E9638A}" destId="{0D683680-6B4B-4BE7-B3FC-FA7000C4F3A0}" srcOrd="0" destOrd="0" presId="urn:microsoft.com/office/officeart/2005/8/layout/hierarchy1"/>
    <dgm:cxn modelId="{7F0FDB6E-F8D0-4971-882E-D17D944979D3}" type="presParOf" srcId="{F345C86A-3CF2-46E2-B138-DE33F5E9638A}" destId="{9C467E00-EB02-44E9-BBB9-C00D3AB23C7E}" srcOrd="1" destOrd="0" presId="urn:microsoft.com/office/officeart/2005/8/layout/hierarchy1"/>
    <dgm:cxn modelId="{89F063B3-1074-4844-8B16-1B07687529C2}" type="presParOf" srcId="{CFF16F49-5EF2-4EDF-A422-ED03BDB6FD8C}" destId="{893583F2-494F-45C2-979A-72DCB35CA096}" srcOrd="1" destOrd="0" presId="urn:microsoft.com/office/officeart/2005/8/layout/hierarchy1"/>
    <dgm:cxn modelId="{4C5ABB75-F950-4B84-9E84-26AA281941DE}" type="presParOf" srcId="{03B2E537-BCEB-4277-97EF-78F794A60138}" destId="{F2588D9C-2312-4C50-BE47-3932D41AD0B2}" srcOrd="1" destOrd="0" presId="urn:microsoft.com/office/officeart/2005/8/layout/hierarchy1"/>
    <dgm:cxn modelId="{77551A21-CC6D-4214-A1EA-03849BEAA24E}" type="presParOf" srcId="{F2588D9C-2312-4C50-BE47-3932D41AD0B2}" destId="{49026295-E8F6-4A3C-B203-BEBB992919BB}" srcOrd="0" destOrd="0" presId="urn:microsoft.com/office/officeart/2005/8/layout/hierarchy1"/>
    <dgm:cxn modelId="{E979C893-3DF9-4A38-96E9-F97F7AC693C3}" type="presParOf" srcId="{49026295-E8F6-4A3C-B203-BEBB992919BB}" destId="{86660E65-EADD-41AB-BF4A-97F727457746}" srcOrd="0" destOrd="0" presId="urn:microsoft.com/office/officeart/2005/8/layout/hierarchy1"/>
    <dgm:cxn modelId="{D502C5FC-BD5F-46EF-BD7E-81273419C5F8}" type="presParOf" srcId="{49026295-E8F6-4A3C-B203-BEBB992919BB}" destId="{DF1D8B07-9860-4806-B384-5766E35D6CF8}" srcOrd="1" destOrd="0" presId="urn:microsoft.com/office/officeart/2005/8/layout/hierarchy1"/>
    <dgm:cxn modelId="{E6FAF1A2-F808-4CB7-B7CA-2BC3095F9622}" type="presParOf" srcId="{F2588D9C-2312-4C50-BE47-3932D41AD0B2}" destId="{4B8C0B7C-6FF0-407F-AF88-A6DEF30FFF7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2BB7805-48F9-4474-A77B-9E2C60671593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AE73020-3363-4356-9139-C65284AE2447}">
      <dgm:prSet/>
      <dgm:spPr/>
      <dgm:t>
        <a:bodyPr/>
        <a:lstStyle/>
        <a:p>
          <a:r>
            <a:rPr lang="en-US"/>
            <a:t>Basic</a:t>
          </a:r>
        </a:p>
      </dgm:t>
    </dgm:pt>
    <dgm:pt modelId="{BCEF7F70-CA61-4307-BB26-785A5B816041}" type="parTrans" cxnId="{492E6EA5-613A-4E30-BD3A-83226FDA28AE}">
      <dgm:prSet/>
      <dgm:spPr/>
      <dgm:t>
        <a:bodyPr/>
        <a:lstStyle/>
        <a:p>
          <a:endParaRPr lang="en-US"/>
        </a:p>
      </dgm:t>
    </dgm:pt>
    <dgm:pt modelId="{B0BC463E-60DB-4DB4-AE4C-96D4732024F6}" type="sibTrans" cxnId="{492E6EA5-613A-4E30-BD3A-83226FDA28AE}">
      <dgm:prSet/>
      <dgm:spPr/>
      <dgm:t>
        <a:bodyPr/>
        <a:lstStyle/>
        <a:p>
          <a:endParaRPr lang="en-US"/>
        </a:p>
      </dgm:t>
    </dgm:pt>
    <dgm:pt modelId="{271B58BF-D1CE-4C57-BE0D-0C7B751622D6}">
      <dgm:prSet/>
      <dgm:spPr/>
      <dgm:t>
        <a:bodyPr/>
        <a:lstStyle/>
        <a:p>
          <a:r>
            <a:rPr lang="en-US" dirty="0"/>
            <a:t>Intermediate</a:t>
          </a:r>
        </a:p>
      </dgm:t>
    </dgm:pt>
    <dgm:pt modelId="{BF17FF40-BC15-48E7-A4AD-F082F394BEFE}" type="parTrans" cxnId="{20A29EB2-73C5-46E3-A7F8-198582961CAC}">
      <dgm:prSet/>
      <dgm:spPr/>
      <dgm:t>
        <a:bodyPr/>
        <a:lstStyle/>
        <a:p>
          <a:endParaRPr lang="en-US"/>
        </a:p>
      </dgm:t>
    </dgm:pt>
    <dgm:pt modelId="{DA2998F2-9DFB-417B-BB31-FAD84DFA1DD9}" type="sibTrans" cxnId="{20A29EB2-73C5-46E3-A7F8-198582961CAC}">
      <dgm:prSet/>
      <dgm:spPr/>
      <dgm:t>
        <a:bodyPr/>
        <a:lstStyle/>
        <a:p>
          <a:endParaRPr lang="en-US"/>
        </a:p>
      </dgm:t>
    </dgm:pt>
    <dgm:pt modelId="{5D75F2C2-793F-4967-9C2C-5ABF2D805EF1}">
      <dgm:prSet/>
      <dgm:spPr/>
      <dgm:t>
        <a:bodyPr/>
        <a:lstStyle/>
        <a:p>
          <a:r>
            <a:rPr lang="en-US"/>
            <a:t>Advanced</a:t>
          </a:r>
        </a:p>
      </dgm:t>
    </dgm:pt>
    <dgm:pt modelId="{D79062FE-5D47-41ED-ADB2-5F66A832E0FB}" type="parTrans" cxnId="{27A0F777-7470-494F-A38C-40129A73C267}">
      <dgm:prSet/>
      <dgm:spPr/>
      <dgm:t>
        <a:bodyPr/>
        <a:lstStyle/>
        <a:p>
          <a:endParaRPr lang="en-US"/>
        </a:p>
      </dgm:t>
    </dgm:pt>
    <dgm:pt modelId="{419C3B39-D8E7-41F8-BC88-7B8A692B16C8}" type="sibTrans" cxnId="{27A0F777-7470-494F-A38C-40129A73C267}">
      <dgm:prSet/>
      <dgm:spPr/>
      <dgm:t>
        <a:bodyPr/>
        <a:lstStyle/>
        <a:p>
          <a:endParaRPr lang="en-US"/>
        </a:p>
      </dgm:t>
    </dgm:pt>
    <dgm:pt modelId="{C7176736-05C6-4886-A221-9C9ACB828228}">
      <dgm:prSet/>
      <dgm:spPr/>
      <dgm:t>
        <a:bodyPr/>
        <a:lstStyle/>
        <a:p>
          <a:r>
            <a:rPr lang="en-US"/>
            <a:t>Supervisory</a:t>
          </a:r>
        </a:p>
      </dgm:t>
    </dgm:pt>
    <dgm:pt modelId="{BF51AC13-E3D2-4C3C-988D-396639D92433}" type="parTrans" cxnId="{EDFA5BB8-33E5-4B7D-BEE2-E46037DA6A1B}">
      <dgm:prSet/>
      <dgm:spPr/>
      <dgm:t>
        <a:bodyPr/>
        <a:lstStyle/>
        <a:p>
          <a:endParaRPr lang="en-US"/>
        </a:p>
      </dgm:t>
    </dgm:pt>
    <dgm:pt modelId="{F369376D-00FD-4394-9082-4F229487BA0D}" type="sibTrans" cxnId="{EDFA5BB8-33E5-4B7D-BEE2-E46037DA6A1B}">
      <dgm:prSet/>
      <dgm:spPr/>
      <dgm:t>
        <a:bodyPr/>
        <a:lstStyle/>
        <a:p>
          <a:endParaRPr lang="en-US"/>
        </a:p>
      </dgm:t>
    </dgm:pt>
    <dgm:pt modelId="{611DAACB-B698-4F08-8D18-D05A51E1D757}">
      <dgm:prSet/>
      <dgm:spPr/>
      <dgm:t>
        <a:bodyPr/>
        <a:lstStyle/>
        <a:p>
          <a:r>
            <a:rPr lang="en-US"/>
            <a:t>Command</a:t>
          </a:r>
        </a:p>
      </dgm:t>
    </dgm:pt>
    <dgm:pt modelId="{B4C98EB2-759E-4115-BC1E-B9EB684A1A3A}" type="parTrans" cxnId="{B58DD497-8212-4939-89F0-AE2D80F54F0C}">
      <dgm:prSet/>
      <dgm:spPr/>
      <dgm:t>
        <a:bodyPr/>
        <a:lstStyle/>
        <a:p>
          <a:endParaRPr lang="en-US"/>
        </a:p>
      </dgm:t>
    </dgm:pt>
    <dgm:pt modelId="{4AC67C5C-D388-4218-886A-9B5283E1BAF1}" type="sibTrans" cxnId="{B58DD497-8212-4939-89F0-AE2D80F54F0C}">
      <dgm:prSet/>
      <dgm:spPr/>
      <dgm:t>
        <a:bodyPr/>
        <a:lstStyle/>
        <a:p>
          <a:endParaRPr lang="en-US"/>
        </a:p>
      </dgm:t>
    </dgm:pt>
    <dgm:pt modelId="{FC722642-972D-4460-A444-818C6F369B42}">
      <dgm:prSet/>
      <dgm:spPr/>
      <dgm:t>
        <a:bodyPr/>
        <a:lstStyle/>
        <a:p>
          <a:r>
            <a:rPr lang="en-US"/>
            <a:t>Instructor</a:t>
          </a:r>
        </a:p>
      </dgm:t>
    </dgm:pt>
    <dgm:pt modelId="{C82ED267-B7F9-446C-9EF2-E19FA550C2DE}" type="parTrans" cxnId="{18C25098-6263-4BC6-8F7C-2C6A014ABAA6}">
      <dgm:prSet/>
      <dgm:spPr/>
      <dgm:t>
        <a:bodyPr/>
        <a:lstStyle/>
        <a:p>
          <a:endParaRPr lang="en-US"/>
        </a:p>
      </dgm:t>
    </dgm:pt>
    <dgm:pt modelId="{61490885-4EA5-4A7E-AFB5-65EB143DDEC6}" type="sibTrans" cxnId="{18C25098-6263-4BC6-8F7C-2C6A014ABAA6}">
      <dgm:prSet/>
      <dgm:spPr/>
      <dgm:t>
        <a:bodyPr/>
        <a:lstStyle/>
        <a:p>
          <a:endParaRPr lang="en-US"/>
        </a:p>
      </dgm:t>
    </dgm:pt>
    <dgm:pt modelId="{3420442C-9107-416B-9908-B6AF9CF4D668}" type="pres">
      <dgm:prSet presAssocID="{02BB7805-48F9-4474-A77B-9E2C60671593}" presName="diagram" presStyleCnt="0">
        <dgm:presLayoutVars>
          <dgm:dir/>
          <dgm:resizeHandles val="exact"/>
        </dgm:presLayoutVars>
      </dgm:prSet>
      <dgm:spPr/>
    </dgm:pt>
    <dgm:pt modelId="{0EED0D13-CA48-48DB-87E4-B7D0F29173E8}" type="pres">
      <dgm:prSet presAssocID="{CAE73020-3363-4356-9139-C65284AE2447}" presName="node" presStyleLbl="node1" presStyleIdx="0" presStyleCnt="6">
        <dgm:presLayoutVars>
          <dgm:bulletEnabled val="1"/>
        </dgm:presLayoutVars>
      </dgm:prSet>
      <dgm:spPr/>
    </dgm:pt>
    <dgm:pt modelId="{5CFF7C58-02E7-4B3E-945B-BE9E1112C4F0}" type="pres">
      <dgm:prSet presAssocID="{B0BC463E-60DB-4DB4-AE4C-96D4732024F6}" presName="sibTrans" presStyleCnt="0"/>
      <dgm:spPr/>
    </dgm:pt>
    <dgm:pt modelId="{998FBD3B-C246-4250-A0B8-C3D35333691F}" type="pres">
      <dgm:prSet presAssocID="{271B58BF-D1CE-4C57-BE0D-0C7B751622D6}" presName="node" presStyleLbl="node1" presStyleIdx="1" presStyleCnt="6">
        <dgm:presLayoutVars>
          <dgm:bulletEnabled val="1"/>
        </dgm:presLayoutVars>
      </dgm:prSet>
      <dgm:spPr/>
    </dgm:pt>
    <dgm:pt modelId="{F41B9AB9-6ED3-42F7-99D2-E264B430165B}" type="pres">
      <dgm:prSet presAssocID="{DA2998F2-9DFB-417B-BB31-FAD84DFA1DD9}" presName="sibTrans" presStyleCnt="0"/>
      <dgm:spPr/>
    </dgm:pt>
    <dgm:pt modelId="{43224C97-9031-483B-85C4-DE11F88ECED6}" type="pres">
      <dgm:prSet presAssocID="{5D75F2C2-793F-4967-9C2C-5ABF2D805EF1}" presName="node" presStyleLbl="node1" presStyleIdx="2" presStyleCnt="6">
        <dgm:presLayoutVars>
          <dgm:bulletEnabled val="1"/>
        </dgm:presLayoutVars>
      </dgm:prSet>
      <dgm:spPr/>
    </dgm:pt>
    <dgm:pt modelId="{FD9D2CDC-1B87-4417-91F8-F422F0D88CBD}" type="pres">
      <dgm:prSet presAssocID="{419C3B39-D8E7-41F8-BC88-7B8A692B16C8}" presName="sibTrans" presStyleCnt="0"/>
      <dgm:spPr/>
    </dgm:pt>
    <dgm:pt modelId="{D91D8C6E-7FCC-45F9-8C4F-42AE3E2D7365}" type="pres">
      <dgm:prSet presAssocID="{C7176736-05C6-4886-A221-9C9ACB828228}" presName="node" presStyleLbl="node1" presStyleIdx="3" presStyleCnt="6">
        <dgm:presLayoutVars>
          <dgm:bulletEnabled val="1"/>
        </dgm:presLayoutVars>
      </dgm:prSet>
      <dgm:spPr/>
    </dgm:pt>
    <dgm:pt modelId="{C2390802-8E72-46C5-8B29-3229188632F0}" type="pres">
      <dgm:prSet presAssocID="{F369376D-00FD-4394-9082-4F229487BA0D}" presName="sibTrans" presStyleCnt="0"/>
      <dgm:spPr/>
    </dgm:pt>
    <dgm:pt modelId="{8FFABC1B-BE80-486A-843F-975F572F2D1C}" type="pres">
      <dgm:prSet presAssocID="{611DAACB-B698-4F08-8D18-D05A51E1D757}" presName="node" presStyleLbl="node1" presStyleIdx="4" presStyleCnt="6">
        <dgm:presLayoutVars>
          <dgm:bulletEnabled val="1"/>
        </dgm:presLayoutVars>
      </dgm:prSet>
      <dgm:spPr/>
    </dgm:pt>
    <dgm:pt modelId="{73BCE599-3F28-4D73-A35A-C04D3B977CCC}" type="pres">
      <dgm:prSet presAssocID="{4AC67C5C-D388-4218-886A-9B5283E1BAF1}" presName="sibTrans" presStyleCnt="0"/>
      <dgm:spPr/>
    </dgm:pt>
    <dgm:pt modelId="{47010651-1C17-436C-AA20-81453219EA60}" type="pres">
      <dgm:prSet presAssocID="{FC722642-972D-4460-A444-818C6F369B42}" presName="node" presStyleLbl="node1" presStyleIdx="5" presStyleCnt="6">
        <dgm:presLayoutVars>
          <dgm:bulletEnabled val="1"/>
        </dgm:presLayoutVars>
      </dgm:prSet>
      <dgm:spPr/>
    </dgm:pt>
  </dgm:ptLst>
  <dgm:cxnLst>
    <dgm:cxn modelId="{C4402904-77C3-4A96-BADA-2363C4FBE8F8}" type="presOf" srcId="{FC722642-972D-4460-A444-818C6F369B42}" destId="{47010651-1C17-436C-AA20-81453219EA60}" srcOrd="0" destOrd="0" presId="urn:microsoft.com/office/officeart/2005/8/layout/default"/>
    <dgm:cxn modelId="{7ED9D63B-4945-45A0-9273-D14B1EC3D2CE}" type="presOf" srcId="{5D75F2C2-793F-4967-9C2C-5ABF2D805EF1}" destId="{43224C97-9031-483B-85C4-DE11F88ECED6}" srcOrd="0" destOrd="0" presId="urn:microsoft.com/office/officeart/2005/8/layout/default"/>
    <dgm:cxn modelId="{5CA3ED61-B91A-4DFF-BD65-019FA33A9DD3}" type="presOf" srcId="{02BB7805-48F9-4474-A77B-9E2C60671593}" destId="{3420442C-9107-416B-9908-B6AF9CF4D668}" srcOrd="0" destOrd="0" presId="urn:microsoft.com/office/officeart/2005/8/layout/default"/>
    <dgm:cxn modelId="{9A7B5976-8715-4C69-AD30-24B9F6C02DEE}" type="presOf" srcId="{C7176736-05C6-4886-A221-9C9ACB828228}" destId="{D91D8C6E-7FCC-45F9-8C4F-42AE3E2D7365}" srcOrd="0" destOrd="0" presId="urn:microsoft.com/office/officeart/2005/8/layout/default"/>
    <dgm:cxn modelId="{27A0F777-7470-494F-A38C-40129A73C267}" srcId="{02BB7805-48F9-4474-A77B-9E2C60671593}" destId="{5D75F2C2-793F-4967-9C2C-5ABF2D805EF1}" srcOrd="2" destOrd="0" parTransId="{D79062FE-5D47-41ED-ADB2-5F66A832E0FB}" sibTransId="{419C3B39-D8E7-41F8-BC88-7B8A692B16C8}"/>
    <dgm:cxn modelId="{0DCBDC7E-CC9D-491C-A5AE-7D36336E43E2}" type="presOf" srcId="{611DAACB-B698-4F08-8D18-D05A51E1D757}" destId="{8FFABC1B-BE80-486A-843F-975F572F2D1C}" srcOrd="0" destOrd="0" presId="urn:microsoft.com/office/officeart/2005/8/layout/default"/>
    <dgm:cxn modelId="{B58DD497-8212-4939-89F0-AE2D80F54F0C}" srcId="{02BB7805-48F9-4474-A77B-9E2C60671593}" destId="{611DAACB-B698-4F08-8D18-D05A51E1D757}" srcOrd="4" destOrd="0" parTransId="{B4C98EB2-759E-4115-BC1E-B9EB684A1A3A}" sibTransId="{4AC67C5C-D388-4218-886A-9B5283E1BAF1}"/>
    <dgm:cxn modelId="{18C25098-6263-4BC6-8F7C-2C6A014ABAA6}" srcId="{02BB7805-48F9-4474-A77B-9E2C60671593}" destId="{FC722642-972D-4460-A444-818C6F369B42}" srcOrd="5" destOrd="0" parTransId="{C82ED267-B7F9-446C-9EF2-E19FA550C2DE}" sibTransId="{61490885-4EA5-4A7E-AFB5-65EB143DDEC6}"/>
    <dgm:cxn modelId="{492E6EA5-613A-4E30-BD3A-83226FDA28AE}" srcId="{02BB7805-48F9-4474-A77B-9E2C60671593}" destId="{CAE73020-3363-4356-9139-C65284AE2447}" srcOrd="0" destOrd="0" parTransId="{BCEF7F70-CA61-4307-BB26-785A5B816041}" sibTransId="{B0BC463E-60DB-4DB4-AE4C-96D4732024F6}"/>
    <dgm:cxn modelId="{20A29EB2-73C5-46E3-A7F8-198582961CAC}" srcId="{02BB7805-48F9-4474-A77B-9E2C60671593}" destId="{271B58BF-D1CE-4C57-BE0D-0C7B751622D6}" srcOrd="1" destOrd="0" parTransId="{BF17FF40-BC15-48E7-A4AD-F082F394BEFE}" sibTransId="{DA2998F2-9DFB-417B-BB31-FAD84DFA1DD9}"/>
    <dgm:cxn modelId="{EDFA5BB8-33E5-4B7D-BEE2-E46037DA6A1B}" srcId="{02BB7805-48F9-4474-A77B-9E2C60671593}" destId="{C7176736-05C6-4886-A221-9C9ACB828228}" srcOrd="3" destOrd="0" parTransId="{BF51AC13-E3D2-4C3C-988D-396639D92433}" sibTransId="{F369376D-00FD-4394-9082-4F229487BA0D}"/>
    <dgm:cxn modelId="{1E50BBC1-88BE-4F27-997E-47ECC860FE0B}" type="presOf" srcId="{271B58BF-D1CE-4C57-BE0D-0C7B751622D6}" destId="{998FBD3B-C246-4250-A0B8-C3D35333691F}" srcOrd="0" destOrd="0" presId="urn:microsoft.com/office/officeart/2005/8/layout/default"/>
    <dgm:cxn modelId="{CBD87CF7-CCC0-4759-9ABF-EAF8E0F375F9}" type="presOf" srcId="{CAE73020-3363-4356-9139-C65284AE2447}" destId="{0EED0D13-CA48-48DB-87E4-B7D0F29173E8}" srcOrd="0" destOrd="0" presId="urn:microsoft.com/office/officeart/2005/8/layout/default"/>
    <dgm:cxn modelId="{7FDD9507-F866-4161-92A5-361058E6D29F}" type="presParOf" srcId="{3420442C-9107-416B-9908-B6AF9CF4D668}" destId="{0EED0D13-CA48-48DB-87E4-B7D0F29173E8}" srcOrd="0" destOrd="0" presId="urn:microsoft.com/office/officeart/2005/8/layout/default"/>
    <dgm:cxn modelId="{9393F152-D587-4122-853C-AD0D651DC2BB}" type="presParOf" srcId="{3420442C-9107-416B-9908-B6AF9CF4D668}" destId="{5CFF7C58-02E7-4B3E-945B-BE9E1112C4F0}" srcOrd="1" destOrd="0" presId="urn:microsoft.com/office/officeart/2005/8/layout/default"/>
    <dgm:cxn modelId="{D7E570A3-CFC2-466F-B38A-82744C5E032E}" type="presParOf" srcId="{3420442C-9107-416B-9908-B6AF9CF4D668}" destId="{998FBD3B-C246-4250-A0B8-C3D35333691F}" srcOrd="2" destOrd="0" presId="urn:microsoft.com/office/officeart/2005/8/layout/default"/>
    <dgm:cxn modelId="{22F33A7A-5CED-4D79-A5B4-1909431CF55A}" type="presParOf" srcId="{3420442C-9107-416B-9908-B6AF9CF4D668}" destId="{F41B9AB9-6ED3-42F7-99D2-E264B430165B}" srcOrd="3" destOrd="0" presId="urn:microsoft.com/office/officeart/2005/8/layout/default"/>
    <dgm:cxn modelId="{24F41502-EB49-46CF-8BCC-6DCEB760BEFC}" type="presParOf" srcId="{3420442C-9107-416B-9908-B6AF9CF4D668}" destId="{43224C97-9031-483B-85C4-DE11F88ECED6}" srcOrd="4" destOrd="0" presId="urn:microsoft.com/office/officeart/2005/8/layout/default"/>
    <dgm:cxn modelId="{7F89420C-8C0F-47E9-A6D2-AA5E4D53A831}" type="presParOf" srcId="{3420442C-9107-416B-9908-B6AF9CF4D668}" destId="{FD9D2CDC-1B87-4417-91F8-F422F0D88CBD}" srcOrd="5" destOrd="0" presId="urn:microsoft.com/office/officeart/2005/8/layout/default"/>
    <dgm:cxn modelId="{0D0AA4C9-5A28-424A-B5E3-048188FD68A5}" type="presParOf" srcId="{3420442C-9107-416B-9908-B6AF9CF4D668}" destId="{D91D8C6E-7FCC-45F9-8C4F-42AE3E2D7365}" srcOrd="6" destOrd="0" presId="urn:microsoft.com/office/officeart/2005/8/layout/default"/>
    <dgm:cxn modelId="{3B862DFA-6F8F-4B48-8A4B-791356F5F9A7}" type="presParOf" srcId="{3420442C-9107-416B-9908-B6AF9CF4D668}" destId="{C2390802-8E72-46C5-8B29-3229188632F0}" srcOrd="7" destOrd="0" presId="urn:microsoft.com/office/officeart/2005/8/layout/default"/>
    <dgm:cxn modelId="{11DEA738-0C9E-4809-9890-C7297D305273}" type="presParOf" srcId="{3420442C-9107-416B-9908-B6AF9CF4D668}" destId="{8FFABC1B-BE80-486A-843F-975F572F2D1C}" srcOrd="8" destOrd="0" presId="urn:microsoft.com/office/officeart/2005/8/layout/default"/>
    <dgm:cxn modelId="{9AEABFDC-EFDD-41D8-A706-2A9EB8079556}" type="presParOf" srcId="{3420442C-9107-416B-9908-B6AF9CF4D668}" destId="{73BCE599-3F28-4D73-A35A-C04D3B977CCC}" srcOrd="9" destOrd="0" presId="urn:microsoft.com/office/officeart/2005/8/layout/default"/>
    <dgm:cxn modelId="{7C9A686F-6217-4867-80A0-51277D5FB41D}" type="presParOf" srcId="{3420442C-9107-416B-9908-B6AF9CF4D668}" destId="{47010651-1C17-436C-AA20-81453219EA60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FE456BA-26ED-415A-ACA8-FC7451004622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833B7F4-8ADC-4A47-98A1-797F0D39DDA0}">
      <dgm:prSet/>
      <dgm:spPr/>
      <dgm:t>
        <a:bodyPr/>
        <a:lstStyle/>
        <a:p>
          <a:r>
            <a:rPr lang="en-US"/>
            <a:t>Increase Professional and Skill</a:t>
          </a:r>
        </a:p>
      </dgm:t>
    </dgm:pt>
    <dgm:pt modelId="{FAEDF752-1838-44F7-BDA8-7E6D15E76A77}" type="parTrans" cxnId="{A74CC493-B503-4A82-95AE-2048833DF7F6}">
      <dgm:prSet/>
      <dgm:spPr/>
      <dgm:t>
        <a:bodyPr/>
        <a:lstStyle/>
        <a:p>
          <a:endParaRPr lang="en-US"/>
        </a:p>
      </dgm:t>
    </dgm:pt>
    <dgm:pt modelId="{004DC9AD-942E-4344-9F78-C8D407E7732D}" type="sibTrans" cxnId="{A74CC493-B503-4A82-95AE-2048833DF7F6}">
      <dgm:prSet/>
      <dgm:spPr/>
      <dgm:t>
        <a:bodyPr/>
        <a:lstStyle/>
        <a:p>
          <a:endParaRPr lang="en-US"/>
        </a:p>
      </dgm:t>
    </dgm:pt>
    <dgm:pt modelId="{EF7B97AC-578A-4F3F-8675-75622FCB1069}">
      <dgm:prSet/>
      <dgm:spPr/>
      <dgm:t>
        <a:bodyPr/>
        <a:lstStyle/>
        <a:p>
          <a:r>
            <a:rPr lang="en-US"/>
            <a:t>Promote Ethical Behavioral</a:t>
          </a:r>
        </a:p>
      </dgm:t>
    </dgm:pt>
    <dgm:pt modelId="{C5973862-2C17-4CFC-95CF-1330A87179F7}" type="parTrans" cxnId="{EA206C02-976A-41D1-87B2-0B2FD0247727}">
      <dgm:prSet/>
      <dgm:spPr/>
      <dgm:t>
        <a:bodyPr/>
        <a:lstStyle/>
        <a:p>
          <a:endParaRPr lang="en-US"/>
        </a:p>
      </dgm:t>
    </dgm:pt>
    <dgm:pt modelId="{F5E682D2-7724-44E5-8760-1301D59B7043}" type="sibTrans" cxnId="{EA206C02-976A-41D1-87B2-0B2FD0247727}">
      <dgm:prSet/>
      <dgm:spPr/>
      <dgm:t>
        <a:bodyPr/>
        <a:lstStyle/>
        <a:p>
          <a:endParaRPr lang="en-US"/>
        </a:p>
      </dgm:t>
    </dgm:pt>
    <dgm:pt modelId="{F8124A20-737B-4C1F-BE36-58DB8226FB86}">
      <dgm:prSet/>
      <dgm:spPr/>
      <dgm:t>
        <a:bodyPr/>
        <a:lstStyle/>
        <a:p>
          <a:r>
            <a:rPr lang="en-US"/>
            <a:t>Education Necessary to Perform Duties</a:t>
          </a:r>
        </a:p>
      </dgm:t>
    </dgm:pt>
    <dgm:pt modelId="{5247C8BA-DFDE-4017-9537-352F93B27634}" type="parTrans" cxnId="{85D046BF-ABE0-4B5E-84A2-D40120A8B352}">
      <dgm:prSet/>
      <dgm:spPr/>
      <dgm:t>
        <a:bodyPr/>
        <a:lstStyle/>
        <a:p>
          <a:endParaRPr lang="en-US"/>
        </a:p>
      </dgm:t>
    </dgm:pt>
    <dgm:pt modelId="{DD7523EE-E5F7-4F98-B6FE-80CB9CC01C5A}" type="sibTrans" cxnId="{85D046BF-ABE0-4B5E-84A2-D40120A8B352}">
      <dgm:prSet/>
      <dgm:spPr/>
      <dgm:t>
        <a:bodyPr/>
        <a:lstStyle/>
        <a:p>
          <a:endParaRPr lang="en-US"/>
        </a:p>
      </dgm:t>
    </dgm:pt>
    <dgm:pt modelId="{11723DF0-7407-4A4E-B27A-FB1608BB438D}" type="pres">
      <dgm:prSet presAssocID="{CFE456BA-26ED-415A-ACA8-FC74510046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5BFE13A-7B92-4C68-ADF5-3BB6283BB1E7}" type="pres">
      <dgm:prSet presAssocID="{A833B7F4-8ADC-4A47-98A1-797F0D39DDA0}" presName="hierRoot1" presStyleCnt="0"/>
      <dgm:spPr/>
    </dgm:pt>
    <dgm:pt modelId="{CC0F60FC-B0A4-4AD0-9870-E86C1EC5BF2A}" type="pres">
      <dgm:prSet presAssocID="{A833B7F4-8ADC-4A47-98A1-797F0D39DDA0}" presName="composite" presStyleCnt="0"/>
      <dgm:spPr/>
    </dgm:pt>
    <dgm:pt modelId="{6B602341-A61A-4676-BD8A-34458A5AD3D5}" type="pres">
      <dgm:prSet presAssocID="{A833B7F4-8ADC-4A47-98A1-797F0D39DDA0}" presName="background" presStyleLbl="node0" presStyleIdx="0" presStyleCnt="3"/>
      <dgm:spPr/>
    </dgm:pt>
    <dgm:pt modelId="{E9DC2B54-E102-4E3E-8C3D-09B463392523}" type="pres">
      <dgm:prSet presAssocID="{A833B7F4-8ADC-4A47-98A1-797F0D39DDA0}" presName="text" presStyleLbl="fgAcc0" presStyleIdx="0" presStyleCnt="3">
        <dgm:presLayoutVars>
          <dgm:chPref val="3"/>
        </dgm:presLayoutVars>
      </dgm:prSet>
      <dgm:spPr/>
    </dgm:pt>
    <dgm:pt modelId="{595F50DD-5F09-4BC8-8289-E6BD6FABD2CD}" type="pres">
      <dgm:prSet presAssocID="{A833B7F4-8ADC-4A47-98A1-797F0D39DDA0}" presName="hierChild2" presStyleCnt="0"/>
      <dgm:spPr/>
    </dgm:pt>
    <dgm:pt modelId="{13D4B0E4-AEA7-44E8-976D-05823D08EABF}" type="pres">
      <dgm:prSet presAssocID="{EF7B97AC-578A-4F3F-8675-75622FCB1069}" presName="hierRoot1" presStyleCnt="0"/>
      <dgm:spPr/>
    </dgm:pt>
    <dgm:pt modelId="{365D678D-B79D-420A-9A20-A042D905626D}" type="pres">
      <dgm:prSet presAssocID="{EF7B97AC-578A-4F3F-8675-75622FCB1069}" presName="composite" presStyleCnt="0"/>
      <dgm:spPr/>
    </dgm:pt>
    <dgm:pt modelId="{5F3820E2-0271-4920-8BE1-09B8DF9EBAF4}" type="pres">
      <dgm:prSet presAssocID="{EF7B97AC-578A-4F3F-8675-75622FCB1069}" presName="background" presStyleLbl="node0" presStyleIdx="1" presStyleCnt="3"/>
      <dgm:spPr/>
    </dgm:pt>
    <dgm:pt modelId="{FA9FBE43-6193-4CDD-8711-645C6432FA55}" type="pres">
      <dgm:prSet presAssocID="{EF7B97AC-578A-4F3F-8675-75622FCB1069}" presName="text" presStyleLbl="fgAcc0" presStyleIdx="1" presStyleCnt="3">
        <dgm:presLayoutVars>
          <dgm:chPref val="3"/>
        </dgm:presLayoutVars>
      </dgm:prSet>
      <dgm:spPr/>
    </dgm:pt>
    <dgm:pt modelId="{632B747C-DE41-4FD9-9F61-7A929B06C3C1}" type="pres">
      <dgm:prSet presAssocID="{EF7B97AC-578A-4F3F-8675-75622FCB1069}" presName="hierChild2" presStyleCnt="0"/>
      <dgm:spPr/>
    </dgm:pt>
    <dgm:pt modelId="{2C906475-469A-4ADB-BC10-286F5F8F1ACE}" type="pres">
      <dgm:prSet presAssocID="{F8124A20-737B-4C1F-BE36-58DB8226FB86}" presName="hierRoot1" presStyleCnt="0"/>
      <dgm:spPr/>
    </dgm:pt>
    <dgm:pt modelId="{853E9712-4442-4533-9264-064AE2D79896}" type="pres">
      <dgm:prSet presAssocID="{F8124A20-737B-4C1F-BE36-58DB8226FB86}" presName="composite" presStyleCnt="0"/>
      <dgm:spPr/>
    </dgm:pt>
    <dgm:pt modelId="{37C57657-8816-437F-8A07-C65871FABC76}" type="pres">
      <dgm:prSet presAssocID="{F8124A20-737B-4C1F-BE36-58DB8226FB86}" presName="background" presStyleLbl="node0" presStyleIdx="2" presStyleCnt="3"/>
      <dgm:spPr/>
    </dgm:pt>
    <dgm:pt modelId="{5B934E69-EE36-4E08-8583-3EB0602764A2}" type="pres">
      <dgm:prSet presAssocID="{F8124A20-737B-4C1F-BE36-58DB8226FB86}" presName="text" presStyleLbl="fgAcc0" presStyleIdx="2" presStyleCnt="3">
        <dgm:presLayoutVars>
          <dgm:chPref val="3"/>
        </dgm:presLayoutVars>
      </dgm:prSet>
      <dgm:spPr/>
    </dgm:pt>
    <dgm:pt modelId="{23BF0530-9BA7-4329-93D7-2CCAD5AC1E15}" type="pres">
      <dgm:prSet presAssocID="{F8124A20-737B-4C1F-BE36-58DB8226FB86}" presName="hierChild2" presStyleCnt="0"/>
      <dgm:spPr/>
    </dgm:pt>
  </dgm:ptLst>
  <dgm:cxnLst>
    <dgm:cxn modelId="{EA206C02-976A-41D1-87B2-0B2FD0247727}" srcId="{CFE456BA-26ED-415A-ACA8-FC7451004622}" destId="{EF7B97AC-578A-4F3F-8675-75622FCB1069}" srcOrd="1" destOrd="0" parTransId="{C5973862-2C17-4CFC-95CF-1330A87179F7}" sibTransId="{F5E682D2-7724-44E5-8760-1301D59B7043}"/>
    <dgm:cxn modelId="{D3C4A247-EF05-4A9E-A966-B149C4636421}" type="presOf" srcId="{A833B7F4-8ADC-4A47-98A1-797F0D39DDA0}" destId="{E9DC2B54-E102-4E3E-8C3D-09B463392523}" srcOrd="0" destOrd="0" presId="urn:microsoft.com/office/officeart/2005/8/layout/hierarchy1"/>
    <dgm:cxn modelId="{1CCCC96D-DCDC-45C2-B0E5-CDDA918037EC}" type="presOf" srcId="{EF7B97AC-578A-4F3F-8675-75622FCB1069}" destId="{FA9FBE43-6193-4CDD-8711-645C6432FA55}" srcOrd="0" destOrd="0" presId="urn:microsoft.com/office/officeart/2005/8/layout/hierarchy1"/>
    <dgm:cxn modelId="{A74CC493-B503-4A82-95AE-2048833DF7F6}" srcId="{CFE456BA-26ED-415A-ACA8-FC7451004622}" destId="{A833B7F4-8ADC-4A47-98A1-797F0D39DDA0}" srcOrd="0" destOrd="0" parTransId="{FAEDF752-1838-44F7-BDA8-7E6D15E76A77}" sibTransId="{004DC9AD-942E-4344-9F78-C8D407E7732D}"/>
    <dgm:cxn modelId="{85D046BF-ABE0-4B5E-84A2-D40120A8B352}" srcId="{CFE456BA-26ED-415A-ACA8-FC7451004622}" destId="{F8124A20-737B-4C1F-BE36-58DB8226FB86}" srcOrd="2" destOrd="0" parTransId="{5247C8BA-DFDE-4017-9537-352F93B27634}" sibTransId="{DD7523EE-E5F7-4F98-B6FE-80CB9CC01C5A}"/>
    <dgm:cxn modelId="{51C87DC8-B138-45E3-914B-EB0B610182C9}" type="presOf" srcId="{F8124A20-737B-4C1F-BE36-58DB8226FB86}" destId="{5B934E69-EE36-4E08-8583-3EB0602764A2}" srcOrd="0" destOrd="0" presId="urn:microsoft.com/office/officeart/2005/8/layout/hierarchy1"/>
    <dgm:cxn modelId="{407B85D2-2292-4941-82B6-33BDA688F521}" type="presOf" srcId="{CFE456BA-26ED-415A-ACA8-FC7451004622}" destId="{11723DF0-7407-4A4E-B27A-FB1608BB438D}" srcOrd="0" destOrd="0" presId="urn:microsoft.com/office/officeart/2005/8/layout/hierarchy1"/>
    <dgm:cxn modelId="{5F2C28BF-06AB-4B1F-AF28-24D69FEE7A3C}" type="presParOf" srcId="{11723DF0-7407-4A4E-B27A-FB1608BB438D}" destId="{D5BFE13A-7B92-4C68-ADF5-3BB6283BB1E7}" srcOrd="0" destOrd="0" presId="urn:microsoft.com/office/officeart/2005/8/layout/hierarchy1"/>
    <dgm:cxn modelId="{0F902271-7A83-45C8-97C6-5606FA7D0FFA}" type="presParOf" srcId="{D5BFE13A-7B92-4C68-ADF5-3BB6283BB1E7}" destId="{CC0F60FC-B0A4-4AD0-9870-E86C1EC5BF2A}" srcOrd="0" destOrd="0" presId="urn:microsoft.com/office/officeart/2005/8/layout/hierarchy1"/>
    <dgm:cxn modelId="{B49CA152-63F4-4792-9377-E225EC301FBC}" type="presParOf" srcId="{CC0F60FC-B0A4-4AD0-9870-E86C1EC5BF2A}" destId="{6B602341-A61A-4676-BD8A-34458A5AD3D5}" srcOrd="0" destOrd="0" presId="urn:microsoft.com/office/officeart/2005/8/layout/hierarchy1"/>
    <dgm:cxn modelId="{AD4471B0-F9AD-40E3-8954-579C68A601CF}" type="presParOf" srcId="{CC0F60FC-B0A4-4AD0-9870-E86C1EC5BF2A}" destId="{E9DC2B54-E102-4E3E-8C3D-09B463392523}" srcOrd="1" destOrd="0" presId="urn:microsoft.com/office/officeart/2005/8/layout/hierarchy1"/>
    <dgm:cxn modelId="{342DC8CC-D268-468C-A433-2612F3602B32}" type="presParOf" srcId="{D5BFE13A-7B92-4C68-ADF5-3BB6283BB1E7}" destId="{595F50DD-5F09-4BC8-8289-E6BD6FABD2CD}" srcOrd="1" destOrd="0" presId="urn:microsoft.com/office/officeart/2005/8/layout/hierarchy1"/>
    <dgm:cxn modelId="{5DC7222C-040A-49AF-B883-2DB3E1477CF7}" type="presParOf" srcId="{11723DF0-7407-4A4E-B27A-FB1608BB438D}" destId="{13D4B0E4-AEA7-44E8-976D-05823D08EABF}" srcOrd="1" destOrd="0" presId="urn:microsoft.com/office/officeart/2005/8/layout/hierarchy1"/>
    <dgm:cxn modelId="{05E8F01E-96A9-43DF-B628-8E3D6B8FF35B}" type="presParOf" srcId="{13D4B0E4-AEA7-44E8-976D-05823D08EABF}" destId="{365D678D-B79D-420A-9A20-A042D905626D}" srcOrd="0" destOrd="0" presId="urn:microsoft.com/office/officeart/2005/8/layout/hierarchy1"/>
    <dgm:cxn modelId="{BB6E7145-80E9-4F75-8243-2416BE040757}" type="presParOf" srcId="{365D678D-B79D-420A-9A20-A042D905626D}" destId="{5F3820E2-0271-4920-8BE1-09B8DF9EBAF4}" srcOrd="0" destOrd="0" presId="urn:microsoft.com/office/officeart/2005/8/layout/hierarchy1"/>
    <dgm:cxn modelId="{39211B5F-2D66-4DEC-BA06-247EC935B261}" type="presParOf" srcId="{365D678D-B79D-420A-9A20-A042D905626D}" destId="{FA9FBE43-6193-4CDD-8711-645C6432FA55}" srcOrd="1" destOrd="0" presId="urn:microsoft.com/office/officeart/2005/8/layout/hierarchy1"/>
    <dgm:cxn modelId="{CE193E3F-CEB0-4001-9C35-D6836C279900}" type="presParOf" srcId="{13D4B0E4-AEA7-44E8-976D-05823D08EABF}" destId="{632B747C-DE41-4FD9-9F61-7A929B06C3C1}" srcOrd="1" destOrd="0" presId="urn:microsoft.com/office/officeart/2005/8/layout/hierarchy1"/>
    <dgm:cxn modelId="{6AE683A2-113A-49F5-B030-B898B2CF8256}" type="presParOf" srcId="{11723DF0-7407-4A4E-B27A-FB1608BB438D}" destId="{2C906475-469A-4ADB-BC10-286F5F8F1ACE}" srcOrd="2" destOrd="0" presId="urn:microsoft.com/office/officeart/2005/8/layout/hierarchy1"/>
    <dgm:cxn modelId="{F56E0632-8FDF-421D-B23C-3F4036606313}" type="presParOf" srcId="{2C906475-469A-4ADB-BC10-286F5F8F1ACE}" destId="{853E9712-4442-4533-9264-064AE2D79896}" srcOrd="0" destOrd="0" presId="urn:microsoft.com/office/officeart/2005/8/layout/hierarchy1"/>
    <dgm:cxn modelId="{78474FEF-1339-4320-B05D-42050451B2AE}" type="presParOf" srcId="{853E9712-4442-4533-9264-064AE2D79896}" destId="{37C57657-8816-437F-8A07-C65871FABC76}" srcOrd="0" destOrd="0" presId="urn:microsoft.com/office/officeart/2005/8/layout/hierarchy1"/>
    <dgm:cxn modelId="{E5ECECB9-8D6D-431F-AFE9-23381F927684}" type="presParOf" srcId="{853E9712-4442-4533-9264-064AE2D79896}" destId="{5B934E69-EE36-4E08-8583-3EB0602764A2}" srcOrd="1" destOrd="0" presId="urn:microsoft.com/office/officeart/2005/8/layout/hierarchy1"/>
    <dgm:cxn modelId="{733684B0-3D54-419A-A43F-DB8DCD9F4E55}" type="presParOf" srcId="{2C906475-469A-4ADB-BC10-286F5F8F1ACE}" destId="{23BF0530-9BA7-4329-93D7-2CCAD5AC1E1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33E7355-14DC-4752-8E42-19E0AF3E3D07}" type="doc">
      <dgm:prSet loTypeId="urn:microsoft.com/office/officeart/2005/8/layout/vList2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3FD0A2B8-D302-4A0B-A8BB-FD64BD3D2071}">
      <dgm:prSet/>
      <dgm:spPr/>
      <dgm:t>
        <a:bodyPr/>
        <a:lstStyle/>
        <a:p>
          <a:r>
            <a:rPr lang="en-US" dirty="0"/>
            <a:t>POST Approved 262,270.25 Hours of Training in 2024</a:t>
          </a:r>
        </a:p>
      </dgm:t>
    </dgm:pt>
    <dgm:pt modelId="{4BB444A8-0242-4566-B5D2-6A4B73F83C7F}" type="parTrans" cxnId="{A544ABC3-0373-4498-B147-0AAE4BCD0D93}">
      <dgm:prSet/>
      <dgm:spPr/>
      <dgm:t>
        <a:bodyPr/>
        <a:lstStyle/>
        <a:p>
          <a:endParaRPr lang="en-US"/>
        </a:p>
      </dgm:t>
    </dgm:pt>
    <dgm:pt modelId="{A45E173A-CD51-48DE-9093-A0B7C06CF6DE}" type="sibTrans" cxnId="{A544ABC3-0373-4498-B147-0AAE4BCD0D93}">
      <dgm:prSet/>
      <dgm:spPr/>
      <dgm:t>
        <a:bodyPr/>
        <a:lstStyle/>
        <a:p>
          <a:endParaRPr lang="en-US"/>
        </a:p>
      </dgm:t>
    </dgm:pt>
    <dgm:pt modelId="{246CA2D2-3953-404D-902D-7BF7341AECFE}">
      <dgm:prSet/>
      <dgm:spPr/>
      <dgm:t>
        <a:bodyPr/>
        <a:lstStyle/>
        <a:p>
          <a:r>
            <a:rPr lang="en-US" dirty="0"/>
            <a:t>That Training was Entered into POST’s Database</a:t>
          </a:r>
        </a:p>
      </dgm:t>
    </dgm:pt>
    <dgm:pt modelId="{9641FB7C-09D7-4BFE-82A8-869EC58A31A2}" type="parTrans" cxnId="{D000BE3E-5B06-4865-9723-8F40E2C07A4B}">
      <dgm:prSet/>
      <dgm:spPr/>
      <dgm:t>
        <a:bodyPr/>
        <a:lstStyle/>
        <a:p>
          <a:endParaRPr lang="en-US"/>
        </a:p>
      </dgm:t>
    </dgm:pt>
    <dgm:pt modelId="{63EF3005-6EA5-495D-A6C2-6FA324168C82}" type="sibTrans" cxnId="{D000BE3E-5B06-4865-9723-8F40E2C07A4B}">
      <dgm:prSet/>
      <dgm:spPr/>
      <dgm:t>
        <a:bodyPr/>
        <a:lstStyle/>
        <a:p>
          <a:endParaRPr lang="en-US"/>
        </a:p>
      </dgm:t>
    </dgm:pt>
    <dgm:pt modelId="{D0DCA6CA-5402-4949-AB5E-C266F5A4811A}" type="pres">
      <dgm:prSet presAssocID="{133E7355-14DC-4752-8E42-19E0AF3E3D07}" presName="linear" presStyleCnt="0">
        <dgm:presLayoutVars>
          <dgm:animLvl val="lvl"/>
          <dgm:resizeHandles val="exact"/>
        </dgm:presLayoutVars>
      </dgm:prSet>
      <dgm:spPr/>
    </dgm:pt>
    <dgm:pt modelId="{8F6B6516-66EB-45F4-B4CD-D377324580CA}" type="pres">
      <dgm:prSet presAssocID="{3FD0A2B8-D302-4A0B-A8BB-FD64BD3D207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52E29DF-77C7-4D0A-90D1-2C602B46EFB9}" type="pres">
      <dgm:prSet presAssocID="{A45E173A-CD51-48DE-9093-A0B7C06CF6DE}" presName="spacer" presStyleCnt="0"/>
      <dgm:spPr/>
    </dgm:pt>
    <dgm:pt modelId="{48186666-CF80-4F0D-930F-580C5936D93E}" type="pres">
      <dgm:prSet presAssocID="{246CA2D2-3953-404D-902D-7BF7341AECFE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D000BE3E-5B06-4865-9723-8F40E2C07A4B}" srcId="{133E7355-14DC-4752-8E42-19E0AF3E3D07}" destId="{246CA2D2-3953-404D-902D-7BF7341AECFE}" srcOrd="1" destOrd="0" parTransId="{9641FB7C-09D7-4BFE-82A8-869EC58A31A2}" sibTransId="{63EF3005-6EA5-495D-A6C2-6FA324168C82}"/>
    <dgm:cxn modelId="{A63C9047-6DB8-4344-9C4F-FFC83E06EDF5}" type="presOf" srcId="{133E7355-14DC-4752-8E42-19E0AF3E3D07}" destId="{D0DCA6CA-5402-4949-AB5E-C266F5A4811A}" srcOrd="0" destOrd="0" presId="urn:microsoft.com/office/officeart/2005/8/layout/vList2"/>
    <dgm:cxn modelId="{FB63048A-0E59-4B02-B0E0-75C2EB8AA5A1}" type="presOf" srcId="{3FD0A2B8-D302-4A0B-A8BB-FD64BD3D2071}" destId="{8F6B6516-66EB-45F4-B4CD-D377324580CA}" srcOrd="0" destOrd="0" presId="urn:microsoft.com/office/officeart/2005/8/layout/vList2"/>
    <dgm:cxn modelId="{A544ABC3-0373-4498-B147-0AAE4BCD0D93}" srcId="{133E7355-14DC-4752-8E42-19E0AF3E3D07}" destId="{3FD0A2B8-D302-4A0B-A8BB-FD64BD3D2071}" srcOrd="0" destOrd="0" parTransId="{4BB444A8-0242-4566-B5D2-6A4B73F83C7F}" sibTransId="{A45E173A-CD51-48DE-9093-A0B7C06CF6DE}"/>
    <dgm:cxn modelId="{3C0CA4F8-CDD0-4A1D-A2C7-09391A3D0861}" type="presOf" srcId="{246CA2D2-3953-404D-902D-7BF7341AECFE}" destId="{48186666-CF80-4F0D-930F-580C5936D93E}" srcOrd="0" destOrd="0" presId="urn:microsoft.com/office/officeart/2005/8/layout/vList2"/>
    <dgm:cxn modelId="{CDAFA4C9-C837-47B8-8F74-794C16678B51}" type="presParOf" srcId="{D0DCA6CA-5402-4949-AB5E-C266F5A4811A}" destId="{8F6B6516-66EB-45F4-B4CD-D377324580CA}" srcOrd="0" destOrd="0" presId="urn:microsoft.com/office/officeart/2005/8/layout/vList2"/>
    <dgm:cxn modelId="{871A8917-E1CF-4D40-85AB-32D09AE0AB1C}" type="presParOf" srcId="{D0DCA6CA-5402-4949-AB5E-C266F5A4811A}" destId="{852E29DF-77C7-4D0A-90D1-2C602B46EFB9}" srcOrd="1" destOrd="0" presId="urn:microsoft.com/office/officeart/2005/8/layout/vList2"/>
    <dgm:cxn modelId="{A8AB1619-682C-44E3-8C24-A25A039B48DD}" type="presParOf" srcId="{D0DCA6CA-5402-4949-AB5E-C266F5A4811A}" destId="{48186666-CF80-4F0D-930F-580C5936D93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E76668B-FC98-4130-9297-CEE7BB926848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BAE44D-CB06-48DC-BB9F-088F02F5FF6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Conduct Random Audits on Training and Officers</a:t>
          </a:r>
        </a:p>
      </dgm:t>
    </dgm:pt>
    <dgm:pt modelId="{D6D32008-830B-422C-9E02-571B86B4F668}" type="parTrans" cxnId="{A6750C5A-C445-4691-AB74-C9410E5DF9AE}">
      <dgm:prSet/>
      <dgm:spPr/>
      <dgm:t>
        <a:bodyPr/>
        <a:lstStyle/>
        <a:p>
          <a:endParaRPr lang="en-US"/>
        </a:p>
      </dgm:t>
    </dgm:pt>
    <dgm:pt modelId="{ADE2DAA1-8BA2-4F1C-81F6-1E099E247598}" type="sibTrans" cxnId="{A6750C5A-C445-4691-AB74-C9410E5DF9AE}">
      <dgm:prSet/>
      <dgm:spPr/>
      <dgm:t>
        <a:bodyPr/>
        <a:lstStyle/>
        <a:p>
          <a:endParaRPr lang="en-US"/>
        </a:p>
      </dgm:t>
    </dgm:pt>
    <dgm:pt modelId="{9DC00A2F-09D7-4D46-904E-69FE272C851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Conduct Annual Audits on Basics Courses </a:t>
          </a:r>
        </a:p>
      </dgm:t>
    </dgm:pt>
    <dgm:pt modelId="{DF5B0BF8-C630-4669-BEE1-BB9BCE9E83DD}" type="parTrans" cxnId="{3DAAA888-61F3-47F8-B0C3-BF9C33AAA47F}">
      <dgm:prSet/>
      <dgm:spPr/>
      <dgm:t>
        <a:bodyPr/>
        <a:lstStyle/>
        <a:p>
          <a:endParaRPr lang="en-US"/>
        </a:p>
      </dgm:t>
    </dgm:pt>
    <dgm:pt modelId="{6B09C9FD-ACA5-4ECA-979E-CE8AF5DCE134}" type="sibTrans" cxnId="{3DAAA888-61F3-47F8-B0C3-BF9C33AAA47F}">
      <dgm:prSet/>
      <dgm:spPr/>
      <dgm:t>
        <a:bodyPr/>
        <a:lstStyle/>
        <a:p>
          <a:endParaRPr lang="en-US"/>
        </a:p>
      </dgm:t>
    </dgm:pt>
    <dgm:pt modelId="{CBAD9282-19C2-4B02-8A31-552B5894E4F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Approve Changes to Basic Courses Content</a:t>
          </a:r>
        </a:p>
      </dgm:t>
    </dgm:pt>
    <dgm:pt modelId="{E0C51499-356B-4873-B1DA-DEB2562EC1E2}" type="parTrans" cxnId="{CA34E962-75E5-48AE-886A-6A21955F3FA5}">
      <dgm:prSet/>
      <dgm:spPr/>
      <dgm:t>
        <a:bodyPr/>
        <a:lstStyle/>
        <a:p>
          <a:endParaRPr lang="en-US"/>
        </a:p>
      </dgm:t>
    </dgm:pt>
    <dgm:pt modelId="{DB32EA8E-E04F-4E83-A47B-7B194EF354D4}" type="sibTrans" cxnId="{CA34E962-75E5-48AE-886A-6A21955F3FA5}">
      <dgm:prSet/>
      <dgm:spPr/>
      <dgm:t>
        <a:bodyPr/>
        <a:lstStyle/>
        <a:p>
          <a:endParaRPr lang="en-US"/>
        </a:p>
      </dgm:t>
    </dgm:pt>
    <dgm:pt modelId="{BF70E264-9C7C-49B6-BC61-3359A8F37C37}" type="pres">
      <dgm:prSet presAssocID="{0E76668B-FC98-4130-9297-CEE7BB926848}" presName="root" presStyleCnt="0">
        <dgm:presLayoutVars>
          <dgm:dir/>
          <dgm:resizeHandles val="exact"/>
        </dgm:presLayoutVars>
      </dgm:prSet>
      <dgm:spPr/>
    </dgm:pt>
    <dgm:pt modelId="{D5AEB347-548E-4B67-A268-DE7C3F45E8F7}" type="pres">
      <dgm:prSet presAssocID="{F5BAE44D-CB06-48DC-BB9F-088F02F5FF6D}" presName="compNode" presStyleCnt="0"/>
      <dgm:spPr/>
    </dgm:pt>
    <dgm:pt modelId="{509FC358-83A7-4D5D-8269-3E2BFCB48F21}" type="pres">
      <dgm:prSet presAssocID="{F5BAE44D-CB06-48DC-BB9F-088F02F5FF6D}" presName="bgRect" presStyleLbl="bgShp" presStyleIdx="0" presStyleCnt="3"/>
      <dgm:spPr/>
    </dgm:pt>
    <dgm:pt modelId="{5FE74CEA-5ED1-44B4-8798-65510D4ACC12}" type="pres">
      <dgm:prSet presAssocID="{F5BAE44D-CB06-48DC-BB9F-088F02F5FF6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F3FB6657-5B4F-4FAC-917B-3E98FB588515}" type="pres">
      <dgm:prSet presAssocID="{F5BAE44D-CB06-48DC-BB9F-088F02F5FF6D}" presName="spaceRect" presStyleCnt="0"/>
      <dgm:spPr/>
    </dgm:pt>
    <dgm:pt modelId="{252F625D-8424-4025-A4EA-A3F17433E6D9}" type="pres">
      <dgm:prSet presAssocID="{F5BAE44D-CB06-48DC-BB9F-088F02F5FF6D}" presName="parTx" presStyleLbl="revTx" presStyleIdx="0" presStyleCnt="3">
        <dgm:presLayoutVars>
          <dgm:chMax val="0"/>
          <dgm:chPref val="0"/>
        </dgm:presLayoutVars>
      </dgm:prSet>
      <dgm:spPr/>
    </dgm:pt>
    <dgm:pt modelId="{B9B84BFD-B312-45C9-B373-BA3DC43AECE4}" type="pres">
      <dgm:prSet presAssocID="{ADE2DAA1-8BA2-4F1C-81F6-1E099E247598}" presName="sibTrans" presStyleCnt="0"/>
      <dgm:spPr/>
    </dgm:pt>
    <dgm:pt modelId="{1E04C08F-3E7C-4A5B-B0E6-A50CA05D6914}" type="pres">
      <dgm:prSet presAssocID="{9DC00A2F-09D7-4D46-904E-69FE272C851F}" presName="compNode" presStyleCnt="0"/>
      <dgm:spPr/>
    </dgm:pt>
    <dgm:pt modelId="{9784F216-42E4-452C-86C9-0EC97FEBAE1F}" type="pres">
      <dgm:prSet presAssocID="{9DC00A2F-09D7-4D46-904E-69FE272C851F}" presName="bgRect" presStyleLbl="bgShp" presStyleIdx="1" presStyleCnt="3"/>
      <dgm:spPr/>
    </dgm:pt>
    <dgm:pt modelId="{0B0F9B59-CBFF-4BB6-A680-3F6508FCD97A}" type="pres">
      <dgm:prSet presAssocID="{9DC00A2F-09D7-4D46-904E-69FE272C851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18E42D1A-5946-41F8-87A1-7DCA4954DEB9}" type="pres">
      <dgm:prSet presAssocID="{9DC00A2F-09D7-4D46-904E-69FE272C851F}" presName="spaceRect" presStyleCnt="0"/>
      <dgm:spPr/>
    </dgm:pt>
    <dgm:pt modelId="{84A9B257-1680-4A1C-8F25-805ECB49D780}" type="pres">
      <dgm:prSet presAssocID="{9DC00A2F-09D7-4D46-904E-69FE272C851F}" presName="parTx" presStyleLbl="revTx" presStyleIdx="1" presStyleCnt="3">
        <dgm:presLayoutVars>
          <dgm:chMax val="0"/>
          <dgm:chPref val="0"/>
        </dgm:presLayoutVars>
      </dgm:prSet>
      <dgm:spPr/>
    </dgm:pt>
    <dgm:pt modelId="{35520C6E-F5B6-43DA-A028-0A25092933FF}" type="pres">
      <dgm:prSet presAssocID="{6B09C9FD-ACA5-4ECA-979E-CE8AF5DCE134}" presName="sibTrans" presStyleCnt="0"/>
      <dgm:spPr/>
    </dgm:pt>
    <dgm:pt modelId="{C13D38AF-F26F-492F-B0B1-676B0191843B}" type="pres">
      <dgm:prSet presAssocID="{CBAD9282-19C2-4B02-8A31-552B5894E4F8}" presName="compNode" presStyleCnt="0"/>
      <dgm:spPr/>
    </dgm:pt>
    <dgm:pt modelId="{A6B3ADFE-9582-496E-A84C-E7EF31F1A865}" type="pres">
      <dgm:prSet presAssocID="{CBAD9282-19C2-4B02-8A31-552B5894E4F8}" presName="bgRect" presStyleLbl="bgShp" presStyleIdx="2" presStyleCnt="3"/>
      <dgm:spPr/>
    </dgm:pt>
    <dgm:pt modelId="{5AD9A095-3982-427B-A88F-9CC15D6AE7DA}" type="pres">
      <dgm:prSet presAssocID="{CBAD9282-19C2-4B02-8A31-552B5894E4F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F96F47DB-9098-4B5E-8EAD-9356713EC661}" type="pres">
      <dgm:prSet presAssocID="{CBAD9282-19C2-4B02-8A31-552B5894E4F8}" presName="spaceRect" presStyleCnt="0"/>
      <dgm:spPr/>
    </dgm:pt>
    <dgm:pt modelId="{423F3C43-142B-4D5C-9BAD-E6643BF44F55}" type="pres">
      <dgm:prSet presAssocID="{CBAD9282-19C2-4B02-8A31-552B5894E4F8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CA34E962-75E5-48AE-886A-6A21955F3FA5}" srcId="{0E76668B-FC98-4130-9297-CEE7BB926848}" destId="{CBAD9282-19C2-4B02-8A31-552B5894E4F8}" srcOrd="2" destOrd="0" parTransId="{E0C51499-356B-4873-B1DA-DEB2562EC1E2}" sibTransId="{DB32EA8E-E04F-4E83-A47B-7B194EF354D4}"/>
    <dgm:cxn modelId="{81728F70-0B92-4AE0-A3A0-18BCD0519270}" type="presOf" srcId="{CBAD9282-19C2-4B02-8A31-552B5894E4F8}" destId="{423F3C43-142B-4D5C-9BAD-E6643BF44F55}" srcOrd="0" destOrd="0" presId="urn:microsoft.com/office/officeart/2018/2/layout/IconVerticalSolidList"/>
    <dgm:cxn modelId="{0DCCBC53-039A-42E7-939A-892786D8A9A2}" type="presOf" srcId="{F5BAE44D-CB06-48DC-BB9F-088F02F5FF6D}" destId="{252F625D-8424-4025-A4EA-A3F17433E6D9}" srcOrd="0" destOrd="0" presId="urn:microsoft.com/office/officeart/2018/2/layout/IconVerticalSolidList"/>
    <dgm:cxn modelId="{A6750C5A-C445-4691-AB74-C9410E5DF9AE}" srcId="{0E76668B-FC98-4130-9297-CEE7BB926848}" destId="{F5BAE44D-CB06-48DC-BB9F-088F02F5FF6D}" srcOrd="0" destOrd="0" parTransId="{D6D32008-830B-422C-9E02-571B86B4F668}" sibTransId="{ADE2DAA1-8BA2-4F1C-81F6-1E099E247598}"/>
    <dgm:cxn modelId="{3DAAA888-61F3-47F8-B0C3-BF9C33AAA47F}" srcId="{0E76668B-FC98-4130-9297-CEE7BB926848}" destId="{9DC00A2F-09D7-4D46-904E-69FE272C851F}" srcOrd="1" destOrd="0" parTransId="{DF5B0BF8-C630-4669-BEE1-BB9BCE9E83DD}" sibTransId="{6B09C9FD-ACA5-4ECA-979E-CE8AF5DCE134}"/>
    <dgm:cxn modelId="{7E2BB6A1-D61C-4784-BF0A-C2626ADCBDA9}" type="presOf" srcId="{9DC00A2F-09D7-4D46-904E-69FE272C851F}" destId="{84A9B257-1680-4A1C-8F25-805ECB49D780}" srcOrd="0" destOrd="0" presId="urn:microsoft.com/office/officeart/2018/2/layout/IconVerticalSolidList"/>
    <dgm:cxn modelId="{1BDB3DA7-8E06-436B-97C7-449D49A15B57}" type="presOf" srcId="{0E76668B-FC98-4130-9297-CEE7BB926848}" destId="{BF70E264-9C7C-49B6-BC61-3359A8F37C37}" srcOrd="0" destOrd="0" presId="urn:microsoft.com/office/officeart/2018/2/layout/IconVerticalSolidList"/>
    <dgm:cxn modelId="{FD31D1B0-6673-41C4-AFA4-8C9AB7499B92}" type="presParOf" srcId="{BF70E264-9C7C-49B6-BC61-3359A8F37C37}" destId="{D5AEB347-548E-4B67-A268-DE7C3F45E8F7}" srcOrd="0" destOrd="0" presId="urn:microsoft.com/office/officeart/2018/2/layout/IconVerticalSolidList"/>
    <dgm:cxn modelId="{8051F715-110C-4364-9F77-3C468CB39E8A}" type="presParOf" srcId="{D5AEB347-548E-4B67-A268-DE7C3F45E8F7}" destId="{509FC358-83A7-4D5D-8269-3E2BFCB48F21}" srcOrd="0" destOrd="0" presId="urn:microsoft.com/office/officeart/2018/2/layout/IconVerticalSolidList"/>
    <dgm:cxn modelId="{32DE6F8E-2F7D-49EE-9F81-4D9BDA94B5C9}" type="presParOf" srcId="{D5AEB347-548E-4B67-A268-DE7C3F45E8F7}" destId="{5FE74CEA-5ED1-44B4-8798-65510D4ACC12}" srcOrd="1" destOrd="0" presId="urn:microsoft.com/office/officeart/2018/2/layout/IconVerticalSolidList"/>
    <dgm:cxn modelId="{E650ADDA-2A0E-4F14-AF3F-72DDB13C28AA}" type="presParOf" srcId="{D5AEB347-548E-4B67-A268-DE7C3F45E8F7}" destId="{F3FB6657-5B4F-4FAC-917B-3E98FB588515}" srcOrd="2" destOrd="0" presId="urn:microsoft.com/office/officeart/2018/2/layout/IconVerticalSolidList"/>
    <dgm:cxn modelId="{44563F34-3276-4065-9F0B-96E30F9BA144}" type="presParOf" srcId="{D5AEB347-548E-4B67-A268-DE7C3F45E8F7}" destId="{252F625D-8424-4025-A4EA-A3F17433E6D9}" srcOrd="3" destOrd="0" presId="urn:microsoft.com/office/officeart/2018/2/layout/IconVerticalSolidList"/>
    <dgm:cxn modelId="{347B343F-5342-4D1F-BE00-A7CA87A6D446}" type="presParOf" srcId="{BF70E264-9C7C-49B6-BC61-3359A8F37C37}" destId="{B9B84BFD-B312-45C9-B373-BA3DC43AECE4}" srcOrd="1" destOrd="0" presId="urn:microsoft.com/office/officeart/2018/2/layout/IconVerticalSolidList"/>
    <dgm:cxn modelId="{05A50916-157C-4F2A-85F0-04B337BE55D7}" type="presParOf" srcId="{BF70E264-9C7C-49B6-BC61-3359A8F37C37}" destId="{1E04C08F-3E7C-4A5B-B0E6-A50CA05D6914}" srcOrd="2" destOrd="0" presId="urn:microsoft.com/office/officeart/2018/2/layout/IconVerticalSolidList"/>
    <dgm:cxn modelId="{6F3C9A5C-222C-48CD-93C8-E4B094DE76BB}" type="presParOf" srcId="{1E04C08F-3E7C-4A5B-B0E6-A50CA05D6914}" destId="{9784F216-42E4-452C-86C9-0EC97FEBAE1F}" srcOrd="0" destOrd="0" presId="urn:microsoft.com/office/officeart/2018/2/layout/IconVerticalSolidList"/>
    <dgm:cxn modelId="{CF85AAA2-33FA-4FD5-80C0-A5BDBE5860DB}" type="presParOf" srcId="{1E04C08F-3E7C-4A5B-B0E6-A50CA05D6914}" destId="{0B0F9B59-CBFF-4BB6-A680-3F6508FCD97A}" srcOrd="1" destOrd="0" presId="urn:microsoft.com/office/officeart/2018/2/layout/IconVerticalSolidList"/>
    <dgm:cxn modelId="{5267C2DA-8174-4588-879F-C19703D4445E}" type="presParOf" srcId="{1E04C08F-3E7C-4A5B-B0E6-A50CA05D6914}" destId="{18E42D1A-5946-41F8-87A1-7DCA4954DEB9}" srcOrd="2" destOrd="0" presId="urn:microsoft.com/office/officeart/2018/2/layout/IconVerticalSolidList"/>
    <dgm:cxn modelId="{DAEDBAC8-A446-4D51-A2C9-45A0EEB32798}" type="presParOf" srcId="{1E04C08F-3E7C-4A5B-B0E6-A50CA05D6914}" destId="{84A9B257-1680-4A1C-8F25-805ECB49D780}" srcOrd="3" destOrd="0" presId="urn:microsoft.com/office/officeart/2018/2/layout/IconVerticalSolidList"/>
    <dgm:cxn modelId="{3550F43E-55BE-485A-AF67-B85D27DF0A89}" type="presParOf" srcId="{BF70E264-9C7C-49B6-BC61-3359A8F37C37}" destId="{35520C6E-F5B6-43DA-A028-0A25092933FF}" srcOrd="3" destOrd="0" presId="urn:microsoft.com/office/officeart/2018/2/layout/IconVerticalSolidList"/>
    <dgm:cxn modelId="{7CA0476E-DF5D-4629-A096-C1C212EC80BA}" type="presParOf" srcId="{BF70E264-9C7C-49B6-BC61-3359A8F37C37}" destId="{C13D38AF-F26F-492F-B0B1-676B0191843B}" srcOrd="4" destOrd="0" presId="urn:microsoft.com/office/officeart/2018/2/layout/IconVerticalSolidList"/>
    <dgm:cxn modelId="{B108A709-394C-4FEC-9994-BA9672CBB97C}" type="presParOf" srcId="{C13D38AF-F26F-492F-B0B1-676B0191843B}" destId="{A6B3ADFE-9582-496E-A84C-E7EF31F1A865}" srcOrd="0" destOrd="0" presId="urn:microsoft.com/office/officeart/2018/2/layout/IconVerticalSolidList"/>
    <dgm:cxn modelId="{F3768C93-699A-40C7-A36C-4CB417A030A0}" type="presParOf" srcId="{C13D38AF-F26F-492F-B0B1-676B0191843B}" destId="{5AD9A095-3982-427B-A88F-9CC15D6AE7DA}" srcOrd="1" destOrd="0" presId="urn:microsoft.com/office/officeart/2018/2/layout/IconVerticalSolidList"/>
    <dgm:cxn modelId="{D474C508-08EC-4B50-A9F3-8715E537F0A2}" type="presParOf" srcId="{C13D38AF-F26F-492F-B0B1-676B0191843B}" destId="{F96F47DB-9098-4B5E-8EAD-9356713EC661}" srcOrd="2" destOrd="0" presId="urn:microsoft.com/office/officeart/2018/2/layout/IconVerticalSolidList"/>
    <dgm:cxn modelId="{0D027F8E-6C5A-4302-8A73-48ADA0990064}" type="presParOf" srcId="{C13D38AF-F26F-492F-B0B1-676B0191843B}" destId="{423F3C43-142B-4D5C-9BAD-E6643BF44F5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5123EE2-34F7-4364-8F68-E603D9D1F2A3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FCAF7EBA-9EFB-4F34-ABFF-54B444ACCB1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Integrity Report</a:t>
          </a:r>
        </a:p>
      </dgm:t>
    </dgm:pt>
    <dgm:pt modelId="{97DF0489-7200-48B2-BC3A-B3AFD3EED442}" type="parTrans" cxnId="{818E7366-3C64-4CFA-BC63-DDBBE252A327}">
      <dgm:prSet/>
      <dgm:spPr/>
      <dgm:t>
        <a:bodyPr/>
        <a:lstStyle/>
        <a:p>
          <a:endParaRPr lang="en-US"/>
        </a:p>
      </dgm:t>
    </dgm:pt>
    <dgm:pt modelId="{2EE03DDA-8BC7-4436-A0E0-92F6E1F3F3C2}" type="sibTrans" cxnId="{818E7366-3C64-4CFA-BC63-DDBBE252A327}">
      <dgm:prSet/>
      <dgm:spPr/>
      <dgm:t>
        <a:bodyPr/>
        <a:lstStyle/>
        <a:p>
          <a:endParaRPr lang="en-US"/>
        </a:p>
      </dgm:t>
    </dgm:pt>
    <dgm:pt modelId="{3570BC4D-F8BE-41C9-AE26-7D4059BF7CCF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Commendation Program</a:t>
          </a:r>
        </a:p>
      </dgm:t>
    </dgm:pt>
    <dgm:pt modelId="{8F7FFEFD-1AA3-437E-8B3D-E9207160C304}" type="parTrans" cxnId="{2C19C770-12B7-4294-9856-10184FB81C95}">
      <dgm:prSet/>
      <dgm:spPr/>
      <dgm:t>
        <a:bodyPr/>
        <a:lstStyle/>
        <a:p>
          <a:endParaRPr lang="en-US"/>
        </a:p>
      </dgm:t>
    </dgm:pt>
    <dgm:pt modelId="{E071DD39-6208-4DDB-8C3A-C40F7635508E}" type="sibTrans" cxnId="{2C19C770-12B7-4294-9856-10184FB81C95}">
      <dgm:prSet/>
      <dgm:spPr/>
      <dgm:t>
        <a:bodyPr/>
        <a:lstStyle/>
        <a:p>
          <a:endParaRPr lang="en-US"/>
        </a:p>
      </dgm:t>
    </dgm:pt>
    <dgm:pt modelId="{FA22BBB4-E319-4013-A107-E9AEBFF4F9E7}" type="pres">
      <dgm:prSet presAssocID="{B5123EE2-34F7-4364-8F68-E603D9D1F2A3}" presName="root" presStyleCnt="0">
        <dgm:presLayoutVars>
          <dgm:dir/>
          <dgm:resizeHandles val="exact"/>
        </dgm:presLayoutVars>
      </dgm:prSet>
      <dgm:spPr/>
    </dgm:pt>
    <dgm:pt modelId="{289A85DD-058E-46DD-8704-F22863CFDF13}" type="pres">
      <dgm:prSet presAssocID="{FCAF7EBA-9EFB-4F34-ABFF-54B444ACCB18}" presName="compNode" presStyleCnt="0"/>
      <dgm:spPr/>
    </dgm:pt>
    <dgm:pt modelId="{09481457-C3D9-4B9E-ABDC-C1D0457AE984}" type="pres">
      <dgm:prSet presAssocID="{FCAF7EBA-9EFB-4F34-ABFF-54B444ACCB18}" presName="iconBgRect" presStyleLbl="bgShp" presStyleIdx="0" presStyleCnt="2"/>
      <dgm:spPr/>
    </dgm:pt>
    <dgm:pt modelId="{F189BA6F-B641-4F0A-8680-D9514DA40DFD}" type="pres">
      <dgm:prSet presAssocID="{FCAF7EBA-9EFB-4F34-ABFF-54B444ACCB18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4D14F061-9A17-47E1-A852-924A5613068B}" type="pres">
      <dgm:prSet presAssocID="{FCAF7EBA-9EFB-4F34-ABFF-54B444ACCB18}" presName="spaceRect" presStyleCnt="0"/>
      <dgm:spPr/>
    </dgm:pt>
    <dgm:pt modelId="{26F18CA2-DF2B-45D4-AB4C-D2EF8FBB1EB6}" type="pres">
      <dgm:prSet presAssocID="{FCAF7EBA-9EFB-4F34-ABFF-54B444ACCB18}" presName="textRect" presStyleLbl="revTx" presStyleIdx="0" presStyleCnt="2">
        <dgm:presLayoutVars>
          <dgm:chMax val="1"/>
          <dgm:chPref val="1"/>
        </dgm:presLayoutVars>
      </dgm:prSet>
      <dgm:spPr/>
    </dgm:pt>
    <dgm:pt modelId="{20575B8E-0DCA-477F-9DC8-F67A104B6EB4}" type="pres">
      <dgm:prSet presAssocID="{2EE03DDA-8BC7-4436-A0E0-92F6E1F3F3C2}" presName="sibTrans" presStyleCnt="0"/>
      <dgm:spPr/>
    </dgm:pt>
    <dgm:pt modelId="{266325B4-2CB1-489D-BCD9-48CDA037B4DF}" type="pres">
      <dgm:prSet presAssocID="{3570BC4D-F8BE-41C9-AE26-7D4059BF7CCF}" presName="compNode" presStyleCnt="0"/>
      <dgm:spPr/>
    </dgm:pt>
    <dgm:pt modelId="{5B72CC61-B54B-4511-85FF-D5BDA33ED239}" type="pres">
      <dgm:prSet presAssocID="{3570BC4D-F8BE-41C9-AE26-7D4059BF7CCF}" presName="iconBgRect" presStyleLbl="bgShp" presStyleIdx="1" presStyleCnt="2"/>
      <dgm:spPr/>
    </dgm:pt>
    <dgm:pt modelId="{954E02F6-B4A8-4F95-98EF-CFDFA042A327}" type="pres">
      <dgm:prSet presAssocID="{3570BC4D-F8BE-41C9-AE26-7D4059BF7CCF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ibbon"/>
        </a:ext>
      </dgm:extLst>
    </dgm:pt>
    <dgm:pt modelId="{86F1B6C1-4095-4E40-8AEA-A0D7F01A05E1}" type="pres">
      <dgm:prSet presAssocID="{3570BC4D-F8BE-41C9-AE26-7D4059BF7CCF}" presName="spaceRect" presStyleCnt="0"/>
      <dgm:spPr/>
    </dgm:pt>
    <dgm:pt modelId="{B40AF462-C69F-4EAC-AD67-2FFC7731CC3C}" type="pres">
      <dgm:prSet presAssocID="{3570BC4D-F8BE-41C9-AE26-7D4059BF7CCF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1C079204-608D-4113-9C0B-29FA1ECE5FD3}" type="presOf" srcId="{FCAF7EBA-9EFB-4F34-ABFF-54B444ACCB18}" destId="{26F18CA2-DF2B-45D4-AB4C-D2EF8FBB1EB6}" srcOrd="0" destOrd="0" presId="urn:microsoft.com/office/officeart/2018/5/layout/IconCircleLabelList"/>
    <dgm:cxn modelId="{2ED34C1E-8F6A-4FFF-9935-9CEAEAEFC8D3}" type="presOf" srcId="{3570BC4D-F8BE-41C9-AE26-7D4059BF7CCF}" destId="{B40AF462-C69F-4EAC-AD67-2FFC7731CC3C}" srcOrd="0" destOrd="0" presId="urn:microsoft.com/office/officeart/2018/5/layout/IconCircleLabelList"/>
    <dgm:cxn modelId="{818E7366-3C64-4CFA-BC63-DDBBE252A327}" srcId="{B5123EE2-34F7-4364-8F68-E603D9D1F2A3}" destId="{FCAF7EBA-9EFB-4F34-ABFF-54B444ACCB18}" srcOrd="0" destOrd="0" parTransId="{97DF0489-7200-48B2-BC3A-B3AFD3EED442}" sibTransId="{2EE03DDA-8BC7-4436-A0E0-92F6E1F3F3C2}"/>
    <dgm:cxn modelId="{2C19C770-12B7-4294-9856-10184FB81C95}" srcId="{B5123EE2-34F7-4364-8F68-E603D9D1F2A3}" destId="{3570BC4D-F8BE-41C9-AE26-7D4059BF7CCF}" srcOrd="1" destOrd="0" parTransId="{8F7FFEFD-1AA3-437E-8B3D-E9207160C304}" sibTransId="{E071DD39-6208-4DDB-8C3A-C40F7635508E}"/>
    <dgm:cxn modelId="{5643F3A1-931E-4CAE-A4AF-763D34ABC0C5}" type="presOf" srcId="{B5123EE2-34F7-4364-8F68-E603D9D1F2A3}" destId="{FA22BBB4-E319-4013-A107-E9AEBFF4F9E7}" srcOrd="0" destOrd="0" presId="urn:microsoft.com/office/officeart/2018/5/layout/IconCircleLabelList"/>
    <dgm:cxn modelId="{B8A92538-60F0-49C6-8C20-2F2EB225F0BB}" type="presParOf" srcId="{FA22BBB4-E319-4013-A107-E9AEBFF4F9E7}" destId="{289A85DD-058E-46DD-8704-F22863CFDF13}" srcOrd="0" destOrd="0" presId="urn:microsoft.com/office/officeart/2018/5/layout/IconCircleLabelList"/>
    <dgm:cxn modelId="{19B05D87-83EE-4A8A-BB29-E763734ADABE}" type="presParOf" srcId="{289A85DD-058E-46DD-8704-F22863CFDF13}" destId="{09481457-C3D9-4B9E-ABDC-C1D0457AE984}" srcOrd="0" destOrd="0" presId="urn:microsoft.com/office/officeart/2018/5/layout/IconCircleLabelList"/>
    <dgm:cxn modelId="{2D457D67-B94D-41A5-8E99-8F6A1A90A52F}" type="presParOf" srcId="{289A85DD-058E-46DD-8704-F22863CFDF13}" destId="{F189BA6F-B641-4F0A-8680-D9514DA40DFD}" srcOrd="1" destOrd="0" presId="urn:microsoft.com/office/officeart/2018/5/layout/IconCircleLabelList"/>
    <dgm:cxn modelId="{546DAB54-D9E4-40CF-8E60-EBA08ADE8A2B}" type="presParOf" srcId="{289A85DD-058E-46DD-8704-F22863CFDF13}" destId="{4D14F061-9A17-47E1-A852-924A5613068B}" srcOrd="2" destOrd="0" presId="urn:microsoft.com/office/officeart/2018/5/layout/IconCircleLabelList"/>
    <dgm:cxn modelId="{F617F47A-660D-4FA3-9B1D-7B33FC8FB5F4}" type="presParOf" srcId="{289A85DD-058E-46DD-8704-F22863CFDF13}" destId="{26F18CA2-DF2B-45D4-AB4C-D2EF8FBB1EB6}" srcOrd="3" destOrd="0" presId="urn:microsoft.com/office/officeart/2018/5/layout/IconCircleLabelList"/>
    <dgm:cxn modelId="{E3446097-D1BB-4161-85C6-EC5B01B60C3E}" type="presParOf" srcId="{FA22BBB4-E319-4013-A107-E9AEBFF4F9E7}" destId="{20575B8E-0DCA-477F-9DC8-F67A104B6EB4}" srcOrd="1" destOrd="0" presId="urn:microsoft.com/office/officeart/2018/5/layout/IconCircleLabelList"/>
    <dgm:cxn modelId="{7B6E6AFC-7485-4026-BF2E-3AE8550588DD}" type="presParOf" srcId="{FA22BBB4-E319-4013-A107-E9AEBFF4F9E7}" destId="{266325B4-2CB1-489D-BCD9-48CDA037B4DF}" srcOrd="2" destOrd="0" presId="urn:microsoft.com/office/officeart/2018/5/layout/IconCircleLabelList"/>
    <dgm:cxn modelId="{2F5BC8F6-C2B5-49D8-8B78-84A5A32A2CB1}" type="presParOf" srcId="{266325B4-2CB1-489D-BCD9-48CDA037B4DF}" destId="{5B72CC61-B54B-4511-85FF-D5BDA33ED239}" srcOrd="0" destOrd="0" presId="urn:microsoft.com/office/officeart/2018/5/layout/IconCircleLabelList"/>
    <dgm:cxn modelId="{3AF151A3-12AF-439D-8F87-6687CEBF1346}" type="presParOf" srcId="{266325B4-2CB1-489D-BCD9-48CDA037B4DF}" destId="{954E02F6-B4A8-4F95-98EF-CFDFA042A327}" srcOrd="1" destOrd="0" presId="urn:microsoft.com/office/officeart/2018/5/layout/IconCircleLabelList"/>
    <dgm:cxn modelId="{15D45A3E-500E-4BFD-936B-48870889484E}" type="presParOf" srcId="{266325B4-2CB1-489D-BCD9-48CDA037B4DF}" destId="{86F1B6C1-4095-4E40-8AEA-A0D7F01A05E1}" srcOrd="2" destOrd="0" presId="urn:microsoft.com/office/officeart/2018/5/layout/IconCircleLabelList"/>
    <dgm:cxn modelId="{538A2A1C-D35D-4A6D-A5E8-4C40EE9C9629}" type="presParOf" srcId="{266325B4-2CB1-489D-BCD9-48CDA037B4DF}" destId="{B40AF462-C69F-4EAC-AD67-2FFC7731CC3C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E89BD-3DB2-4B1E-90F3-4D932A004D07}">
      <dsp:nvSpPr>
        <dsp:cNvPr id="0" name=""/>
        <dsp:cNvSpPr/>
      </dsp:nvSpPr>
      <dsp:spPr>
        <a:xfrm>
          <a:off x="3201" y="855388"/>
          <a:ext cx="2285879" cy="145153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BF7B8D-4D86-42FA-9827-D1F3B7ACE92C}">
      <dsp:nvSpPr>
        <dsp:cNvPr id="0" name=""/>
        <dsp:cNvSpPr/>
      </dsp:nvSpPr>
      <dsp:spPr>
        <a:xfrm>
          <a:off x="257188" y="1096676"/>
          <a:ext cx="2285879" cy="145153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Independent Quasi-Judicial Board Appointed by the Governor (National Standards)</a:t>
          </a:r>
        </a:p>
      </dsp:txBody>
      <dsp:txXfrm>
        <a:off x="299702" y="1139190"/>
        <a:ext cx="2200851" cy="1366505"/>
      </dsp:txXfrm>
    </dsp:sp>
    <dsp:sp modelId="{4288C8EE-CAB9-45AF-B5BA-335DB110AB80}">
      <dsp:nvSpPr>
        <dsp:cNvPr id="0" name=""/>
        <dsp:cNvSpPr/>
      </dsp:nvSpPr>
      <dsp:spPr>
        <a:xfrm>
          <a:off x="2797054" y="855388"/>
          <a:ext cx="2285879" cy="145153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0B0307-7BA7-4CF1-82D7-1E42D43AFA26}">
      <dsp:nvSpPr>
        <dsp:cNvPr id="0" name=""/>
        <dsp:cNvSpPr/>
      </dsp:nvSpPr>
      <dsp:spPr>
        <a:xfrm>
          <a:off x="3051041" y="1096676"/>
          <a:ext cx="2285879" cy="145153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Hire Personnel, Adopt Rules, and Conduct Business (National standards)</a:t>
          </a:r>
        </a:p>
      </dsp:txBody>
      <dsp:txXfrm>
        <a:off x="3093555" y="1139190"/>
        <a:ext cx="2200851" cy="1366505"/>
      </dsp:txXfrm>
    </dsp:sp>
    <dsp:sp modelId="{10578A68-BBF5-45E7-BD78-3377FBFF25D1}">
      <dsp:nvSpPr>
        <dsp:cNvPr id="0" name=""/>
        <dsp:cNvSpPr/>
      </dsp:nvSpPr>
      <dsp:spPr>
        <a:xfrm>
          <a:off x="5590907" y="855388"/>
          <a:ext cx="2285879" cy="145153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278ED2-5AAF-4B0D-9B79-405B410CE980}">
      <dsp:nvSpPr>
        <dsp:cNvPr id="0" name=""/>
        <dsp:cNvSpPr/>
      </dsp:nvSpPr>
      <dsp:spPr>
        <a:xfrm>
          <a:off x="5844894" y="1096676"/>
          <a:ext cx="2285879" cy="145153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13 Members</a:t>
          </a:r>
        </a:p>
      </dsp:txBody>
      <dsp:txXfrm>
        <a:off x="5887408" y="1139190"/>
        <a:ext cx="2200851" cy="1366505"/>
      </dsp:txXfrm>
    </dsp:sp>
    <dsp:sp modelId="{E27BC9F3-4709-432B-8A37-63FB06E46684}">
      <dsp:nvSpPr>
        <dsp:cNvPr id="0" name=""/>
        <dsp:cNvSpPr/>
      </dsp:nvSpPr>
      <dsp:spPr>
        <a:xfrm>
          <a:off x="8384760" y="855388"/>
          <a:ext cx="2285879" cy="145153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E21347-C51E-484F-BEF3-A93BBE007866}">
      <dsp:nvSpPr>
        <dsp:cNvPr id="0" name=""/>
        <dsp:cNvSpPr/>
      </dsp:nvSpPr>
      <dsp:spPr>
        <a:xfrm>
          <a:off x="8638747" y="1096676"/>
          <a:ext cx="2285879" cy="145153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Confirmed by the Senate</a:t>
          </a:r>
        </a:p>
      </dsp:txBody>
      <dsp:txXfrm>
        <a:off x="8681261" y="1139190"/>
        <a:ext cx="2200851" cy="136650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8330A0-21AE-44AB-852F-7FD6BCB5FD42}">
      <dsp:nvSpPr>
        <dsp:cNvPr id="0" name=""/>
        <dsp:cNvSpPr/>
      </dsp:nvSpPr>
      <dsp:spPr>
        <a:xfrm>
          <a:off x="1959228" y="312257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18B5E9-0376-4CC4-9EBF-1CE1F50F3925}">
      <dsp:nvSpPr>
        <dsp:cNvPr id="0" name=""/>
        <dsp:cNvSpPr/>
      </dsp:nvSpPr>
      <dsp:spPr>
        <a:xfrm>
          <a:off x="555228" y="1964111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kern="1200"/>
            <a:t>January 1, 2024</a:t>
          </a:r>
        </a:p>
      </dsp:txBody>
      <dsp:txXfrm>
        <a:off x="555228" y="1964111"/>
        <a:ext cx="4320000" cy="648000"/>
      </dsp:txXfrm>
    </dsp:sp>
    <dsp:sp modelId="{A5109EC3-E85F-43FB-8E4A-F768D9E8828A}">
      <dsp:nvSpPr>
        <dsp:cNvPr id="0" name=""/>
        <dsp:cNvSpPr/>
      </dsp:nvSpPr>
      <dsp:spPr>
        <a:xfrm>
          <a:off x="555228" y="2677160"/>
          <a:ext cx="4320000" cy="8875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33 Active Investigations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8 Investigations on Hold</a:t>
          </a:r>
        </a:p>
      </dsp:txBody>
      <dsp:txXfrm>
        <a:off x="555228" y="2677160"/>
        <a:ext cx="4320000" cy="887530"/>
      </dsp:txXfrm>
    </dsp:sp>
    <dsp:sp modelId="{E8A52699-E119-42E1-96D4-CF2C285442E1}">
      <dsp:nvSpPr>
        <dsp:cNvPr id="0" name=""/>
        <dsp:cNvSpPr/>
      </dsp:nvSpPr>
      <dsp:spPr>
        <a:xfrm>
          <a:off x="7035228" y="312257"/>
          <a:ext cx="1512000" cy="1512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4523D5-9637-4CC5-B68A-A116CCBD5B81}">
      <dsp:nvSpPr>
        <dsp:cNvPr id="0" name=""/>
        <dsp:cNvSpPr/>
      </dsp:nvSpPr>
      <dsp:spPr>
        <a:xfrm>
          <a:off x="5631228" y="1964111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kern="1200"/>
            <a:t>January 1, 2025</a:t>
          </a:r>
        </a:p>
      </dsp:txBody>
      <dsp:txXfrm>
        <a:off x="5631228" y="1964111"/>
        <a:ext cx="4320000" cy="648000"/>
      </dsp:txXfrm>
    </dsp:sp>
    <dsp:sp modelId="{476350DB-120D-405A-8846-F3DDD7D70D85}">
      <dsp:nvSpPr>
        <dsp:cNvPr id="0" name=""/>
        <dsp:cNvSpPr/>
      </dsp:nvSpPr>
      <dsp:spPr>
        <a:xfrm>
          <a:off x="5631228" y="2677160"/>
          <a:ext cx="4320000" cy="8875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16 Active Investigations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4 Investigations on Hold</a:t>
          </a:r>
        </a:p>
      </dsp:txBody>
      <dsp:txXfrm>
        <a:off x="5631228" y="2677160"/>
        <a:ext cx="4320000" cy="88753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0E9464-4850-45B5-A0E9-64E48629C93F}">
      <dsp:nvSpPr>
        <dsp:cNvPr id="0" name=""/>
        <dsp:cNvSpPr/>
      </dsp:nvSpPr>
      <dsp:spPr>
        <a:xfrm>
          <a:off x="134291" y="612"/>
          <a:ext cx="4332795" cy="2751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2E0558-53A3-49DE-8797-0A8FCEADED6D}">
      <dsp:nvSpPr>
        <dsp:cNvPr id="0" name=""/>
        <dsp:cNvSpPr/>
      </dsp:nvSpPr>
      <dsp:spPr>
        <a:xfrm>
          <a:off x="615713" y="457963"/>
          <a:ext cx="4332795" cy="2751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Maintain Budget</a:t>
          </a:r>
        </a:p>
      </dsp:txBody>
      <dsp:txXfrm>
        <a:off x="696297" y="538547"/>
        <a:ext cx="4171627" cy="2590157"/>
      </dsp:txXfrm>
    </dsp:sp>
    <dsp:sp modelId="{42DAFE59-D1DF-4BAB-849F-000F0C92EAE0}">
      <dsp:nvSpPr>
        <dsp:cNvPr id="0" name=""/>
        <dsp:cNvSpPr/>
      </dsp:nvSpPr>
      <dsp:spPr>
        <a:xfrm>
          <a:off x="5429930" y="612"/>
          <a:ext cx="4332795" cy="2751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762C7F-FFFC-4E67-90CC-4843C315B9CD}">
      <dsp:nvSpPr>
        <dsp:cNvPr id="0" name=""/>
        <dsp:cNvSpPr/>
      </dsp:nvSpPr>
      <dsp:spPr>
        <a:xfrm>
          <a:off x="5911352" y="457963"/>
          <a:ext cx="4332795" cy="2751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1.5 Modified Positions Become Permanent Using Existing Resources $0 ask </a:t>
          </a:r>
        </a:p>
      </dsp:txBody>
      <dsp:txXfrm>
        <a:off x="5991936" y="538547"/>
        <a:ext cx="4171627" cy="25901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A6D437-7EA8-40FE-A20F-A46E5C8C70EF}">
      <dsp:nvSpPr>
        <dsp:cNvPr id="0" name=""/>
        <dsp:cNvSpPr/>
      </dsp:nvSpPr>
      <dsp:spPr>
        <a:xfrm>
          <a:off x="0" y="181905"/>
          <a:ext cx="3286125" cy="4600574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199" tIns="330200" rIns="256199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Establish Basic and Advanced Qualification and Training Standards for Employment</a:t>
          </a:r>
        </a:p>
      </dsp:txBody>
      <dsp:txXfrm>
        <a:off x="0" y="1930123"/>
        <a:ext cx="3286125" cy="2760345"/>
      </dsp:txXfrm>
    </dsp:sp>
    <dsp:sp modelId="{27533887-93EF-4AF8-BA79-D2F646B19D12}">
      <dsp:nvSpPr>
        <dsp:cNvPr id="0" name=""/>
        <dsp:cNvSpPr/>
      </dsp:nvSpPr>
      <dsp:spPr>
        <a:xfrm>
          <a:off x="952976" y="641962"/>
          <a:ext cx="1380172" cy="138017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604" tIns="12700" rIns="107604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1155098" y="844084"/>
        <a:ext cx="975928" cy="975928"/>
      </dsp:txXfrm>
    </dsp:sp>
    <dsp:sp modelId="{18072A3C-BF09-4CAA-B1E5-E4EF9B1CC898}">
      <dsp:nvSpPr>
        <dsp:cNvPr id="0" name=""/>
        <dsp:cNvSpPr/>
      </dsp:nvSpPr>
      <dsp:spPr>
        <a:xfrm>
          <a:off x="0" y="4782408"/>
          <a:ext cx="3286125" cy="7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CB541B-FC18-4520-9C1E-5AF9AEF5F59F}">
      <dsp:nvSpPr>
        <dsp:cNvPr id="0" name=""/>
        <dsp:cNvSpPr/>
      </dsp:nvSpPr>
      <dsp:spPr>
        <a:xfrm>
          <a:off x="3614737" y="181905"/>
          <a:ext cx="3286125" cy="4600574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199" tIns="330200" rIns="256199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Approve Training and Provide for the Certification of Public Safety Officers </a:t>
          </a:r>
        </a:p>
      </dsp:txBody>
      <dsp:txXfrm>
        <a:off x="3614737" y="1930123"/>
        <a:ext cx="3286125" cy="2760345"/>
      </dsp:txXfrm>
    </dsp:sp>
    <dsp:sp modelId="{51FAD0DB-BF96-4A5A-BDD6-6C52E2DF49C9}">
      <dsp:nvSpPr>
        <dsp:cNvPr id="0" name=""/>
        <dsp:cNvSpPr/>
      </dsp:nvSpPr>
      <dsp:spPr>
        <a:xfrm>
          <a:off x="4567713" y="641962"/>
          <a:ext cx="1380172" cy="138017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604" tIns="12700" rIns="107604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4769835" y="844084"/>
        <a:ext cx="975928" cy="975928"/>
      </dsp:txXfrm>
    </dsp:sp>
    <dsp:sp modelId="{F87DFFC0-ACC5-468F-AE5E-A2E9BCC45554}">
      <dsp:nvSpPr>
        <dsp:cNvPr id="0" name=""/>
        <dsp:cNvSpPr/>
      </dsp:nvSpPr>
      <dsp:spPr>
        <a:xfrm>
          <a:off x="3614737" y="4782408"/>
          <a:ext cx="3286125" cy="7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F133C7-009D-44F2-A835-7FD179F8ABEA}">
      <dsp:nvSpPr>
        <dsp:cNvPr id="0" name=""/>
        <dsp:cNvSpPr/>
      </dsp:nvSpPr>
      <dsp:spPr>
        <a:xfrm>
          <a:off x="7229475" y="181905"/>
          <a:ext cx="3286125" cy="4600574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199" tIns="330200" rIns="256199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Suspension or Revocation of Certification of Public Safety Officers</a:t>
          </a:r>
        </a:p>
      </dsp:txBody>
      <dsp:txXfrm>
        <a:off x="7229475" y="1930123"/>
        <a:ext cx="3286125" cy="2760345"/>
      </dsp:txXfrm>
    </dsp:sp>
    <dsp:sp modelId="{621E3480-142B-4E68-879F-D1B4C1420FCE}">
      <dsp:nvSpPr>
        <dsp:cNvPr id="0" name=""/>
        <dsp:cNvSpPr/>
      </dsp:nvSpPr>
      <dsp:spPr>
        <a:xfrm>
          <a:off x="8182451" y="641962"/>
          <a:ext cx="1380172" cy="138017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604" tIns="12700" rIns="107604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8384573" y="844084"/>
        <a:ext cx="975928" cy="975928"/>
      </dsp:txXfrm>
    </dsp:sp>
    <dsp:sp modelId="{65DB35C7-235C-49F2-AD53-FF590EADDEFE}">
      <dsp:nvSpPr>
        <dsp:cNvPr id="0" name=""/>
        <dsp:cNvSpPr/>
      </dsp:nvSpPr>
      <dsp:spPr>
        <a:xfrm>
          <a:off x="7229475" y="4782408"/>
          <a:ext cx="3286125" cy="7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5A104A-81A6-4A66-AF1A-A41DBAC699D8}">
      <dsp:nvSpPr>
        <dsp:cNvPr id="0" name=""/>
        <dsp:cNvSpPr/>
      </dsp:nvSpPr>
      <dsp:spPr>
        <a:xfrm>
          <a:off x="3080" y="587635"/>
          <a:ext cx="2444055" cy="14664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Detention/Correction Officers</a:t>
          </a:r>
        </a:p>
      </dsp:txBody>
      <dsp:txXfrm>
        <a:off x="3080" y="587635"/>
        <a:ext cx="2444055" cy="1466433"/>
      </dsp:txXfrm>
    </dsp:sp>
    <dsp:sp modelId="{919A801E-8866-4842-92F2-DBBD04AE18A4}">
      <dsp:nvSpPr>
        <dsp:cNvPr id="0" name=""/>
        <dsp:cNvSpPr/>
      </dsp:nvSpPr>
      <dsp:spPr>
        <a:xfrm>
          <a:off x="2691541" y="587635"/>
          <a:ext cx="2444055" cy="146643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Misdemeanor Probation/Pretrial Services  </a:t>
          </a:r>
        </a:p>
      </dsp:txBody>
      <dsp:txXfrm>
        <a:off x="2691541" y="587635"/>
        <a:ext cx="2444055" cy="1466433"/>
      </dsp:txXfrm>
    </dsp:sp>
    <dsp:sp modelId="{CB16B579-E5B3-48C8-8C66-C15FC0CB53A1}">
      <dsp:nvSpPr>
        <dsp:cNvPr id="0" name=""/>
        <dsp:cNvSpPr/>
      </dsp:nvSpPr>
      <dsp:spPr>
        <a:xfrm>
          <a:off x="5380002" y="587635"/>
          <a:ext cx="2444055" cy="146643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Coroners</a:t>
          </a:r>
        </a:p>
      </dsp:txBody>
      <dsp:txXfrm>
        <a:off x="5380002" y="587635"/>
        <a:ext cx="2444055" cy="1466433"/>
      </dsp:txXfrm>
    </dsp:sp>
    <dsp:sp modelId="{BDF38580-E41C-4C51-989C-263DEC81E775}">
      <dsp:nvSpPr>
        <dsp:cNvPr id="0" name=""/>
        <dsp:cNvSpPr/>
      </dsp:nvSpPr>
      <dsp:spPr>
        <a:xfrm>
          <a:off x="8068463" y="587635"/>
          <a:ext cx="2444055" cy="146643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Peace Officers</a:t>
          </a:r>
        </a:p>
      </dsp:txBody>
      <dsp:txXfrm>
        <a:off x="8068463" y="587635"/>
        <a:ext cx="2444055" cy="1466433"/>
      </dsp:txXfrm>
    </dsp:sp>
    <dsp:sp modelId="{D2D4AA44-2A2E-46D3-917B-A0310B029507}">
      <dsp:nvSpPr>
        <dsp:cNvPr id="0" name=""/>
        <dsp:cNvSpPr/>
      </dsp:nvSpPr>
      <dsp:spPr>
        <a:xfrm>
          <a:off x="1347311" y="2298474"/>
          <a:ext cx="2444055" cy="146643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Probation and Parole</a:t>
          </a:r>
        </a:p>
      </dsp:txBody>
      <dsp:txXfrm>
        <a:off x="1347311" y="2298474"/>
        <a:ext cx="2444055" cy="1466433"/>
      </dsp:txXfrm>
    </dsp:sp>
    <dsp:sp modelId="{B8A68C58-6F1D-4E63-B321-524D09B23C3D}">
      <dsp:nvSpPr>
        <dsp:cNvPr id="0" name=""/>
        <dsp:cNvSpPr/>
      </dsp:nvSpPr>
      <dsp:spPr>
        <a:xfrm>
          <a:off x="4035772" y="2298474"/>
          <a:ext cx="2444055" cy="14664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Dispatchers</a:t>
          </a:r>
        </a:p>
      </dsp:txBody>
      <dsp:txXfrm>
        <a:off x="4035772" y="2298474"/>
        <a:ext cx="2444055" cy="1466433"/>
      </dsp:txXfrm>
    </dsp:sp>
    <dsp:sp modelId="{A32C4056-BAA8-4C3F-BEB7-9085C0B5ABCC}">
      <dsp:nvSpPr>
        <dsp:cNvPr id="0" name=""/>
        <dsp:cNvSpPr/>
      </dsp:nvSpPr>
      <dsp:spPr>
        <a:xfrm>
          <a:off x="6724233" y="2298474"/>
          <a:ext cx="2444055" cy="146643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Reserve Officers</a:t>
          </a:r>
        </a:p>
      </dsp:txBody>
      <dsp:txXfrm>
        <a:off x="6724233" y="2298474"/>
        <a:ext cx="2444055" cy="14664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683680-6B4B-4BE7-B3FC-FA7000C4F3A0}">
      <dsp:nvSpPr>
        <dsp:cNvPr id="0" name=""/>
        <dsp:cNvSpPr/>
      </dsp:nvSpPr>
      <dsp:spPr>
        <a:xfrm>
          <a:off x="1333" y="110983"/>
          <a:ext cx="4682211" cy="297320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467E00-EB02-44E9-BBB9-C00D3AB23C7E}">
      <dsp:nvSpPr>
        <dsp:cNvPr id="0" name=""/>
        <dsp:cNvSpPr/>
      </dsp:nvSpPr>
      <dsp:spPr>
        <a:xfrm>
          <a:off x="521579" y="605216"/>
          <a:ext cx="4682211" cy="2973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7-32-303, MCA Specific Qualifications for Law Enforcement </a:t>
          </a:r>
        </a:p>
      </dsp:txBody>
      <dsp:txXfrm>
        <a:off x="608661" y="692298"/>
        <a:ext cx="4508047" cy="2799040"/>
      </dsp:txXfrm>
    </dsp:sp>
    <dsp:sp modelId="{86660E65-EADD-41AB-BF4A-97F727457746}">
      <dsp:nvSpPr>
        <dsp:cNvPr id="0" name=""/>
        <dsp:cNvSpPr/>
      </dsp:nvSpPr>
      <dsp:spPr>
        <a:xfrm>
          <a:off x="5724037" y="110983"/>
          <a:ext cx="4682211" cy="297320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1D8B07-9860-4806-B384-5766E35D6CF8}">
      <dsp:nvSpPr>
        <dsp:cNvPr id="0" name=""/>
        <dsp:cNvSpPr/>
      </dsp:nvSpPr>
      <dsp:spPr>
        <a:xfrm>
          <a:off x="6244283" y="605216"/>
          <a:ext cx="4682211" cy="2973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23.13.801, ARM Qualifications for all Public Safety Officers</a:t>
          </a:r>
        </a:p>
      </dsp:txBody>
      <dsp:txXfrm>
        <a:off x="6331365" y="692298"/>
        <a:ext cx="4508047" cy="27990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ED0D13-CA48-48DB-87E4-B7D0F29173E8}">
      <dsp:nvSpPr>
        <dsp:cNvPr id="0" name=""/>
        <dsp:cNvSpPr/>
      </dsp:nvSpPr>
      <dsp:spPr>
        <a:xfrm>
          <a:off x="0" y="48457"/>
          <a:ext cx="3381375" cy="202882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/>
            <a:t>Basic</a:t>
          </a:r>
        </a:p>
      </dsp:txBody>
      <dsp:txXfrm>
        <a:off x="0" y="48457"/>
        <a:ext cx="3381375" cy="2028825"/>
      </dsp:txXfrm>
    </dsp:sp>
    <dsp:sp modelId="{998FBD3B-C246-4250-A0B8-C3D35333691F}">
      <dsp:nvSpPr>
        <dsp:cNvPr id="0" name=""/>
        <dsp:cNvSpPr/>
      </dsp:nvSpPr>
      <dsp:spPr>
        <a:xfrm>
          <a:off x="3719512" y="48457"/>
          <a:ext cx="3381375" cy="2028825"/>
        </a:xfrm>
        <a:prstGeom prst="rect">
          <a:avLst/>
        </a:prstGeom>
        <a:solidFill>
          <a:schemeClr val="accent2">
            <a:hueOff val="1288723"/>
            <a:satOff val="-3699"/>
            <a:lumOff val="-592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Intermediate</a:t>
          </a:r>
        </a:p>
      </dsp:txBody>
      <dsp:txXfrm>
        <a:off x="3719512" y="48457"/>
        <a:ext cx="3381375" cy="2028825"/>
      </dsp:txXfrm>
    </dsp:sp>
    <dsp:sp modelId="{43224C97-9031-483B-85C4-DE11F88ECED6}">
      <dsp:nvSpPr>
        <dsp:cNvPr id="0" name=""/>
        <dsp:cNvSpPr/>
      </dsp:nvSpPr>
      <dsp:spPr>
        <a:xfrm>
          <a:off x="7439025" y="48457"/>
          <a:ext cx="3381375" cy="2028825"/>
        </a:xfrm>
        <a:prstGeom prst="rect">
          <a:avLst/>
        </a:prstGeom>
        <a:solidFill>
          <a:schemeClr val="accent2">
            <a:hueOff val="2577445"/>
            <a:satOff val="-7397"/>
            <a:lumOff val="-1184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/>
            <a:t>Advanced</a:t>
          </a:r>
        </a:p>
      </dsp:txBody>
      <dsp:txXfrm>
        <a:off x="7439025" y="48457"/>
        <a:ext cx="3381375" cy="2028825"/>
      </dsp:txXfrm>
    </dsp:sp>
    <dsp:sp modelId="{D91D8C6E-7FCC-45F9-8C4F-42AE3E2D7365}">
      <dsp:nvSpPr>
        <dsp:cNvPr id="0" name=""/>
        <dsp:cNvSpPr/>
      </dsp:nvSpPr>
      <dsp:spPr>
        <a:xfrm>
          <a:off x="0" y="2415420"/>
          <a:ext cx="3381375" cy="2028825"/>
        </a:xfrm>
        <a:prstGeom prst="rect">
          <a:avLst/>
        </a:prstGeom>
        <a:solidFill>
          <a:schemeClr val="accent2">
            <a:hueOff val="3866169"/>
            <a:satOff val="-11096"/>
            <a:lumOff val="-177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/>
            <a:t>Supervisory</a:t>
          </a:r>
        </a:p>
      </dsp:txBody>
      <dsp:txXfrm>
        <a:off x="0" y="2415420"/>
        <a:ext cx="3381375" cy="2028825"/>
      </dsp:txXfrm>
    </dsp:sp>
    <dsp:sp modelId="{8FFABC1B-BE80-486A-843F-975F572F2D1C}">
      <dsp:nvSpPr>
        <dsp:cNvPr id="0" name=""/>
        <dsp:cNvSpPr/>
      </dsp:nvSpPr>
      <dsp:spPr>
        <a:xfrm>
          <a:off x="3719512" y="2415420"/>
          <a:ext cx="3381375" cy="2028825"/>
        </a:xfrm>
        <a:prstGeom prst="rect">
          <a:avLst/>
        </a:prstGeom>
        <a:solidFill>
          <a:schemeClr val="accent2">
            <a:hueOff val="5154891"/>
            <a:satOff val="-14794"/>
            <a:lumOff val="-2368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/>
            <a:t>Command</a:t>
          </a:r>
        </a:p>
      </dsp:txBody>
      <dsp:txXfrm>
        <a:off x="3719512" y="2415420"/>
        <a:ext cx="3381375" cy="2028825"/>
      </dsp:txXfrm>
    </dsp:sp>
    <dsp:sp modelId="{47010651-1C17-436C-AA20-81453219EA60}">
      <dsp:nvSpPr>
        <dsp:cNvPr id="0" name=""/>
        <dsp:cNvSpPr/>
      </dsp:nvSpPr>
      <dsp:spPr>
        <a:xfrm>
          <a:off x="7439025" y="2415420"/>
          <a:ext cx="3381375" cy="2028825"/>
        </a:xfrm>
        <a:prstGeom prst="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/>
            <a:t>Instructor</a:t>
          </a:r>
        </a:p>
      </dsp:txBody>
      <dsp:txXfrm>
        <a:off x="7439025" y="2415420"/>
        <a:ext cx="3381375" cy="202882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602341-A61A-4676-BD8A-34458A5AD3D5}">
      <dsp:nvSpPr>
        <dsp:cNvPr id="0" name=""/>
        <dsp:cNvSpPr/>
      </dsp:nvSpPr>
      <dsp:spPr>
        <a:xfrm>
          <a:off x="0" y="740056"/>
          <a:ext cx="3043237" cy="19324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DC2B54-E102-4E3E-8C3D-09B463392523}">
      <dsp:nvSpPr>
        <dsp:cNvPr id="0" name=""/>
        <dsp:cNvSpPr/>
      </dsp:nvSpPr>
      <dsp:spPr>
        <a:xfrm>
          <a:off x="338137" y="1061286"/>
          <a:ext cx="3043237" cy="19324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Increase Professional and Skill</a:t>
          </a:r>
        </a:p>
      </dsp:txBody>
      <dsp:txXfrm>
        <a:off x="394737" y="1117886"/>
        <a:ext cx="2930037" cy="1819255"/>
      </dsp:txXfrm>
    </dsp:sp>
    <dsp:sp modelId="{5F3820E2-0271-4920-8BE1-09B8DF9EBAF4}">
      <dsp:nvSpPr>
        <dsp:cNvPr id="0" name=""/>
        <dsp:cNvSpPr/>
      </dsp:nvSpPr>
      <dsp:spPr>
        <a:xfrm>
          <a:off x="3719512" y="740056"/>
          <a:ext cx="3043237" cy="19324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9FBE43-6193-4CDD-8711-645C6432FA55}">
      <dsp:nvSpPr>
        <dsp:cNvPr id="0" name=""/>
        <dsp:cNvSpPr/>
      </dsp:nvSpPr>
      <dsp:spPr>
        <a:xfrm>
          <a:off x="4057650" y="1061286"/>
          <a:ext cx="3043237" cy="19324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Promote Ethical Behavioral</a:t>
          </a:r>
        </a:p>
      </dsp:txBody>
      <dsp:txXfrm>
        <a:off x="4114250" y="1117886"/>
        <a:ext cx="2930037" cy="1819255"/>
      </dsp:txXfrm>
    </dsp:sp>
    <dsp:sp modelId="{37C57657-8816-437F-8A07-C65871FABC76}">
      <dsp:nvSpPr>
        <dsp:cNvPr id="0" name=""/>
        <dsp:cNvSpPr/>
      </dsp:nvSpPr>
      <dsp:spPr>
        <a:xfrm>
          <a:off x="7439025" y="740056"/>
          <a:ext cx="3043237" cy="19324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934E69-EE36-4E08-8583-3EB0602764A2}">
      <dsp:nvSpPr>
        <dsp:cNvPr id="0" name=""/>
        <dsp:cNvSpPr/>
      </dsp:nvSpPr>
      <dsp:spPr>
        <a:xfrm>
          <a:off x="7777162" y="1061286"/>
          <a:ext cx="3043237" cy="19324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Education Necessary to Perform Duties</a:t>
          </a:r>
        </a:p>
      </dsp:txBody>
      <dsp:txXfrm>
        <a:off x="7833762" y="1117886"/>
        <a:ext cx="2930037" cy="181925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6B6516-66EB-45F4-B4CD-D377324580CA}">
      <dsp:nvSpPr>
        <dsp:cNvPr id="0" name=""/>
        <dsp:cNvSpPr/>
      </dsp:nvSpPr>
      <dsp:spPr>
        <a:xfrm>
          <a:off x="0" y="32228"/>
          <a:ext cx="10515600" cy="20685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 dirty="0"/>
            <a:t>POST Approved 262,270.25 Hours of Training in 2024</a:t>
          </a:r>
        </a:p>
      </dsp:txBody>
      <dsp:txXfrm>
        <a:off x="100979" y="133207"/>
        <a:ext cx="10313642" cy="1866602"/>
      </dsp:txXfrm>
    </dsp:sp>
    <dsp:sp modelId="{48186666-CF80-4F0D-930F-580C5936D93E}">
      <dsp:nvSpPr>
        <dsp:cNvPr id="0" name=""/>
        <dsp:cNvSpPr/>
      </dsp:nvSpPr>
      <dsp:spPr>
        <a:xfrm>
          <a:off x="0" y="2250549"/>
          <a:ext cx="10515600" cy="20685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 dirty="0"/>
            <a:t>That Training was Entered into POST’s Database</a:t>
          </a:r>
        </a:p>
      </dsp:txBody>
      <dsp:txXfrm>
        <a:off x="100979" y="2351528"/>
        <a:ext cx="10313642" cy="186660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9FC358-83A7-4D5D-8269-3E2BFCB48F21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E74CEA-5ED1-44B4-8798-65510D4ACC12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2F625D-8424-4025-A4EA-A3F17433E6D9}">
      <dsp:nvSpPr>
        <dsp:cNvPr id="0" name=""/>
        <dsp:cNvSpPr/>
      </dsp:nvSpPr>
      <dsp:spPr>
        <a:xfrm>
          <a:off x="1435590" y="53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Conduct Random Audits on Training and Officers</a:t>
          </a:r>
        </a:p>
      </dsp:txBody>
      <dsp:txXfrm>
        <a:off x="1435590" y="531"/>
        <a:ext cx="9080009" cy="1242935"/>
      </dsp:txXfrm>
    </dsp:sp>
    <dsp:sp modelId="{9784F216-42E4-452C-86C9-0EC97FEBAE1F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0F9B59-CBFF-4BB6-A680-3F6508FCD97A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A9B257-1680-4A1C-8F25-805ECB49D780}">
      <dsp:nvSpPr>
        <dsp:cNvPr id="0" name=""/>
        <dsp:cNvSpPr/>
      </dsp:nvSpPr>
      <dsp:spPr>
        <a:xfrm>
          <a:off x="1435590" y="155420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Conduct Annual Audits on Basics Courses </a:t>
          </a:r>
        </a:p>
      </dsp:txBody>
      <dsp:txXfrm>
        <a:off x="1435590" y="1554201"/>
        <a:ext cx="9080009" cy="1242935"/>
      </dsp:txXfrm>
    </dsp:sp>
    <dsp:sp modelId="{A6B3ADFE-9582-496E-A84C-E7EF31F1A865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D9A095-3982-427B-A88F-9CC15D6AE7DA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3F3C43-142B-4D5C-9BAD-E6643BF44F55}">
      <dsp:nvSpPr>
        <dsp:cNvPr id="0" name=""/>
        <dsp:cNvSpPr/>
      </dsp:nvSpPr>
      <dsp:spPr>
        <a:xfrm>
          <a:off x="1435590" y="3107870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Approve Changes to Basic Courses Content</a:t>
          </a:r>
        </a:p>
      </dsp:txBody>
      <dsp:txXfrm>
        <a:off x="1435590" y="3107870"/>
        <a:ext cx="9080009" cy="124293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481457-C3D9-4B9E-ABDC-C1D0457AE984}">
      <dsp:nvSpPr>
        <dsp:cNvPr id="0" name=""/>
        <dsp:cNvSpPr/>
      </dsp:nvSpPr>
      <dsp:spPr>
        <a:xfrm>
          <a:off x="2250914" y="296402"/>
          <a:ext cx="2196000" cy="2196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89BA6F-B641-4F0A-8680-D9514DA40DFD}">
      <dsp:nvSpPr>
        <dsp:cNvPr id="0" name=""/>
        <dsp:cNvSpPr/>
      </dsp:nvSpPr>
      <dsp:spPr>
        <a:xfrm>
          <a:off x="2718914" y="764402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F18CA2-DF2B-45D4-AB4C-D2EF8FBB1EB6}">
      <dsp:nvSpPr>
        <dsp:cNvPr id="0" name=""/>
        <dsp:cNvSpPr/>
      </dsp:nvSpPr>
      <dsp:spPr>
        <a:xfrm>
          <a:off x="1548914" y="3176402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/>
            <a:t>Integrity Report</a:t>
          </a:r>
        </a:p>
      </dsp:txBody>
      <dsp:txXfrm>
        <a:off x="1548914" y="3176402"/>
        <a:ext cx="3600000" cy="720000"/>
      </dsp:txXfrm>
    </dsp:sp>
    <dsp:sp modelId="{5B72CC61-B54B-4511-85FF-D5BDA33ED239}">
      <dsp:nvSpPr>
        <dsp:cNvPr id="0" name=""/>
        <dsp:cNvSpPr/>
      </dsp:nvSpPr>
      <dsp:spPr>
        <a:xfrm>
          <a:off x="6480914" y="296402"/>
          <a:ext cx="2196000" cy="2196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4E02F6-B4A8-4F95-98EF-CFDFA042A327}">
      <dsp:nvSpPr>
        <dsp:cNvPr id="0" name=""/>
        <dsp:cNvSpPr/>
      </dsp:nvSpPr>
      <dsp:spPr>
        <a:xfrm>
          <a:off x="6948914" y="764402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0AF462-C69F-4EAC-AD67-2FFC7731CC3C}">
      <dsp:nvSpPr>
        <dsp:cNvPr id="0" name=""/>
        <dsp:cNvSpPr/>
      </dsp:nvSpPr>
      <dsp:spPr>
        <a:xfrm>
          <a:off x="5778914" y="3176402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/>
            <a:t>Commendation Program</a:t>
          </a:r>
        </a:p>
      </dsp:txBody>
      <dsp:txXfrm>
        <a:off x="5778914" y="3176402"/>
        <a:ext cx="36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F453E4-61B8-4930-ABED-B1D277364E3D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644815-2710-4094-A5DA-3EAE0F48E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539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Cases Opened by Year</a:t>
            </a:r>
            <a:r>
              <a:rPr lang="en-US" dirty="0"/>
              <a:t> </a:t>
            </a:r>
          </a:p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2017-43</a:t>
            </a:r>
            <a:r>
              <a:rPr lang="en-US" dirty="0"/>
              <a:t> </a:t>
            </a:r>
          </a:p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2018</a:t>
            </a:r>
            <a:r>
              <a:rPr lang="en-US" dirty="0"/>
              <a:t>-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52</a:t>
            </a:r>
            <a:r>
              <a:rPr lang="en-US" dirty="0"/>
              <a:t> </a:t>
            </a:r>
          </a:p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2019</a:t>
            </a:r>
            <a:r>
              <a:rPr lang="en-US" dirty="0"/>
              <a:t>-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65</a:t>
            </a:r>
            <a:r>
              <a:rPr lang="en-US" dirty="0"/>
              <a:t> </a:t>
            </a:r>
          </a:p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2020</a:t>
            </a:r>
            <a:r>
              <a:rPr lang="en-US" dirty="0"/>
              <a:t>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46</a:t>
            </a:r>
            <a:r>
              <a:rPr lang="en-US" dirty="0"/>
              <a:t> </a:t>
            </a:r>
          </a:p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2021-75</a:t>
            </a:r>
            <a:r>
              <a:rPr lang="en-US" dirty="0"/>
              <a:t> </a:t>
            </a:r>
          </a:p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2022-56</a:t>
            </a:r>
            <a:r>
              <a:rPr lang="en-US" dirty="0"/>
              <a:t> </a:t>
            </a:r>
          </a:p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2023-50</a:t>
            </a:r>
            <a:r>
              <a:rPr lang="en-US" dirty="0"/>
              <a:t> </a:t>
            </a:r>
          </a:p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2024-54</a:t>
            </a:r>
          </a:p>
          <a:p>
            <a:endParaRPr lang="en-US" sz="1800" b="0" i="0" u="none" strike="noStrike" dirty="0">
              <a:solidFill>
                <a:srgbClr val="000000"/>
              </a:solidFill>
              <a:effectLst/>
              <a:latin typeface="Aptos Narrow" panose="020B0004020202020204" pitchFamily="34" charset="0"/>
            </a:endParaRPr>
          </a:p>
          <a:p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Allegations by Year</a:t>
            </a:r>
            <a:r>
              <a:rPr lang="en-US" dirty="0"/>
              <a:t> </a:t>
            </a:r>
          </a:p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2017</a:t>
            </a:r>
            <a:r>
              <a:rPr lang="en-US" dirty="0"/>
              <a:t>-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53</a:t>
            </a:r>
            <a:r>
              <a:rPr lang="en-US" dirty="0"/>
              <a:t> </a:t>
            </a:r>
          </a:p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2018</a:t>
            </a:r>
            <a:r>
              <a:rPr lang="en-US" dirty="0"/>
              <a:t>-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75</a:t>
            </a:r>
          </a:p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2019</a:t>
            </a:r>
            <a:r>
              <a:rPr lang="en-US" dirty="0"/>
              <a:t>-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111</a:t>
            </a:r>
          </a:p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2020</a:t>
            </a:r>
            <a:r>
              <a:rPr lang="en-US" dirty="0"/>
              <a:t>-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98</a:t>
            </a:r>
            <a:r>
              <a:rPr lang="en-US" dirty="0"/>
              <a:t> </a:t>
            </a:r>
          </a:p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2021</a:t>
            </a:r>
            <a:r>
              <a:rPr lang="en-US" dirty="0"/>
              <a:t>-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132</a:t>
            </a:r>
            <a:r>
              <a:rPr lang="en-US" dirty="0"/>
              <a:t> </a:t>
            </a:r>
          </a:p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2022</a:t>
            </a:r>
            <a:r>
              <a:rPr lang="en-US" dirty="0"/>
              <a:t>-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123</a:t>
            </a:r>
            <a:r>
              <a:rPr lang="en-US" dirty="0"/>
              <a:t> </a:t>
            </a:r>
          </a:p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2023</a:t>
            </a:r>
            <a:r>
              <a:rPr lang="en-US" dirty="0"/>
              <a:t>-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112</a:t>
            </a:r>
            <a:r>
              <a:rPr lang="en-US" dirty="0"/>
              <a:t> </a:t>
            </a:r>
          </a:p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2024</a:t>
            </a:r>
            <a:r>
              <a:rPr lang="en-US" dirty="0"/>
              <a:t>-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147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644815-2710-4094-A5DA-3EAE0F48E72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78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5914D-F827-6EAB-22BC-C9837AF3F5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688E33-761D-2FB3-4F52-4F4A1FC51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66E7B0-525D-9C95-8E76-133F7E720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EB7D4-FC75-42A2-AA99-65D319C35B0A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15F2C-1179-A95D-39EC-7DFE2E29A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CA9D44-BBA8-B38C-177E-0CFB9EFE9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AF36-F00D-48B8-B9FF-B1D603277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60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C7A94-00D5-33B1-0D8C-9534952DD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25F33B-EEFE-B3F0-B742-EC757477D4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3EC641-85C4-CD56-FBA2-6C0A01638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EB7D4-FC75-42A2-AA99-65D319C35B0A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994014-0FE8-AB21-FACB-EFB58D24B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227977-59C1-5F9B-CAE0-C229E3DEA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AF36-F00D-48B8-B9FF-B1D603277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726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7D41B5-C394-1D86-3956-0FA2EFE378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1499CC-9079-72F2-A24B-79866F7EB9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E35897-6835-CB70-27E5-0ABBF26A3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EB7D4-FC75-42A2-AA99-65D319C35B0A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72973A-92D1-4337-E1A2-C6451FCB4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FCBD9B-AC3F-8742-BF5D-8C58CE6FE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AF36-F00D-48B8-B9FF-B1D603277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085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2789C-DEAB-F28B-8E42-434795ECC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8A3FA1-A0A5-C3D2-88FA-AF73C0CDF9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58F709-15E6-EEC4-B6C8-BA1539140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EB7D4-FC75-42A2-AA99-65D319C35B0A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D8B0E8-CD32-8934-5375-3A109F713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AFE77-AA72-16BB-8C80-03E9798F9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AF36-F00D-48B8-B9FF-B1D603277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313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7F99F-993D-5F7F-D56A-1E57685F7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3B38FF-FF82-9E12-FD2C-6626A1DA7F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7AA71-F372-365B-EF1D-7566A4E32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EB7D4-FC75-42A2-AA99-65D319C35B0A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279C5B-99E0-2D69-6F18-25A2C6951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BEBE5-F2BB-CD37-A8A1-77AEEA397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AF36-F00D-48B8-B9FF-B1D603277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58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D85EF-D07F-1BDA-0FE6-7E4121207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49351-D570-26B1-90CE-FC719F8731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1A5959-74F4-5DC4-8BF2-D9C6DD857A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FE5F80-6CFC-9996-0939-39863BA2B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EB7D4-FC75-42A2-AA99-65D319C35B0A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59E11C-B2B1-8280-19AD-A173E639E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D3CF9A-0679-533B-B08D-7D78DE138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AF36-F00D-48B8-B9FF-B1D603277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004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8F39D-50C4-691B-EAEF-A8E8C4C2C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6C1D53-C0D9-36C2-24C6-FF2F8D740D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BD39D0-8D7F-D661-B56F-0A1896F9FC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20816A-2B66-147D-5469-803BB36CB7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1877AD-1E34-27B8-9CC4-064EA48977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CC7146-7837-180A-8003-67227F1EA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EB7D4-FC75-42A2-AA99-65D319C35B0A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823113-4DCF-ABE0-1CD3-8E150D930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4678DC-56F8-2382-A1C1-6A91A80E9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AF36-F00D-48B8-B9FF-B1D603277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166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5A5D2-CBC7-D99F-BC23-82BBBE8A9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D264DD-C0E7-6237-0227-BA3DA029D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EB7D4-FC75-42A2-AA99-65D319C35B0A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64EC63-2BF5-5C26-A616-6E3846662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CF82C4-C287-DFCF-B068-E89287743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AF36-F00D-48B8-B9FF-B1D603277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440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DFA5B7-72B5-7DFD-97B9-B80AEACA8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EB7D4-FC75-42A2-AA99-65D319C35B0A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07EBA9-39C2-B48E-8868-A7446806D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74491E-4391-F364-D2CC-2FC34961B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AF36-F00D-48B8-B9FF-B1D603277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681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4DE1E-C809-6603-CFCF-90D20D01D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45ECF-5A87-F03A-0952-244113C05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6E1503-040A-F99F-FE2E-2D8600E7B3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B477FD-D49B-4CE8-70AE-A508BDC01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EB7D4-FC75-42A2-AA99-65D319C35B0A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0872E5-CE44-8AFF-BEDD-FA2F6CD29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EE78F9-AC67-AA33-24B0-8764BDE48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AF36-F00D-48B8-B9FF-B1D603277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96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A5643-8A69-8E1F-59E5-A4251BFC5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8ABBBF-EFC1-D500-9898-0526FDE562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3BA894-4874-D202-54E8-61B41C50FB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EB665E-0CF5-C4D2-B365-8DC986BCC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EB7D4-FC75-42A2-AA99-65D319C35B0A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0A9FA6-8F27-5DB0-9FCC-9E2CFF57C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AAC782-010D-18A2-3CF6-5504797C1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AF36-F00D-48B8-B9FF-B1D603277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440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0F7489-536D-2364-E417-A28370681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47B208-EFF5-F340-0D3F-4F78875FF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86945A-1C4C-F095-F134-DB8B1963D6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8EEB7D4-FC75-42A2-AA99-65D319C35B0A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BD626-4C90-9692-D6FB-6EBBE77FA3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DAF1F1-FCA3-A781-F7E9-D29DBE5DED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E79AF36-F00D-48B8-B9FF-B1D603277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018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archive.legmt.gov/bills/mca/title_0050/chapter_0110/part_0020/section_0100/0050-0110-0020-0100.htm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FFC04089-0ADD-4DCB-4690-30B615E8F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7" b="-3"/>
          <a:stretch/>
        </p:blipFill>
        <p:spPr bwMode="auto">
          <a:xfrm>
            <a:off x="3310467" y="643467"/>
            <a:ext cx="55710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92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5314994-6337-4875-8CF5-652CAFE83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1999" cy="4267200"/>
            <a:chOff x="7467600" y="0"/>
            <a:chExt cx="47244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3A2D4D6-D501-439A-9FC6-397879C46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CD20BAA-1998-4EBB-AD61-13A92072E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449A6C7-D15F-4AA5-BFA5-71A404B47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267200"/>
          </a:xfrm>
          <a:custGeom>
            <a:avLst/>
            <a:gdLst>
              <a:gd name="connsiteX0" fmla="*/ 2537169 w 12192000"/>
              <a:gd name="connsiteY0" fmla="*/ 4125568 h 4267200"/>
              <a:gd name="connsiteX1" fmla="*/ 3246267 w 12192000"/>
              <a:gd name="connsiteY1" fmla="*/ 4262961 h 4267200"/>
              <a:gd name="connsiteX2" fmla="*/ 3253970 w 12192000"/>
              <a:gd name="connsiteY2" fmla="*/ 4267200 h 4267200"/>
              <a:gd name="connsiteX3" fmla="*/ 3071791 w 12192000"/>
              <a:gd name="connsiteY3" fmla="*/ 4267200 h 4267200"/>
              <a:gd name="connsiteX4" fmla="*/ 2975095 w 12192000"/>
              <a:gd name="connsiteY4" fmla="*/ 4243356 h 4267200"/>
              <a:gd name="connsiteX5" fmla="*/ 2626982 w 12192000"/>
              <a:gd name="connsiteY5" fmla="*/ 4206450 h 4267200"/>
              <a:gd name="connsiteX6" fmla="*/ 2490617 w 12192000"/>
              <a:gd name="connsiteY6" fmla="*/ 4206951 h 4267200"/>
              <a:gd name="connsiteX7" fmla="*/ 2819869 w 12192000"/>
              <a:gd name="connsiteY7" fmla="*/ 4252936 h 4267200"/>
              <a:gd name="connsiteX8" fmla="*/ 2900997 w 12192000"/>
              <a:gd name="connsiteY8" fmla="*/ 4267200 h 4267200"/>
              <a:gd name="connsiteX9" fmla="*/ 2705858 w 12192000"/>
              <a:gd name="connsiteY9" fmla="*/ 4267200 h 4267200"/>
              <a:gd name="connsiteX10" fmla="*/ 2561467 w 12192000"/>
              <a:gd name="connsiteY10" fmla="*/ 4246270 h 4267200"/>
              <a:gd name="connsiteX11" fmla="*/ 2305292 w 12192000"/>
              <a:gd name="connsiteY11" fmla="*/ 4219492 h 4267200"/>
              <a:gd name="connsiteX12" fmla="*/ 2409349 w 12192000"/>
              <a:gd name="connsiteY12" fmla="*/ 4267200 h 4267200"/>
              <a:gd name="connsiteX13" fmla="*/ 2266705 w 12192000"/>
              <a:gd name="connsiteY13" fmla="*/ 4267200 h 4267200"/>
              <a:gd name="connsiteX14" fmla="*/ 2183576 w 12192000"/>
              <a:gd name="connsiteY14" fmla="*/ 4227150 h 4267200"/>
              <a:gd name="connsiteX15" fmla="*/ 2151029 w 12192000"/>
              <a:gd name="connsiteY15" fmla="*/ 4146947 h 4267200"/>
              <a:gd name="connsiteX16" fmla="*/ 2537169 w 12192000"/>
              <a:gd name="connsiteY16" fmla="*/ 4125568 h 4267200"/>
              <a:gd name="connsiteX17" fmla="*/ 9258094 w 12192000"/>
              <a:gd name="connsiteY17" fmla="*/ 3958602 h 4267200"/>
              <a:gd name="connsiteX18" fmla="*/ 8526712 w 12192000"/>
              <a:gd name="connsiteY18" fmla="*/ 4119804 h 4267200"/>
              <a:gd name="connsiteX19" fmla="*/ 9258094 w 12192000"/>
              <a:gd name="connsiteY19" fmla="*/ 3958602 h 4267200"/>
              <a:gd name="connsiteX20" fmla="*/ 9168987 w 12192000"/>
              <a:gd name="connsiteY20" fmla="*/ 3919232 h 4267200"/>
              <a:gd name="connsiteX21" fmla="*/ 8603910 w 12192000"/>
              <a:gd name="connsiteY21" fmla="*/ 4068895 h 4267200"/>
              <a:gd name="connsiteX22" fmla="*/ 9252382 w 12192000"/>
              <a:gd name="connsiteY22" fmla="*/ 3927759 h 4267200"/>
              <a:gd name="connsiteX23" fmla="*/ 9168987 w 12192000"/>
              <a:gd name="connsiteY23" fmla="*/ 3919232 h 4267200"/>
              <a:gd name="connsiteX24" fmla="*/ 1635889 w 12192000"/>
              <a:gd name="connsiteY24" fmla="*/ 3709494 h 4267200"/>
              <a:gd name="connsiteX25" fmla="*/ 1634800 w 12192000"/>
              <a:gd name="connsiteY25" fmla="*/ 3731111 h 4267200"/>
              <a:gd name="connsiteX26" fmla="*/ 1635889 w 12192000"/>
              <a:gd name="connsiteY26" fmla="*/ 3709494 h 4267200"/>
              <a:gd name="connsiteX27" fmla="*/ 3174829 w 12192000"/>
              <a:gd name="connsiteY27" fmla="*/ 3620110 h 4267200"/>
              <a:gd name="connsiteX28" fmla="*/ 3189263 w 12192000"/>
              <a:gd name="connsiteY28" fmla="*/ 3625726 h 4267200"/>
              <a:gd name="connsiteX29" fmla="*/ 3560912 w 12192000"/>
              <a:gd name="connsiteY29" fmla="*/ 4079863 h 4267200"/>
              <a:gd name="connsiteX30" fmla="*/ 3611854 w 12192000"/>
              <a:gd name="connsiteY30" fmla="*/ 4188366 h 4267200"/>
              <a:gd name="connsiteX31" fmla="*/ 3631583 w 12192000"/>
              <a:gd name="connsiteY31" fmla="*/ 4267200 h 4267200"/>
              <a:gd name="connsiteX32" fmla="*/ 3575699 w 12192000"/>
              <a:gd name="connsiteY32" fmla="*/ 4267200 h 4267200"/>
              <a:gd name="connsiteX33" fmla="*/ 3575567 w 12192000"/>
              <a:gd name="connsiteY33" fmla="*/ 4263588 h 4267200"/>
              <a:gd name="connsiteX34" fmla="*/ 3467355 w 12192000"/>
              <a:gd name="connsiteY34" fmla="*/ 3988130 h 4267200"/>
              <a:gd name="connsiteX35" fmla="*/ 3310753 w 12192000"/>
              <a:gd name="connsiteY35" fmla="*/ 3787140 h 4267200"/>
              <a:gd name="connsiteX36" fmla="*/ 3291335 w 12192000"/>
              <a:gd name="connsiteY36" fmla="*/ 3767420 h 4267200"/>
              <a:gd name="connsiteX37" fmla="*/ 3390805 w 12192000"/>
              <a:gd name="connsiteY37" fmla="*/ 3937163 h 4267200"/>
              <a:gd name="connsiteX38" fmla="*/ 3545740 w 12192000"/>
              <a:gd name="connsiteY38" fmla="*/ 4251102 h 4267200"/>
              <a:gd name="connsiteX39" fmla="*/ 3550709 w 12192000"/>
              <a:gd name="connsiteY39" fmla="*/ 4267200 h 4267200"/>
              <a:gd name="connsiteX40" fmla="*/ 3513586 w 12192000"/>
              <a:gd name="connsiteY40" fmla="*/ 4267200 h 4267200"/>
              <a:gd name="connsiteX41" fmla="*/ 3470728 w 12192000"/>
              <a:gd name="connsiteY41" fmla="*/ 4152456 h 4267200"/>
              <a:gd name="connsiteX42" fmla="*/ 3364433 w 12192000"/>
              <a:gd name="connsiteY42" fmla="*/ 3953121 h 4267200"/>
              <a:gd name="connsiteX43" fmla="*/ 3316479 w 12192000"/>
              <a:gd name="connsiteY43" fmla="*/ 3872136 h 4267200"/>
              <a:gd name="connsiteX44" fmla="*/ 3504482 w 12192000"/>
              <a:gd name="connsiteY44" fmla="*/ 4267200 h 4267200"/>
              <a:gd name="connsiteX45" fmla="*/ 3467547 w 12192000"/>
              <a:gd name="connsiteY45" fmla="*/ 4267200 h 4267200"/>
              <a:gd name="connsiteX46" fmla="*/ 3177952 w 12192000"/>
              <a:gd name="connsiteY46" fmla="*/ 3657386 h 4267200"/>
              <a:gd name="connsiteX47" fmla="*/ 3174829 w 12192000"/>
              <a:gd name="connsiteY47" fmla="*/ 3620110 h 4267200"/>
              <a:gd name="connsiteX48" fmla="*/ 11279315 w 12192000"/>
              <a:gd name="connsiteY48" fmla="*/ 3618448 h 4267200"/>
              <a:gd name="connsiteX49" fmla="*/ 11317765 w 12192000"/>
              <a:gd name="connsiteY49" fmla="*/ 3638405 h 4267200"/>
              <a:gd name="connsiteX50" fmla="*/ 11304886 w 12192000"/>
              <a:gd name="connsiteY50" fmla="*/ 4200582 h 4267200"/>
              <a:gd name="connsiteX51" fmla="*/ 11298904 w 12192000"/>
              <a:gd name="connsiteY51" fmla="*/ 4267200 h 4267200"/>
              <a:gd name="connsiteX52" fmla="*/ 11213088 w 12192000"/>
              <a:gd name="connsiteY52" fmla="*/ 4267200 h 4267200"/>
              <a:gd name="connsiteX53" fmla="*/ 11219157 w 12192000"/>
              <a:gd name="connsiteY53" fmla="*/ 4210725 h 4267200"/>
              <a:gd name="connsiteX54" fmla="*/ 11225213 w 12192000"/>
              <a:gd name="connsiteY54" fmla="*/ 3936722 h 4267200"/>
              <a:gd name="connsiteX55" fmla="*/ 11182914 w 12192000"/>
              <a:gd name="connsiteY55" fmla="*/ 4196771 h 4267200"/>
              <a:gd name="connsiteX56" fmla="*/ 11172266 w 12192000"/>
              <a:gd name="connsiteY56" fmla="*/ 4267200 h 4267200"/>
              <a:gd name="connsiteX57" fmla="*/ 11140975 w 12192000"/>
              <a:gd name="connsiteY57" fmla="*/ 4267200 h 4267200"/>
              <a:gd name="connsiteX58" fmla="*/ 11152239 w 12192000"/>
              <a:gd name="connsiteY58" fmla="*/ 4192628 h 4267200"/>
              <a:gd name="connsiteX59" fmla="*/ 11201005 w 12192000"/>
              <a:gd name="connsiteY59" fmla="*/ 3900089 h 4267200"/>
              <a:gd name="connsiteX60" fmla="*/ 11105754 w 12192000"/>
              <a:gd name="connsiteY60" fmla="*/ 4139192 h 4267200"/>
              <a:gd name="connsiteX61" fmla="*/ 11065821 w 12192000"/>
              <a:gd name="connsiteY61" fmla="*/ 4267200 h 4267200"/>
              <a:gd name="connsiteX62" fmla="*/ 10978133 w 12192000"/>
              <a:gd name="connsiteY62" fmla="*/ 4267200 h 4267200"/>
              <a:gd name="connsiteX63" fmla="*/ 11088889 w 12192000"/>
              <a:gd name="connsiteY63" fmla="*/ 3963916 h 4267200"/>
              <a:gd name="connsiteX64" fmla="*/ 11231212 w 12192000"/>
              <a:gd name="connsiteY64" fmla="*/ 3645474 h 4267200"/>
              <a:gd name="connsiteX65" fmla="*/ 11279315 w 12192000"/>
              <a:gd name="connsiteY65" fmla="*/ 3618448 h 4267200"/>
              <a:gd name="connsiteX66" fmla="*/ 10296877 w 12192000"/>
              <a:gd name="connsiteY66" fmla="*/ 3526602 h 4267200"/>
              <a:gd name="connsiteX67" fmla="*/ 10314210 w 12192000"/>
              <a:gd name="connsiteY67" fmla="*/ 3538353 h 4267200"/>
              <a:gd name="connsiteX68" fmla="*/ 10450858 w 12192000"/>
              <a:gd name="connsiteY68" fmla="*/ 3902477 h 4267200"/>
              <a:gd name="connsiteX69" fmla="*/ 10572255 w 12192000"/>
              <a:gd name="connsiteY69" fmla="*/ 4267200 h 4267200"/>
              <a:gd name="connsiteX70" fmla="*/ 10477642 w 12192000"/>
              <a:gd name="connsiteY70" fmla="*/ 4267200 h 4267200"/>
              <a:gd name="connsiteX71" fmla="*/ 10436479 w 12192000"/>
              <a:gd name="connsiteY71" fmla="*/ 4144570 h 4267200"/>
              <a:gd name="connsiteX72" fmla="*/ 10277529 w 12192000"/>
              <a:gd name="connsiteY72" fmla="*/ 3701307 h 4267200"/>
              <a:gd name="connsiteX73" fmla="*/ 10276797 w 12192000"/>
              <a:gd name="connsiteY73" fmla="*/ 3708672 h 4267200"/>
              <a:gd name="connsiteX74" fmla="*/ 10385906 w 12192000"/>
              <a:gd name="connsiteY74" fmla="*/ 4147031 h 4267200"/>
              <a:gd name="connsiteX75" fmla="*/ 10431445 w 12192000"/>
              <a:gd name="connsiteY75" fmla="*/ 4267200 h 4267200"/>
              <a:gd name="connsiteX76" fmla="*/ 10398237 w 12192000"/>
              <a:gd name="connsiteY76" fmla="*/ 4267200 h 4267200"/>
              <a:gd name="connsiteX77" fmla="*/ 10356661 w 12192000"/>
              <a:gd name="connsiteY77" fmla="*/ 4157302 h 4267200"/>
              <a:gd name="connsiteX78" fmla="*/ 10268559 w 12192000"/>
              <a:gd name="connsiteY78" fmla="*/ 3871054 h 4267200"/>
              <a:gd name="connsiteX79" fmla="*/ 10340065 w 12192000"/>
              <a:gd name="connsiteY79" fmla="*/ 4201637 h 4267200"/>
              <a:gd name="connsiteX80" fmla="*/ 10368861 w 12192000"/>
              <a:gd name="connsiteY80" fmla="*/ 4267200 h 4267200"/>
              <a:gd name="connsiteX81" fmla="*/ 10267862 w 12192000"/>
              <a:gd name="connsiteY81" fmla="*/ 4267200 h 4267200"/>
              <a:gd name="connsiteX82" fmla="*/ 10236210 w 12192000"/>
              <a:gd name="connsiteY82" fmla="*/ 4185635 h 4267200"/>
              <a:gd name="connsiteX83" fmla="*/ 10225980 w 12192000"/>
              <a:gd name="connsiteY83" fmla="*/ 3561061 h 4267200"/>
              <a:gd name="connsiteX84" fmla="*/ 10296877 w 12192000"/>
              <a:gd name="connsiteY84" fmla="*/ 3526602 h 4267200"/>
              <a:gd name="connsiteX85" fmla="*/ 3429186 w 12192000"/>
              <a:gd name="connsiteY85" fmla="*/ 3458784 h 4267200"/>
              <a:gd name="connsiteX86" fmla="*/ 3446761 w 12192000"/>
              <a:gd name="connsiteY86" fmla="*/ 3461278 h 4267200"/>
              <a:gd name="connsiteX87" fmla="*/ 4419733 w 12192000"/>
              <a:gd name="connsiteY87" fmla="*/ 3963555 h 4267200"/>
              <a:gd name="connsiteX88" fmla="*/ 4659448 w 12192000"/>
              <a:gd name="connsiteY88" fmla="*/ 4172746 h 4267200"/>
              <a:gd name="connsiteX89" fmla="*/ 4719140 w 12192000"/>
              <a:gd name="connsiteY89" fmla="*/ 4267200 h 4267200"/>
              <a:gd name="connsiteX90" fmla="*/ 4641222 w 12192000"/>
              <a:gd name="connsiteY90" fmla="*/ 4267200 h 4267200"/>
              <a:gd name="connsiteX91" fmla="*/ 4599968 w 12192000"/>
              <a:gd name="connsiteY91" fmla="*/ 4207074 h 4267200"/>
              <a:gd name="connsiteX92" fmla="*/ 4136093 w 12192000"/>
              <a:gd name="connsiteY92" fmla="*/ 3858466 h 4267200"/>
              <a:gd name="connsiteX93" fmla="*/ 3670252 w 12192000"/>
              <a:gd name="connsiteY93" fmla="*/ 3622798 h 4267200"/>
              <a:gd name="connsiteX94" fmla="*/ 3817258 w 12192000"/>
              <a:gd name="connsiteY94" fmla="*/ 3723577 h 4267200"/>
              <a:gd name="connsiteX95" fmla="*/ 4000461 w 12192000"/>
              <a:gd name="connsiteY95" fmla="*/ 3855966 h 4267200"/>
              <a:gd name="connsiteX96" fmla="*/ 4088180 w 12192000"/>
              <a:gd name="connsiteY96" fmla="*/ 3929774 h 4267200"/>
              <a:gd name="connsiteX97" fmla="*/ 4184555 w 12192000"/>
              <a:gd name="connsiteY97" fmla="*/ 4010683 h 4267200"/>
              <a:gd name="connsiteX98" fmla="*/ 4399563 w 12192000"/>
              <a:gd name="connsiteY98" fmla="*/ 4158106 h 4267200"/>
              <a:gd name="connsiteX99" fmla="*/ 4546299 w 12192000"/>
              <a:gd name="connsiteY99" fmla="*/ 4254934 h 4267200"/>
              <a:gd name="connsiteX100" fmla="*/ 4561743 w 12192000"/>
              <a:gd name="connsiteY100" fmla="*/ 4267200 h 4267200"/>
              <a:gd name="connsiteX101" fmla="*/ 4509274 w 12192000"/>
              <a:gd name="connsiteY101" fmla="*/ 4267200 h 4267200"/>
              <a:gd name="connsiteX102" fmla="*/ 4383389 w 12192000"/>
              <a:gd name="connsiteY102" fmla="*/ 4184369 h 4267200"/>
              <a:gd name="connsiteX103" fmla="*/ 4165508 w 12192000"/>
              <a:gd name="connsiteY103" fmla="*/ 4035196 h 4267200"/>
              <a:gd name="connsiteX104" fmla="*/ 4068162 w 12192000"/>
              <a:gd name="connsiteY104" fmla="*/ 3953394 h 4267200"/>
              <a:gd name="connsiteX105" fmla="*/ 3981416 w 12192000"/>
              <a:gd name="connsiteY105" fmla="*/ 3880482 h 4267200"/>
              <a:gd name="connsiteX106" fmla="*/ 3800147 w 12192000"/>
              <a:gd name="connsiteY106" fmla="*/ 3749872 h 4267200"/>
              <a:gd name="connsiteX107" fmla="*/ 3655073 w 12192000"/>
              <a:gd name="connsiteY107" fmla="*/ 3650884 h 4267200"/>
              <a:gd name="connsiteX108" fmla="*/ 3989938 w 12192000"/>
              <a:gd name="connsiteY108" fmla="*/ 3991685 h 4267200"/>
              <a:gd name="connsiteX109" fmla="*/ 4393907 w 12192000"/>
              <a:gd name="connsiteY109" fmla="*/ 4261258 h 4267200"/>
              <a:gd name="connsiteX110" fmla="*/ 4408201 w 12192000"/>
              <a:gd name="connsiteY110" fmla="*/ 4267200 h 4267200"/>
              <a:gd name="connsiteX111" fmla="*/ 4250346 w 12192000"/>
              <a:gd name="connsiteY111" fmla="*/ 4267200 h 4267200"/>
              <a:gd name="connsiteX112" fmla="*/ 4245269 w 12192000"/>
              <a:gd name="connsiteY112" fmla="*/ 4265040 h 4267200"/>
              <a:gd name="connsiteX113" fmla="*/ 4036318 w 12192000"/>
              <a:gd name="connsiteY113" fmla="*/ 4147013 h 4267200"/>
              <a:gd name="connsiteX114" fmla="*/ 3432098 w 12192000"/>
              <a:gd name="connsiteY114" fmla="*/ 3537312 h 4267200"/>
              <a:gd name="connsiteX115" fmla="*/ 3429186 w 12192000"/>
              <a:gd name="connsiteY115" fmla="*/ 3458784 h 4267200"/>
              <a:gd name="connsiteX116" fmla="*/ 9334796 w 12192000"/>
              <a:gd name="connsiteY116" fmla="*/ 3456584 h 4267200"/>
              <a:gd name="connsiteX117" fmla="*/ 9651570 w 12192000"/>
              <a:gd name="connsiteY117" fmla="*/ 3826505 h 4267200"/>
              <a:gd name="connsiteX118" fmla="*/ 9334796 w 12192000"/>
              <a:gd name="connsiteY118" fmla="*/ 3456584 h 4267200"/>
              <a:gd name="connsiteX119" fmla="*/ 4440129 w 12192000"/>
              <a:gd name="connsiteY119" fmla="*/ 3448571 h 4267200"/>
              <a:gd name="connsiteX120" fmla="*/ 4856525 w 12192000"/>
              <a:gd name="connsiteY120" fmla="*/ 3915351 h 4267200"/>
              <a:gd name="connsiteX121" fmla="*/ 5059055 w 12192000"/>
              <a:gd name="connsiteY121" fmla="*/ 4108918 h 4267200"/>
              <a:gd name="connsiteX122" fmla="*/ 5290070 w 12192000"/>
              <a:gd name="connsiteY122" fmla="*/ 4263619 h 4267200"/>
              <a:gd name="connsiteX123" fmla="*/ 4834991 w 12192000"/>
              <a:gd name="connsiteY123" fmla="*/ 3830985 h 4267200"/>
              <a:gd name="connsiteX124" fmla="*/ 4440129 w 12192000"/>
              <a:gd name="connsiteY124" fmla="*/ 3448571 h 4267200"/>
              <a:gd name="connsiteX125" fmla="*/ 5425834 w 12192000"/>
              <a:gd name="connsiteY125" fmla="*/ 3162785 h 4267200"/>
              <a:gd name="connsiteX126" fmla="*/ 5401644 w 12192000"/>
              <a:gd name="connsiteY126" fmla="*/ 3617847 h 4267200"/>
              <a:gd name="connsiteX127" fmla="*/ 5467256 w 12192000"/>
              <a:gd name="connsiteY127" fmla="*/ 4175494 h 4267200"/>
              <a:gd name="connsiteX128" fmla="*/ 5448069 w 12192000"/>
              <a:gd name="connsiteY128" fmla="*/ 3567554 h 4267200"/>
              <a:gd name="connsiteX129" fmla="*/ 1318687 w 12192000"/>
              <a:gd name="connsiteY129" fmla="*/ 3113840 h 4267200"/>
              <a:gd name="connsiteX130" fmla="*/ 1066793 w 12192000"/>
              <a:gd name="connsiteY130" fmla="*/ 3212171 h 4267200"/>
              <a:gd name="connsiteX131" fmla="*/ 993319 w 12192000"/>
              <a:gd name="connsiteY131" fmla="*/ 3247648 h 4267200"/>
              <a:gd name="connsiteX132" fmla="*/ 853081 w 12192000"/>
              <a:gd name="connsiteY132" fmla="*/ 3312410 h 4267200"/>
              <a:gd name="connsiteX133" fmla="*/ 805957 w 12192000"/>
              <a:gd name="connsiteY133" fmla="*/ 3330443 h 4267200"/>
              <a:gd name="connsiteX134" fmla="*/ 1318687 w 12192000"/>
              <a:gd name="connsiteY134" fmla="*/ 3113840 h 4267200"/>
              <a:gd name="connsiteX135" fmla="*/ 5453702 w 12192000"/>
              <a:gd name="connsiteY135" fmla="*/ 3090882 h 4267200"/>
              <a:gd name="connsiteX136" fmla="*/ 5480135 w 12192000"/>
              <a:gd name="connsiteY136" fmla="*/ 3565802 h 4267200"/>
              <a:gd name="connsiteX137" fmla="*/ 5499023 w 12192000"/>
              <a:gd name="connsiteY137" fmla="*/ 4166310 h 4267200"/>
              <a:gd name="connsiteX138" fmla="*/ 5547022 w 12192000"/>
              <a:gd name="connsiteY138" fmla="*/ 3607838 h 4267200"/>
              <a:gd name="connsiteX139" fmla="*/ 5515964 w 12192000"/>
              <a:gd name="connsiteY139" fmla="*/ 3378541 h 4267200"/>
              <a:gd name="connsiteX140" fmla="*/ 5453702 w 12192000"/>
              <a:gd name="connsiteY140" fmla="*/ 3090882 h 4267200"/>
              <a:gd name="connsiteX141" fmla="*/ 9790480 w 12192000"/>
              <a:gd name="connsiteY141" fmla="*/ 3078533 h 4267200"/>
              <a:gd name="connsiteX142" fmla="*/ 9763295 w 12192000"/>
              <a:gd name="connsiteY142" fmla="*/ 3245370 h 4267200"/>
              <a:gd name="connsiteX143" fmla="*/ 9736458 w 12192000"/>
              <a:gd name="connsiteY143" fmla="*/ 3758413 h 4267200"/>
              <a:gd name="connsiteX144" fmla="*/ 9763499 w 12192000"/>
              <a:gd name="connsiteY144" fmla="*/ 3528057 h 4267200"/>
              <a:gd name="connsiteX145" fmla="*/ 9793906 w 12192000"/>
              <a:gd name="connsiteY145" fmla="*/ 3231157 h 4267200"/>
              <a:gd name="connsiteX146" fmla="*/ 9791874 w 12192000"/>
              <a:gd name="connsiteY146" fmla="*/ 3142788 h 4267200"/>
              <a:gd name="connsiteX147" fmla="*/ 9790480 w 12192000"/>
              <a:gd name="connsiteY147" fmla="*/ 3078533 h 4267200"/>
              <a:gd name="connsiteX148" fmla="*/ 1238695 w 12192000"/>
              <a:gd name="connsiteY148" fmla="*/ 3076820 h 4267200"/>
              <a:gd name="connsiteX149" fmla="*/ 716371 w 12192000"/>
              <a:gd name="connsiteY149" fmla="*/ 3293249 h 4267200"/>
              <a:gd name="connsiteX150" fmla="*/ 579522 w 12192000"/>
              <a:gd name="connsiteY150" fmla="*/ 3371759 h 4267200"/>
              <a:gd name="connsiteX151" fmla="*/ 600288 w 12192000"/>
              <a:gd name="connsiteY151" fmla="*/ 3365555 h 4267200"/>
              <a:gd name="connsiteX152" fmla="*/ 840692 w 12192000"/>
              <a:gd name="connsiteY152" fmla="*/ 3284921 h 4267200"/>
              <a:gd name="connsiteX153" fmla="*/ 979248 w 12192000"/>
              <a:gd name="connsiteY153" fmla="*/ 3221003 h 4267200"/>
              <a:gd name="connsiteX154" fmla="*/ 1053282 w 12192000"/>
              <a:gd name="connsiteY154" fmla="*/ 3185247 h 4267200"/>
              <a:gd name="connsiteX155" fmla="*/ 1320603 w 12192000"/>
              <a:gd name="connsiteY155" fmla="*/ 3081281 h 4267200"/>
              <a:gd name="connsiteX156" fmla="*/ 1238695 w 12192000"/>
              <a:gd name="connsiteY156" fmla="*/ 3076820 h 4267200"/>
              <a:gd name="connsiteX157" fmla="*/ 5425627 w 12192000"/>
              <a:gd name="connsiteY157" fmla="*/ 2954192 h 4267200"/>
              <a:gd name="connsiteX158" fmla="*/ 5470770 w 12192000"/>
              <a:gd name="connsiteY158" fmla="*/ 3005435 h 4267200"/>
              <a:gd name="connsiteX159" fmla="*/ 5567647 w 12192000"/>
              <a:gd name="connsiteY159" fmla="*/ 4190286 h 4267200"/>
              <a:gd name="connsiteX160" fmla="*/ 5545854 w 12192000"/>
              <a:gd name="connsiteY160" fmla="*/ 4267200 h 4267200"/>
              <a:gd name="connsiteX161" fmla="*/ 5391871 w 12192000"/>
              <a:gd name="connsiteY161" fmla="*/ 4267200 h 4267200"/>
              <a:gd name="connsiteX162" fmla="*/ 5318171 w 12192000"/>
              <a:gd name="connsiteY162" fmla="*/ 4175818 h 4267200"/>
              <a:gd name="connsiteX163" fmla="*/ 4943646 w 12192000"/>
              <a:gd name="connsiteY163" fmla="*/ 3822916 h 4267200"/>
              <a:gd name="connsiteX164" fmla="*/ 4594837 w 12192000"/>
              <a:gd name="connsiteY164" fmla="*/ 3532274 h 4267200"/>
              <a:gd name="connsiteX165" fmla="*/ 4441737 w 12192000"/>
              <a:gd name="connsiteY165" fmla="*/ 3399734 h 4267200"/>
              <a:gd name="connsiteX166" fmla="*/ 4431236 w 12192000"/>
              <a:gd name="connsiteY166" fmla="*/ 3400954 h 4267200"/>
              <a:gd name="connsiteX167" fmla="*/ 4557150 w 12192000"/>
              <a:gd name="connsiteY167" fmla="*/ 3510023 h 4267200"/>
              <a:gd name="connsiteX168" fmla="*/ 4856936 w 12192000"/>
              <a:gd name="connsiteY168" fmla="*/ 3809146 h 4267200"/>
              <a:gd name="connsiteX169" fmla="*/ 5111996 w 12192000"/>
              <a:gd name="connsiteY169" fmla="*/ 4065759 h 4267200"/>
              <a:gd name="connsiteX170" fmla="*/ 5246890 w 12192000"/>
              <a:gd name="connsiteY170" fmla="*/ 4187633 h 4267200"/>
              <a:gd name="connsiteX171" fmla="*/ 5347266 w 12192000"/>
              <a:gd name="connsiteY171" fmla="*/ 4267200 h 4267200"/>
              <a:gd name="connsiteX172" fmla="*/ 5164092 w 12192000"/>
              <a:gd name="connsiteY172" fmla="*/ 4267200 h 4267200"/>
              <a:gd name="connsiteX173" fmla="*/ 5108945 w 12192000"/>
              <a:gd name="connsiteY173" fmla="*/ 4232176 h 4267200"/>
              <a:gd name="connsiteX174" fmla="*/ 4294126 w 12192000"/>
              <a:gd name="connsiteY174" fmla="*/ 3303048 h 4267200"/>
              <a:gd name="connsiteX175" fmla="*/ 4305321 w 12192000"/>
              <a:gd name="connsiteY175" fmla="*/ 3256953 h 4267200"/>
              <a:gd name="connsiteX176" fmla="*/ 4949299 w 12192000"/>
              <a:gd name="connsiteY176" fmla="*/ 3766336 h 4267200"/>
              <a:gd name="connsiteX177" fmla="*/ 5291452 w 12192000"/>
              <a:gd name="connsiteY177" fmla="*/ 4076801 h 4267200"/>
              <a:gd name="connsiteX178" fmla="*/ 5434998 w 12192000"/>
              <a:gd name="connsiteY178" fmla="*/ 4254100 h 4267200"/>
              <a:gd name="connsiteX179" fmla="*/ 5351015 w 12192000"/>
              <a:gd name="connsiteY179" fmla="*/ 3760989 h 4267200"/>
              <a:gd name="connsiteX180" fmla="*/ 5413780 w 12192000"/>
              <a:gd name="connsiteY180" fmla="*/ 2966265 h 4267200"/>
              <a:gd name="connsiteX181" fmla="*/ 5425627 w 12192000"/>
              <a:gd name="connsiteY181" fmla="*/ 2954192 h 4267200"/>
              <a:gd name="connsiteX182" fmla="*/ 8380397 w 12192000"/>
              <a:gd name="connsiteY182" fmla="*/ 2896659 h 4267200"/>
              <a:gd name="connsiteX183" fmla="*/ 8634801 w 12192000"/>
              <a:gd name="connsiteY183" fmla="*/ 3304169 h 4267200"/>
              <a:gd name="connsiteX184" fmla="*/ 8971448 w 12192000"/>
              <a:gd name="connsiteY184" fmla="*/ 3675946 h 4267200"/>
              <a:gd name="connsiteX185" fmla="*/ 8820691 w 12192000"/>
              <a:gd name="connsiteY185" fmla="*/ 3486482 h 4267200"/>
              <a:gd name="connsiteX186" fmla="*/ 8807612 w 12192000"/>
              <a:gd name="connsiteY186" fmla="*/ 3467256 h 4267200"/>
              <a:gd name="connsiteX187" fmla="*/ 8556796 w 12192000"/>
              <a:gd name="connsiteY187" fmla="*/ 3116474 h 4267200"/>
              <a:gd name="connsiteX188" fmla="*/ 8427018 w 12192000"/>
              <a:gd name="connsiteY188" fmla="*/ 2948853 h 4267200"/>
              <a:gd name="connsiteX189" fmla="*/ 8380397 w 12192000"/>
              <a:gd name="connsiteY189" fmla="*/ 2896659 h 4267200"/>
              <a:gd name="connsiteX190" fmla="*/ 9831020 w 12192000"/>
              <a:gd name="connsiteY190" fmla="*/ 2871730 h 4267200"/>
              <a:gd name="connsiteX191" fmla="*/ 9827707 w 12192000"/>
              <a:gd name="connsiteY191" fmla="*/ 2915231 h 4267200"/>
              <a:gd name="connsiteX192" fmla="*/ 9820699 w 12192000"/>
              <a:gd name="connsiteY192" fmla="*/ 3051540 h 4267200"/>
              <a:gd name="connsiteX193" fmla="*/ 9822525 w 12192000"/>
              <a:gd name="connsiteY193" fmla="*/ 3140814 h 4267200"/>
              <a:gd name="connsiteX194" fmla="*/ 9824704 w 12192000"/>
              <a:gd name="connsiteY194" fmla="*/ 3230628 h 4267200"/>
              <a:gd name="connsiteX195" fmla="*/ 9793821 w 12192000"/>
              <a:gd name="connsiteY195" fmla="*/ 3531652 h 4267200"/>
              <a:gd name="connsiteX196" fmla="*/ 9767436 w 12192000"/>
              <a:gd name="connsiteY196" fmla="*/ 3750864 h 4267200"/>
              <a:gd name="connsiteX197" fmla="*/ 9814477 w 12192000"/>
              <a:gd name="connsiteY197" fmla="*/ 3662531 h 4267200"/>
              <a:gd name="connsiteX198" fmla="*/ 9831020 w 12192000"/>
              <a:gd name="connsiteY198" fmla="*/ 2871730 h 4267200"/>
              <a:gd name="connsiteX199" fmla="*/ 8380521 w 12192000"/>
              <a:gd name="connsiteY199" fmla="*/ 2850596 h 4267200"/>
              <a:gd name="connsiteX200" fmla="*/ 8451446 w 12192000"/>
              <a:gd name="connsiteY200" fmla="*/ 2928627 h 4267200"/>
              <a:gd name="connsiteX201" fmla="*/ 8582269 w 12192000"/>
              <a:gd name="connsiteY201" fmla="*/ 3097880 h 4267200"/>
              <a:gd name="connsiteX202" fmla="*/ 8833783 w 12192000"/>
              <a:gd name="connsiteY202" fmla="*/ 3449753 h 4267200"/>
              <a:gd name="connsiteX203" fmla="*/ 8846863 w 12192000"/>
              <a:gd name="connsiteY203" fmla="*/ 3468981 h 4267200"/>
              <a:gd name="connsiteX204" fmla="*/ 8960046 w 12192000"/>
              <a:gd name="connsiteY204" fmla="*/ 3620389 h 4267200"/>
              <a:gd name="connsiteX205" fmla="*/ 8380521 w 12192000"/>
              <a:gd name="connsiteY205" fmla="*/ 2850596 h 4267200"/>
              <a:gd name="connsiteX206" fmla="*/ 9854151 w 12192000"/>
              <a:gd name="connsiteY206" fmla="*/ 2642862 h 4267200"/>
              <a:gd name="connsiteX207" fmla="*/ 9871341 w 12192000"/>
              <a:gd name="connsiteY207" fmla="*/ 2659697 h 4267200"/>
              <a:gd name="connsiteX208" fmla="*/ 9966678 w 12192000"/>
              <a:gd name="connsiteY208" fmla="*/ 3423399 h 4267200"/>
              <a:gd name="connsiteX209" fmla="*/ 9880832 w 12192000"/>
              <a:gd name="connsiteY209" fmla="*/ 3700562 h 4267200"/>
              <a:gd name="connsiteX210" fmla="*/ 9896024 w 12192000"/>
              <a:gd name="connsiteY210" fmla="*/ 4178295 h 4267200"/>
              <a:gd name="connsiteX211" fmla="*/ 10028060 w 12192000"/>
              <a:gd name="connsiteY211" fmla="*/ 4267200 h 4267200"/>
              <a:gd name="connsiteX212" fmla="*/ 9651813 w 12192000"/>
              <a:gd name="connsiteY212" fmla="*/ 4267200 h 4267200"/>
              <a:gd name="connsiteX213" fmla="*/ 9814527 w 12192000"/>
              <a:gd name="connsiteY213" fmla="*/ 4248048 h 4267200"/>
              <a:gd name="connsiteX214" fmla="*/ 9615182 w 12192000"/>
              <a:gd name="connsiteY214" fmla="*/ 4220499 h 4267200"/>
              <a:gd name="connsiteX215" fmla="*/ 9465210 w 12192000"/>
              <a:gd name="connsiteY215" fmla="*/ 4242240 h 4267200"/>
              <a:gd name="connsiteX216" fmla="*/ 9387108 w 12192000"/>
              <a:gd name="connsiteY216" fmla="*/ 4267200 h 4267200"/>
              <a:gd name="connsiteX217" fmla="*/ 9268441 w 12192000"/>
              <a:gd name="connsiteY217" fmla="*/ 4267200 h 4267200"/>
              <a:gd name="connsiteX218" fmla="*/ 9307676 w 12192000"/>
              <a:gd name="connsiteY218" fmla="*/ 4251276 h 4267200"/>
              <a:gd name="connsiteX219" fmla="*/ 9761570 w 12192000"/>
              <a:gd name="connsiteY219" fmla="*/ 4182283 h 4267200"/>
              <a:gd name="connsiteX220" fmla="*/ 9368237 w 12192000"/>
              <a:gd name="connsiteY220" fmla="*/ 3949470 h 4267200"/>
              <a:gd name="connsiteX221" fmla="*/ 9354614 w 12192000"/>
              <a:gd name="connsiteY221" fmla="*/ 3951288 h 4267200"/>
              <a:gd name="connsiteX222" fmla="*/ 8364351 w 12192000"/>
              <a:gd name="connsiteY222" fmla="*/ 4159267 h 4267200"/>
              <a:gd name="connsiteX223" fmla="*/ 8386567 w 12192000"/>
              <a:gd name="connsiteY223" fmla="*/ 4119760 h 4267200"/>
              <a:gd name="connsiteX224" fmla="*/ 9231713 w 12192000"/>
              <a:gd name="connsiteY224" fmla="*/ 3873539 h 4267200"/>
              <a:gd name="connsiteX225" fmla="*/ 9023301 w 12192000"/>
              <a:gd name="connsiteY225" fmla="*/ 3763109 h 4267200"/>
              <a:gd name="connsiteX226" fmla="*/ 9010556 w 12192000"/>
              <a:gd name="connsiteY226" fmla="*/ 3758998 h 4267200"/>
              <a:gd name="connsiteX227" fmla="*/ 8604324 w 12192000"/>
              <a:gd name="connsiteY227" fmla="*/ 3417171 h 4267200"/>
              <a:gd name="connsiteX228" fmla="*/ 8218577 w 12192000"/>
              <a:gd name="connsiteY228" fmla="*/ 2770227 h 4267200"/>
              <a:gd name="connsiteX229" fmla="*/ 8222774 w 12192000"/>
              <a:gd name="connsiteY229" fmla="*/ 2749954 h 4267200"/>
              <a:gd name="connsiteX230" fmla="*/ 8297623 w 12192000"/>
              <a:gd name="connsiteY230" fmla="*/ 2731935 h 4267200"/>
              <a:gd name="connsiteX231" fmla="*/ 9090618 w 12192000"/>
              <a:gd name="connsiteY231" fmla="*/ 3716225 h 4267200"/>
              <a:gd name="connsiteX232" fmla="*/ 9762441 w 12192000"/>
              <a:gd name="connsiteY232" fmla="*/ 4093587 h 4267200"/>
              <a:gd name="connsiteX233" fmla="*/ 9717826 w 12192000"/>
              <a:gd name="connsiteY233" fmla="*/ 3916719 h 4267200"/>
              <a:gd name="connsiteX234" fmla="*/ 9713123 w 12192000"/>
              <a:gd name="connsiteY234" fmla="*/ 3916663 h 4267200"/>
              <a:gd name="connsiteX235" fmla="*/ 9175594 w 12192000"/>
              <a:gd name="connsiteY235" fmla="*/ 3326950 h 4267200"/>
              <a:gd name="connsiteX236" fmla="*/ 9253941 w 12192000"/>
              <a:gd name="connsiteY236" fmla="*/ 3287566 h 4267200"/>
              <a:gd name="connsiteX237" fmla="*/ 9625671 w 12192000"/>
              <a:gd name="connsiteY237" fmla="*/ 3639960 h 4267200"/>
              <a:gd name="connsiteX238" fmla="*/ 9656881 w 12192000"/>
              <a:gd name="connsiteY238" fmla="*/ 3333361 h 4267200"/>
              <a:gd name="connsiteX239" fmla="*/ 9782066 w 12192000"/>
              <a:gd name="connsiteY239" fmla="*/ 2680771 h 4267200"/>
              <a:gd name="connsiteX240" fmla="*/ 9854151 w 12192000"/>
              <a:gd name="connsiteY240" fmla="*/ 2642862 h 4267200"/>
              <a:gd name="connsiteX241" fmla="*/ 11114299 w 12192000"/>
              <a:gd name="connsiteY241" fmla="*/ 2390555 h 4267200"/>
              <a:gd name="connsiteX242" fmla="*/ 11113373 w 12192000"/>
              <a:gd name="connsiteY242" fmla="*/ 2392739 h 4267200"/>
              <a:gd name="connsiteX243" fmla="*/ 11117197 w 12192000"/>
              <a:gd name="connsiteY243" fmla="*/ 2394358 h 4267200"/>
              <a:gd name="connsiteX244" fmla="*/ 11114299 w 12192000"/>
              <a:gd name="connsiteY244" fmla="*/ 2390555 h 4267200"/>
              <a:gd name="connsiteX245" fmla="*/ 10506276 w 12192000"/>
              <a:gd name="connsiteY245" fmla="*/ 2118977 h 4267200"/>
              <a:gd name="connsiteX246" fmla="*/ 10431542 w 12192000"/>
              <a:gd name="connsiteY246" fmla="*/ 2525128 h 4267200"/>
              <a:gd name="connsiteX247" fmla="*/ 10391375 w 12192000"/>
              <a:gd name="connsiteY247" fmla="*/ 2667145 h 4267200"/>
              <a:gd name="connsiteX248" fmla="*/ 10355047 w 12192000"/>
              <a:gd name="connsiteY248" fmla="*/ 2832031 h 4267200"/>
              <a:gd name="connsiteX249" fmla="*/ 10336080 w 12192000"/>
              <a:gd name="connsiteY249" fmla="*/ 2927011 h 4267200"/>
              <a:gd name="connsiteX250" fmla="*/ 10389394 w 12192000"/>
              <a:gd name="connsiteY250" fmla="*/ 2782834 h 4267200"/>
              <a:gd name="connsiteX251" fmla="*/ 10506276 w 12192000"/>
              <a:gd name="connsiteY251" fmla="*/ 2118977 h 4267200"/>
              <a:gd name="connsiteX252" fmla="*/ 11538179 w 12192000"/>
              <a:gd name="connsiteY252" fmla="*/ 2090376 h 4267200"/>
              <a:gd name="connsiteX253" fmla="*/ 11577479 w 12192000"/>
              <a:gd name="connsiteY253" fmla="*/ 2228695 h 4267200"/>
              <a:gd name="connsiteX254" fmla="*/ 11586754 w 12192000"/>
              <a:gd name="connsiteY254" fmla="*/ 2266098 h 4267200"/>
              <a:gd name="connsiteX255" fmla="*/ 11609011 w 12192000"/>
              <a:gd name="connsiteY255" fmla="*/ 2353427 h 4267200"/>
              <a:gd name="connsiteX256" fmla="*/ 11761579 w 12192000"/>
              <a:gd name="connsiteY256" fmla="*/ 2703223 h 4267200"/>
              <a:gd name="connsiteX257" fmla="*/ 11877711 w 12192000"/>
              <a:gd name="connsiteY257" fmla="*/ 2947465 h 4267200"/>
              <a:gd name="connsiteX258" fmla="*/ 11538179 w 12192000"/>
              <a:gd name="connsiteY258" fmla="*/ 2090376 h 4267200"/>
              <a:gd name="connsiteX259" fmla="*/ 6604735 w 12192000"/>
              <a:gd name="connsiteY259" fmla="*/ 2041381 h 4267200"/>
              <a:gd name="connsiteX260" fmla="*/ 7204487 w 12192000"/>
              <a:gd name="connsiteY260" fmla="*/ 2742112 h 4267200"/>
              <a:gd name="connsiteX261" fmla="*/ 7131592 w 12192000"/>
              <a:gd name="connsiteY261" fmla="*/ 2672096 h 4267200"/>
              <a:gd name="connsiteX262" fmla="*/ 6996344 w 12192000"/>
              <a:gd name="connsiteY262" fmla="*/ 2518310 h 4267200"/>
              <a:gd name="connsiteX263" fmla="*/ 6735495 w 12192000"/>
              <a:gd name="connsiteY263" fmla="*/ 2196890 h 4267200"/>
              <a:gd name="connsiteX264" fmla="*/ 6721901 w 12192000"/>
              <a:gd name="connsiteY264" fmla="*/ 2179274 h 4267200"/>
              <a:gd name="connsiteX265" fmla="*/ 6604735 w 12192000"/>
              <a:gd name="connsiteY265" fmla="*/ 2041381 h 4267200"/>
              <a:gd name="connsiteX266" fmla="*/ 11488421 w 12192000"/>
              <a:gd name="connsiteY266" fmla="*/ 2034549 h 4267200"/>
              <a:gd name="connsiteX267" fmla="*/ 11840356 w 12192000"/>
              <a:gd name="connsiteY267" fmla="*/ 2932293 h 4267200"/>
              <a:gd name="connsiteX268" fmla="*/ 11736331 w 12192000"/>
              <a:gd name="connsiteY268" fmla="*/ 2715710 h 4267200"/>
              <a:gd name="connsiteX269" fmla="*/ 11581560 w 12192000"/>
              <a:gd name="connsiteY269" fmla="*/ 2360474 h 4267200"/>
              <a:gd name="connsiteX270" fmla="*/ 11558442 w 12192000"/>
              <a:gd name="connsiteY270" fmla="*/ 2272139 h 4267200"/>
              <a:gd name="connsiteX271" fmla="*/ 11549169 w 12192000"/>
              <a:gd name="connsiteY271" fmla="*/ 2234734 h 4267200"/>
              <a:gd name="connsiteX272" fmla="*/ 11488421 w 12192000"/>
              <a:gd name="connsiteY272" fmla="*/ 2034549 h 4267200"/>
              <a:gd name="connsiteX273" fmla="*/ 10468916 w 12192000"/>
              <a:gd name="connsiteY273" fmla="*/ 2032338 h 4267200"/>
              <a:gd name="connsiteX274" fmla="*/ 10421480 w 12192000"/>
              <a:gd name="connsiteY274" fmla="*/ 2185446 h 4267200"/>
              <a:gd name="connsiteX275" fmla="*/ 10351264 w 12192000"/>
              <a:gd name="connsiteY275" fmla="*/ 2591574 h 4267200"/>
              <a:gd name="connsiteX276" fmla="*/ 10294485 w 12192000"/>
              <a:gd name="connsiteY276" fmla="*/ 2991809 h 4267200"/>
              <a:gd name="connsiteX277" fmla="*/ 10327850 w 12192000"/>
              <a:gd name="connsiteY277" fmla="*/ 2826310 h 4267200"/>
              <a:gd name="connsiteX278" fmla="*/ 10364099 w 12192000"/>
              <a:gd name="connsiteY278" fmla="*/ 2660098 h 4267200"/>
              <a:gd name="connsiteX279" fmla="*/ 10404725 w 12192000"/>
              <a:gd name="connsiteY279" fmla="*/ 2516991 h 4267200"/>
              <a:gd name="connsiteX280" fmla="*/ 10478071 w 12192000"/>
              <a:gd name="connsiteY280" fmla="*/ 2114122 h 4267200"/>
              <a:gd name="connsiteX281" fmla="*/ 10468916 w 12192000"/>
              <a:gd name="connsiteY281" fmla="*/ 2032338 h 4267200"/>
              <a:gd name="connsiteX282" fmla="*/ 10573132 w 12192000"/>
              <a:gd name="connsiteY282" fmla="*/ 1991479 h 4267200"/>
              <a:gd name="connsiteX283" fmla="*/ 11066880 w 12192000"/>
              <a:gd name="connsiteY283" fmla="*/ 2371770 h 4267200"/>
              <a:gd name="connsiteX284" fmla="*/ 10573132 w 12192000"/>
              <a:gd name="connsiteY284" fmla="*/ 1991479 h 4267200"/>
              <a:gd name="connsiteX285" fmla="*/ 6591670 w 12192000"/>
              <a:gd name="connsiteY285" fmla="*/ 1988277 h 4267200"/>
              <a:gd name="connsiteX286" fmla="*/ 6747349 w 12192000"/>
              <a:gd name="connsiteY286" fmla="*/ 2160069 h 4267200"/>
              <a:gd name="connsiteX287" fmla="*/ 6760943 w 12192000"/>
              <a:gd name="connsiteY287" fmla="*/ 2177686 h 4267200"/>
              <a:gd name="connsiteX288" fmla="*/ 7021065 w 12192000"/>
              <a:gd name="connsiteY288" fmla="*/ 2498102 h 4267200"/>
              <a:gd name="connsiteX289" fmla="*/ 7155223 w 12192000"/>
              <a:gd name="connsiteY289" fmla="*/ 2650386 h 4267200"/>
              <a:gd name="connsiteX290" fmla="*/ 7203167 w 12192000"/>
              <a:gd name="connsiteY290" fmla="*/ 2697288 h 4267200"/>
              <a:gd name="connsiteX291" fmla="*/ 6937703 w 12192000"/>
              <a:gd name="connsiteY291" fmla="*/ 2321981 h 4267200"/>
              <a:gd name="connsiteX292" fmla="*/ 6591670 w 12192000"/>
              <a:gd name="connsiteY292" fmla="*/ 1988277 h 4267200"/>
              <a:gd name="connsiteX293" fmla="*/ 5798671 w 12192000"/>
              <a:gd name="connsiteY293" fmla="*/ 1981601 h 4267200"/>
              <a:gd name="connsiteX294" fmla="*/ 5754709 w 12192000"/>
              <a:gd name="connsiteY294" fmla="*/ 2071454 h 4267200"/>
              <a:gd name="connsiteX295" fmla="*/ 5763044 w 12192000"/>
              <a:gd name="connsiteY295" fmla="*/ 2842206 h 4267200"/>
              <a:gd name="connsiteX296" fmla="*/ 5764974 w 12192000"/>
              <a:gd name="connsiteY296" fmla="*/ 2799609 h 4267200"/>
              <a:gd name="connsiteX297" fmla="*/ 5767665 w 12192000"/>
              <a:gd name="connsiteY297" fmla="*/ 2666409 h 4267200"/>
              <a:gd name="connsiteX298" fmla="*/ 5763055 w 12192000"/>
              <a:gd name="connsiteY298" fmla="*/ 2579705 h 4267200"/>
              <a:gd name="connsiteX299" fmla="*/ 5758079 w 12192000"/>
              <a:gd name="connsiteY299" fmla="*/ 2492508 h 4267200"/>
              <a:gd name="connsiteX300" fmla="*/ 5779325 w 12192000"/>
              <a:gd name="connsiteY300" fmla="*/ 2197069 h 4267200"/>
              <a:gd name="connsiteX301" fmla="*/ 5798671 w 12192000"/>
              <a:gd name="connsiteY301" fmla="*/ 1981601 h 4267200"/>
              <a:gd name="connsiteX302" fmla="*/ 5829202 w 12192000"/>
              <a:gd name="connsiteY302" fmla="*/ 1971679 h 4267200"/>
              <a:gd name="connsiteX303" fmla="*/ 5809558 w 12192000"/>
              <a:gd name="connsiteY303" fmla="*/ 2198043 h 4267200"/>
              <a:gd name="connsiteX304" fmla="*/ 5788653 w 12192000"/>
              <a:gd name="connsiteY304" fmla="*/ 2489430 h 4267200"/>
              <a:gd name="connsiteX305" fmla="*/ 5793439 w 12192000"/>
              <a:gd name="connsiteY305" fmla="*/ 2575235 h 4267200"/>
              <a:gd name="connsiteX306" fmla="*/ 5796837 w 12192000"/>
              <a:gd name="connsiteY306" fmla="*/ 2637633 h 4267200"/>
              <a:gd name="connsiteX307" fmla="*/ 5818614 w 12192000"/>
              <a:gd name="connsiteY307" fmla="*/ 2473055 h 4267200"/>
              <a:gd name="connsiteX308" fmla="*/ 5829202 w 12192000"/>
              <a:gd name="connsiteY308" fmla="*/ 1971679 h 4267200"/>
              <a:gd name="connsiteX309" fmla="*/ 10578769 w 12192000"/>
              <a:gd name="connsiteY309" fmla="*/ 1962963 h 4267200"/>
              <a:gd name="connsiteX310" fmla="*/ 11073823 w 12192000"/>
              <a:gd name="connsiteY310" fmla="*/ 2338658 h 4267200"/>
              <a:gd name="connsiteX311" fmla="*/ 10578769 w 12192000"/>
              <a:gd name="connsiteY311" fmla="*/ 1962963 h 4267200"/>
              <a:gd name="connsiteX312" fmla="*/ 5911389 w 12192000"/>
              <a:gd name="connsiteY312" fmla="*/ 1898371 h 4267200"/>
              <a:gd name="connsiteX313" fmla="*/ 6237627 w 12192000"/>
              <a:gd name="connsiteY313" fmla="*/ 2231921 h 4267200"/>
              <a:gd name="connsiteX314" fmla="*/ 5911389 w 12192000"/>
              <a:gd name="connsiteY314" fmla="*/ 1898371 h 4267200"/>
              <a:gd name="connsiteX315" fmla="*/ 6944437 w 12192000"/>
              <a:gd name="connsiteY315" fmla="*/ 1575402 h 4267200"/>
              <a:gd name="connsiteX316" fmla="*/ 6304730 w 12192000"/>
              <a:gd name="connsiteY316" fmla="*/ 1766654 h 4267200"/>
              <a:gd name="connsiteX317" fmla="*/ 6944437 w 12192000"/>
              <a:gd name="connsiteY317" fmla="*/ 1575402 h 4267200"/>
              <a:gd name="connsiteX318" fmla="*/ 7019523 w 12192000"/>
              <a:gd name="connsiteY318" fmla="*/ 1519450 h 4267200"/>
              <a:gd name="connsiteX319" fmla="*/ 6298091 w 12192000"/>
              <a:gd name="connsiteY319" fmla="*/ 1737122 h 4267200"/>
              <a:gd name="connsiteX320" fmla="*/ 7019523 w 12192000"/>
              <a:gd name="connsiteY320" fmla="*/ 1519450 h 4267200"/>
              <a:gd name="connsiteX321" fmla="*/ 2399523 w 12192000"/>
              <a:gd name="connsiteY321" fmla="*/ 1428234 h 4267200"/>
              <a:gd name="connsiteX322" fmla="*/ 2224982 w 12192000"/>
              <a:gd name="connsiteY322" fmla="*/ 1826201 h 4267200"/>
              <a:gd name="connsiteX323" fmla="*/ 2096099 w 12192000"/>
              <a:gd name="connsiteY323" fmla="*/ 2345900 h 4267200"/>
              <a:gd name="connsiteX324" fmla="*/ 2283317 w 12192000"/>
              <a:gd name="connsiteY324" fmla="*/ 1796925 h 4267200"/>
              <a:gd name="connsiteX325" fmla="*/ 2448558 w 12192000"/>
              <a:gd name="connsiteY325" fmla="*/ 1373435 h 4267200"/>
              <a:gd name="connsiteX326" fmla="*/ 2312521 w 12192000"/>
              <a:gd name="connsiteY326" fmla="*/ 1806140 h 4267200"/>
              <a:gd name="connsiteX327" fmla="*/ 2127533 w 12192000"/>
              <a:gd name="connsiteY327" fmla="*/ 2348380 h 4267200"/>
              <a:gd name="connsiteX328" fmla="*/ 2358080 w 12192000"/>
              <a:gd name="connsiteY328" fmla="*/ 1866134 h 4267200"/>
              <a:gd name="connsiteX329" fmla="*/ 2407436 w 12192000"/>
              <a:gd name="connsiteY329" fmla="*/ 1651070 h 4267200"/>
              <a:gd name="connsiteX330" fmla="*/ 2448558 w 12192000"/>
              <a:gd name="connsiteY330" fmla="*/ 1373435 h 4267200"/>
              <a:gd name="connsiteX331" fmla="*/ 278707 w 12192000"/>
              <a:gd name="connsiteY331" fmla="*/ 1352270 h 4267200"/>
              <a:gd name="connsiteX332" fmla="*/ 321570 w 12192000"/>
              <a:gd name="connsiteY332" fmla="*/ 1861610 h 4267200"/>
              <a:gd name="connsiteX333" fmla="*/ 294281 w 12192000"/>
              <a:gd name="connsiteY333" fmla="*/ 1440658 h 4267200"/>
              <a:gd name="connsiteX334" fmla="*/ 1423821 w 12192000"/>
              <a:gd name="connsiteY334" fmla="*/ 1351958 h 4267200"/>
              <a:gd name="connsiteX335" fmla="*/ 1638521 w 12192000"/>
              <a:gd name="connsiteY335" fmla="*/ 1908470 h 4267200"/>
              <a:gd name="connsiteX336" fmla="*/ 1754199 w 12192000"/>
              <a:gd name="connsiteY336" fmla="*/ 2149284 h 4267200"/>
              <a:gd name="connsiteX337" fmla="*/ 1908359 w 12192000"/>
              <a:gd name="connsiteY337" fmla="*/ 2364988 h 4267200"/>
              <a:gd name="connsiteX338" fmla="*/ 1647661 w 12192000"/>
              <a:gd name="connsiteY338" fmla="*/ 1825945 h 4267200"/>
              <a:gd name="connsiteX339" fmla="*/ 1423821 w 12192000"/>
              <a:gd name="connsiteY339" fmla="*/ 1351958 h 4267200"/>
              <a:gd name="connsiteX340" fmla="*/ 9518298 w 12192000"/>
              <a:gd name="connsiteY340" fmla="*/ 1338235 h 4267200"/>
              <a:gd name="connsiteX341" fmla="*/ 9838009 w 12192000"/>
              <a:gd name="connsiteY341" fmla="*/ 2272553 h 4267200"/>
              <a:gd name="connsiteX342" fmla="*/ 9805906 w 12192000"/>
              <a:gd name="connsiteY342" fmla="*/ 2159819 h 4267200"/>
              <a:gd name="connsiteX343" fmla="*/ 9801623 w 12192000"/>
              <a:gd name="connsiteY343" fmla="*/ 2142555 h 4267200"/>
              <a:gd name="connsiteX344" fmla="*/ 9628671 w 12192000"/>
              <a:gd name="connsiteY344" fmla="*/ 1617375 h 4267200"/>
              <a:gd name="connsiteX345" fmla="*/ 9598299 w 12192000"/>
              <a:gd name="connsiteY345" fmla="*/ 1544643 h 4267200"/>
              <a:gd name="connsiteX346" fmla="*/ 9518298 w 12192000"/>
              <a:gd name="connsiteY346" fmla="*/ 1338235 h 4267200"/>
              <a:gd name="connsiteX347" fmla="*/ 1431890 w 12192000"/>
              <a:gd name="connsiteY347" fmla="*/ 1306475 h 4267200"/>
              <a:gd name="connsiteX348" fmla="*/ 1507597 w 12192000"/>
              <a:gd name="connsiteY348" fmla="*/ 1446132 h 4267200"/>
              <a:gd name="connsiteX349" fmla="*/ 1674586 w 12192000"/>
              <a:gd name="connsiteY349" fmla="*/ 1813832 h 4267200"/>
              <a:gd name="connsiteX350" fmla="*/ 1815950 w 12192000"/>
              <a:gd name="connsiteY350" fmla="*/ 2128564 h 4267200"/>
              <a:gd name="connsiteX351" fmla="*/ 1984242 w 12192000"/>
              <a:gd name="connsiteY351" fmla="*/ 2430829 h 4267200"/>
              <a:gd name="connsiteX352" fmla="*/ 2014023 w 12192000"/>
              <a:gd name="connsiteY352" fmla="*/ 2450995 h 4267200"/>
              <a:gd name="connsiteX353" fmla="*/ 1747337 w 12192000"/>
              <a:gd name="connsiteY353" fmla="*/ 1855264 h 4267200"/>
              <a:gd name="connsiteX354" fmla="*/ 1533749 w 12192000"/>
              <a:gd name="connsiteY354" fmla="*/ 1478656 h 4267200"/>
              <a:gd name="connsiteX355" fmla="*/ 1431890 w 12192000"/>
              <a:gd name="connsiteY355" fmla="*/ 1306475 h 4267200"/>
              <a:gd name="connsiteX356" fmla="*/ 5052692 w 12192000"/>
              <a:gd name="connsiteY356" fmla="*/ 1292994 h 4267200"/>
              <a:gd name="connsiteX357" fmla="*/ 5200661 w 12192000"/>
              <a:gd name="connsiteY357" fmla="*/ 1635186 h 4267200"/>
              <a:gd name="connsiteX358" fmla="*/ 5297138 w 12192000"/>
              <a:gd name="connsiteY358" fmla="*/ 1906351 h 4267200"/>
              <a:gd name="connsiteX359" fmla="*/ 5052692 w 12192000"/>
              <a:gd name="connsiteY359" fmla="*/ 1292994 h 4267200"/>
              <a:gd name="connsiteX360" fmla="*/ 9528078 w 12192000"/>
              <a:gd name="connsiteY360" fmla="*/ 1278636 h 4267200"/>
              <a:gd name="connsiteX361" fmla="*/ 9623946 w 12192000"/>
              <a:gd name="connsiteY361" fmla="*/ 1534260 h 4267200"/>
              <a:gd name="connsiteX362" fmla="*/ 9654858 w 12192000"/>
              <a:gd name="connsiteY362" fmla="*/ 1607218 h 4267200"/>
              <a:gd name="connsiteX363" fmla="*/ 9826304 w 12192000"/>
              <a:gd name="connsiteY363" fmla="*/ 2125320 h 4267200"/>
              <a:gd name="connsiteX364" fmla="*/ 9701198 w 12192000"/>
              <a:gd name="connsiteY364" fmla="*/ 1646797 h 4267200"/>
              <a:gd name="connsiteX365" fmla="*/ 9528078 w 12192000"/>
              <a:gd name="connsiteY365" fmla="*/ 1278636 h 4267200"/>
              <a:gd name="connsiteX366" fmla="*/ 5009948 w 12192000"/>
              <a:gd name="connsiteY366" fmla="*/ 1273619 h 4267200"/>
              <a:gd name="connsiteX367" fmla="*/ 5121777 w 12192000"/>
              <a:gd name="connsiteY367" fmla="*/ 1654213 h 4267200"/>
              <a:gd name="connsiteX368" fmla="*/ 5293545 w 12192000"/>
              <a:gd name="connsiteY368" fmla="*/ 2072247 h 4267200"/>
              <a:gd name="connsiteX369" fmla="*/ 5294042 w 12192000"/>
              <a:gd name="connsiteY369" fmla="*/ 2065019 h 4267200"/>
              <a:gd name="connsiteX370" fmla="*/ 5171936 w 12192000"/>
              <a:gd name="connsiteY370" fmla="*/ 1647613 h 4267200"/>
              <a:gd name="connsiteX371" fmla="*/ 5009948 w 12192000"/>
              <a:gd name="connsiteY371" fmla="*/ 1273619 h 4267200"/>
              <a:gd name="connsiteX372" fmla="*/ 655236 w 12192000"/>
              <a:gd name="connsiteY372" fmla="*/ 1268632 h 4267200"/>
              <a:gd name="connsiteX373" fmla="*/ 839521 w 12192000"/>
              <a:gd name="connsiteY373" fmla="*/ 1685315 h 4267200"/>
              <a:gd name="connsiteX374" fmla="*/ 1109416 w 12192000"/>
              <a:gd name="connsiteY374" fmla="*/ 2061663 h 4267200"/>
              <a:gd name="connsiteX375" fmla="*/ 1298300 w 12192000"/>
              <a:gd name="connsiteY375" fmla="*/ 2247742 h 4267200"/>
              <a:gd name="connsiteX376" fmla="*/ 1125871 w 12192000"/>
              <a:gd name="connsiteY376" fmla="*/ 1989513 h 4267200"/>
              <a:gd name="connsiteX377" fmla="*/ 981574 w 12192000"/>
              <a:gd name="connsiteY377" fmla="*/ 1783157 h 4267200"/>
              <a:gd name="connsiteX378" fmla="*/ 922198 w 12192000"/>
              <a:gd name="connsiteY378" fmla="*/ 1677437 h 4267200"/>
              <a:gd name="connsiteX379" fmla="*/ 869293 w 12192000"/>
              <a:gd name="connsiteY379" fmla="*/ 1583214 h 4267200"/>
              <a:gd name="connsiteX380" fmla="*/ 751431 w 12192000"/>
              <a:gd name="connsiteY380" fmla="*/ 1405731 h 4267200"/>
              <a:gd name="connsiteX381" fmla="*/ 6516292 w 12192000"/>
              <a:gd name="connsiteY381" fmla="*/ 1263064 h 4267200"/>
              <a:gd name="connsiteX382" fmla="*/ 5736320 w 12192000"/>
              <a:gd name="connsiteY382" fmla="*/ 1501803 h 4267200"/>
              <a:gd name="connsiteX383" fmla="*/ 6516292 w 12192000"/>
              <a:gd name="connsiteY383" fmla="*/ 1263064 h 4267200"/>
              <a:gd name="connsiteX384" fmla="*/ 291466 w 12192000"/>
              <a:gd name="connsiteY384" fmla="*/ 1250369 h 4267200"/>
              <a:gd name="connsiteX385" fmla="*/ 323180 w 12192000"/>
              <a:gd name="connsiteY385" fmla="*/ 1435283 h 4267200"/>
              <a:gd name="connsiteX386" fmla="*/ 349381 w 12192000"/>
              <a:gd name="connsiteY386" fmla="*/ 1875041 h 4267200"/>
              <a:gd name="connsiteX387" fmla="*/ 374363 w 12192000"/>
              <a:gd name="connsiteY387" fmla="*/ 1506494 h 4267200"/>
              <a:gd name="connsiteX388" fmla="*/ 302168 w 12192000"/>
              <a:gd name="connsiteY388" fmla="*/ 1274495 h 4267200"/>
              <a:gd name="connsiteX389" fmla="*/ 291466 w 12192000"/>
              <a:gd name="connsiteY389" fmla="*/ 1250369 h 4267200"/>
              <a:gd name="connsiteX390" fmla="*/ 678222 w 12192000"/>
              <a:gd name="connsiteY390" fmla="*/ 1248670 h 4267200"/>
              <a:gd name="connsiteX391" fmla="*/ 775536 w 12192000"/>
              <a:gd name="connsiteY391" fmla="*/ 1388015 h 4267200"/>
              <a:gd name="connsiteX392" fmla="*/ 894529 w 12192000"/>
              <a:gd name="connsiteY392" fmla="*/ 1567739 h 4267200"/>
              <a:gd name="connsiteX393" fmla="*/ 948000 w 12192000"/>
              <a:gd name="connsiteY393" fmla="*/ 1663088 h 4267200"/>
              <a:gd name="connsiteX394" fmla="*/ 1006812 w 12192000"/>
              <a:gd name="connsiteY394" fmla="*/ 1767683 h 4267200"/>
              <a:gd name="connsiteX395" fmla="*/ 1149133 w 12192000"/>
              <a:gd name="connsiteY395" fmla="*/ 1971513 h 4267200"/>
              <a:gd name="connsiteX396" fmla="*/ 1333952 w 12192000"/>
              <a:gd name="connsiteY396" fmla="*/ 2251620 h 4267200"/>
              <a:gd name="connsiteX397" fmla="*/ 1337329 w 12192000"/>
              <a:gd name="connsiteY397" fmla="*/ 2258350 h 4267200"/>
              <a:gd name="connsiteX398" fmla="*/ 1014726 w 12192000"/>
              <a:gd name="connsiteY398" fmla="*/ 1615556 h 4267200"/>
              <a:gd name="connsiteX399" fmla="*/ 678222 w 12192000"/>
              <a:gd name="connsiteY399" fmla="*/ 1248670 h 4267200"/>
              <a:gd name="connsiteX400" fmla="*/ 9441752 w 12192000"/>
              <a:gd name="connsiteY400" fmla="*/ 1245311 h 4267200"/>
              <a:gd name="connsiteX401" fmla="*/ 9278979 w 12192000"/>
              <a:gd name="connsiteY401" fmla="*/ 1406236 h 4267200"/>
              <a:gd name="connsiteX402" fmla="*/ 9235540 w 12192000"/>
              <a:gd name="connsiteY402" fmla="*/ 1546869 h 4267200"/>
              <a:gd name="connsiteX403" fmla="*/ 9264074 w 12192000"/>
              <a:gd name="connsiteY403" fmla="*/ 1557016 h 4267200"/>
              <a:gd name="connsiteX404" fmla="*/ 9441752 w 12192000"/>
              <a:gd name="connsiteY404" fmla="*/ 1245311 h 4267200"/>
              <a:gd name="connsiteX405" fmla="*/ 6691602 w 12192000"/>
              <a:gd name="connsiteY405" fmla="*/ 1140573 h 4267200"/>
              <a:gd name="connsiteX406" fmla="*/ 6571100 w 12192000"/>
              <a:gd name="connsiteY406" fmla="*/ 1183662 h 4267200"/>
              <a:gd name="connsiteX407" fmla="*/ 6241687 w 12192000"/>
              <a:gd name="connsiteY407" fmla="*/ 1257600 h 4267200"/>
              <a:gd name="connsiteX408" fmla="*/ 5693009 w 12192000"/>
              <a:gd name="connsiteY408" fmla="*/ 1478256 h 4267200"/>
              <a:gd name="connsiteX409" fmla="*/ 6548420 w 12192000"/>
              <a:gd name="connsiteY409" fmla="*/ 1214599 h 4267200"/>
              <a:gd name="connsiteX410" fmla="*/ 6605473 w 12192000"/>
              <a:gd name="connsiteY410" fmla="*/ 1184686 h 4267200"/>
              <a:gd name="connsiteX411" fmla="*/ 6691602 w 12192000"/>
              <a:gd name="connsiteY411" fmla="*/ 1140573 h 4267200"/>
              <a:gd name="connsiteX412" fmla="*/ 4002475 w 12192000"/>
              <a:gd name="connsiteY412" fmla="*/ 1037802 h 4267200"/>
              <a:gd name="connsiteX413" fmla="*/ 4000324 w 12192000"/>
              <a:gd name="connsiteY413" fmla="*/ 1039362 h 4267200"/>
              <a:gd name="connsiteX414" fmla="*/ 4002862 w 12192000"/>
              <a:gd name="connsiteY414" fmla="*/ 1042866 h 4267200"/>
              <a:gd name="connsiteX415" fmla="*/ 4002475 w 12192000"/>
              <a:gd name="connsiteY415" fmla="*/ 1037802 h 4267200"/>
              <a:gd name="connsiteX416" fmla="*/ 506322 w 12192000"/>
              <a:gd name="connsiteY416" fmla="*/ 1020997 h 4267200"/>
              <a:gd name="connsiteX417" fmla="*/ 533068 w 12192000"/>
              <a:gd name="connsiteY417" fmla="*/ 1029409 h 4267200"/>
              <a:gd name="connsiteX418" fmla="*/ 1232525 w 12192000"/>
              <a:gd name="connsiteY418" fmla="*/ 1804675 h 4267200"/>
              <a:gd name="connsiteX419" fmla="*/ 1388858 w 12192000"/>
              <a:gd name="connsiteY419" fmla="*/ 2368011 h 4267200"/>
              <a:gd name="connsiteX420" fmla="*/ 1384098 w 12192000"/>
              <a:gd name="connsiteY420" fmla="*/ 2378125 h 4267200"/>
              <a:gd name="connsiteX421" fmla="*/ 1425393 w 12192000"/>
              <a:gd name="connsiteY421" fmla="*/ 2589124 h 4267200"/>
              <a:gd name="connsiteX422" fmla="*/ 1424001 w 12192000"/>
              <a:gd name="connsiteY422" fmla="*/ 2597541 h 4267200"/>
              <a:gd name="connsiteX423" fmla="*/ 2152729 w 12192000"/>
              <a:gd name="connsiteY423" fmla="*/ 2864487 h 4267200"/>
              <a:gd name="connsiteX424" fmla="*/ 2020609 w 12192000"/>
              <a:gd name="connsiteY424" fmla="*/ 2539671 h 4267200"/>
              <a:gd name="connsiteX425" fmla="*/ 2018920 w 12192000"/>
              <a:gd name="connsiteY425" fmla="*/ 2536309 h 4267200"/>
              <a:gd name="connsiteX426" fmla="*/ 1342441 w 12192000"/>
              <a:gd name="connsiteY426" fmla="*/ 1173017 h 4267200"/>
              <a:gd name="connsiteX427" fmla="*/ 1367925 w 12192000"/>
              <a:gd name="connsiteY427" fmla="*/ 1135648 h 4267200"/>
              <a:gd name="connsiteX428" fmla="*/ 1771401 w 12192000"/>
              <a:gd name="connsiteY428" fmla="*/ 1806673 h 4267200"/>
              <a:gd name="connsiteX429" fmla="*/ 1972385 w 12192000"/>
              <a:gd name="connsiteY429" fmla="*/ 2198735 h 4267200"/>
              <a:gd name="connsiteX430" fmla="*/ 2040892 w 12192000"/>
              <a:gd name="connsiteY430" fmla="*/ 2405205 h 4267200"/>
              <a:gd name="connsiteX431" fmla="*/ 2131689 w 12192000"/>
              <a:gd name="connsiteY431" fmla="*/ 1936926 h 4267200"/>
              <a:gd name="connsiteX432" fmla="*/ 2454820 w 12192000"/>
              <a:gd name="connsiteY432" fmla="*/ 1248808 h 4267200"/>
              <a:gd name="connsiteX433" fmla="*/ 2492512 w 12192000"/>
              <a:gd name="connsiteY433" fmla="*/ 1302920 h 4267200"/>
              <a:gd name="connsiteX434" fmla="*/ 2081216 w 12192000"/>
              <a:gd name="connsiteY434" fmla="*/ 2527513 h 4267200"/>
              <a:gd name="connsiteX435" fmla="*/ 2081211 w 12192000"/>
              <a:gd name="connsiteY435" fmla="*/ 2528916 h 4267200"/>
              <a:gd name="connsiteX436" fmla="*/ 2199067 w 12192000"/>
              <a:gd name="connsiteY436" fmla="*/ 2884061 h 4267200"/>
              <a:gd name="connsiteX437" fmla="*/ 3192586 w 12192000"/>
              <a:gd name="connsiteY437" fmla="*/ 3411496 h 4267200"/>
              <a:gd name="connsiteX438" fmla="*/ 3182620 w 12192000"/>
              <a:gd name="connsiteY438" fmla="*/ 3483279 h 4267200"/>
              <a:gd name="connsiteX439" fmla="*/ 2435119 w 12192000"/>
              <a:gd name="connsiteY439" fmla="*/ 3080173 h 4267200"/>
              <a:gd name="connsiteX440" fmla="*/ 2410152 w 12192000"/>
              <a:gd name="connsiteY440" fmla="*/ 3063751 h 4267200"/>
              <a:gd name="connsiteX441" fmla="*/ 2408099 w 12192000"/>
              <a:gd name="connsiteY441" fmla="*/ 3064403 h 4267200"/>
              <a:gd name="connsiteX442" fmla="*/ 2407218 w 12192000"/>
              <a:gd name="connsiteY442" fmla="*/ 3070324 h 4267200"/>
              <a:gd name="connsiteX443" fmla="*/ 2380138 w 12192000"/>
              <a:gd name="connsiteY443" fmla="*/ 3099341 h 4267200"/>
              <a:gd name="connsiteX444" fmla="*/ 1765923 w 12192000"/>
              <a:gd name="connsiteY444" fmla="*/ 3581043 h 4267200"/>
              <a:gd name="connsiteX445" fmla="*/ 1702258 w 12192000"/>
              <a:gd name="connsiteY445" fmla="*/ 3612286 h 4267200"/>
              <a:gd name="connsiteX446" fmla="*/ 1538370 w 12192000"/>
              <a:gd name="connsiteY446" fmla="*/ 3811804 h 4267200"/>
              <a:gd name="connsiteX447" fmla="*/ 1325720 w 12192000"/>
              <a:gd name="connsiteY447" fmla="*/ 4125411 h 4267200"/>
              <a:gd name="connsiteX448" fmla="*/ 1206279 w 12192000"/>
              <a:gd name="connsiteY448" fmla="*/ 4267200 h 4267200"/>
              <a:gd name="connsiteX449" fmla="*/ 1115040 w 12192000"/>
              <a:gd name="connsiteY449" fmla="*/ 4267200 h 4267200"/>
              <a:gd name="connsiteX450" fmla="*/ 1258195 w 12192000"/>
              <a:gd name="connsiteY450" fmla="*/ 4099624 h 4267200"/>
              <a:gd name="connsiteX451" fmla="*/ 1423113 w 12192000"/>
              <a:gd name="connsiteY451" fmla="*/ 3874565 h 4267200"/>
              <a:gd name="connsiteX452" fmla="*/ 1260565 w 12192000"/>
              <a:gd name="connsiteY452" fmla="*/ 4031982 h 4267200"/>
              <a:gd name="connsiteX453" fmla="*/ 1073327 w 12192000"/>
              <a:gd name="connsiteY453" fmla="*/ 4218727 h 4267200"/>
              <a:gd name="connsiteX454" fmla="*/ 1032294 w 12192000"/>
              <a:gd name="connsiteY454" fmla="*/ 4267200 h 4267200"/>
              <a:gd name="connsiteX455" fmla="*/ 993830 w 12192000"/>
              <a:gd name="connsiteY455" fmla="*/ 4267200 h 4267200"/>
              <a:gd name="connsiteX456" fmla="*/ 1051860 w 12192000"/>
              <a:gd name="connsiteY456" fmla="*/ 4198693 h 4267200"/>
              <a:gd name="connsiteX457" fmla="*/ 1240607 w 12192000"/>
              <a:gd name="connsiteY457" fmla="*/ 4010401 h 4267200"/>
              <a:gd name="connsiteX458" fmla="*/ 1310106 w 12192000"/>
              <a:gd name="connsiteY458" fmla="*/ 3943217 h 4267200"/>
              <a:gd name="connsiteX459" fmla="*/ 952103 w 12192000"/>
              <a:gd name="connsiteY459" fmla="*/ 4265972 h 4267200"/>
              <a:gd name="connsiteX460" fmla="*/ 951207 w 12192000"/>
              <a:gd name="connsiteY460" fmla="*/ 4267200 h 4267200"/>
              <a:gd name="connsiteX461" fmla="*/ 862760 w 12192000"/>
              <a:gd name="connsiteY461" fmla="*/ 4267200 h 4267200"/>
              <a:gd name="connsiteX462" fmla="*/ 909145 w 12192000"/>
              <a:gd name="connsiteY462" fmla="*/ 4199225 h 4267200"/>
              <a:gd name="connsiteX463" fmla="*/ 1214067 w 12192000"/>
              <a:gd name="connsiteY463" fmla="*/ 3908561 h 4267200"/>
              <a:gd name="connsiteX464" fmla="*/ 640967 w 12192000"/>
              <a:gd name="connsiteY464" fmla="*/ 4105601 h 4267200"/>
              <a:gd name="connsiteX465" fmla="*/ 372807 w 12192000"/>
              <a:gd name="connsiteY465" fmla="*/ 4243651 h 4267200"/>
              <a:gd name="connsiteX466" fmla="*/ 332830 w 12192000"/>
              <a:gd name="connsiteY466" fmla="*/ 4267200 h 4267200"/>
              <a:gd name="connsiteX467" fmla="*/ 168301 w 12192000"/>
              <a:gd name="connsiteY467" fmla="*/ 4267200 h 4267200"/>
              <a:gd name="connsiteX468" fmla="*/ 278002 w 12192000"/>
              <a:gd name="connsiteY468" fmla="*/ 4201399 h 4267200"/>
              <a:gd name="connsiteX469" fmla="*/ 527241 w 12192000"/>
              <a:gd name="connsiteY469" fmla="*/ 4065078 h 4267200"/>
              <a:gd name="connsiteX470" fmla="*/ 1510397 w 12192000"/>
              <a:gd name="connsiteY470" fmla="*/ 3684705 h 4267200"/>
              <a:gd name="connsiteX471" fmla="*/ 1146550 w 12192000"/>
              <a:gd name="connsiteY471" fmla="*/ 3802012 h 4267200"/>
              <a:gd name="connsiteX472" fmla="*/ 698834 w 12192000"/>
              <a:gd name="connsiteY472" fmla="*/ 3952272 h 4267200"/>
              <a:gd name="connsiteX473" fmla="*/ 192528 w 12192000"/>
              <a:gd name="connsiteY473" fmla="*/ 4236299 h 4267200"/>
              <a:gd name="connsiteX474" fmla="*/ 148586 w 12192000"/>
              <a:gd name="connsiteY474" fmla="*/ 4267200 h 4267200"/>
              <a:gd name="connsiteX475" fmla="*/ 98116 w 12192000"/>
              <a:gd name="connsiteY475" fmla="*/ 4267200 h 4267200"/>
              <a:gd name="connsiteX476" fmla="*/ 169669 w 12192000"/>
              <a:gd name="connsiteY476" fmla="*/ 4216852 h 4267200"/>
              <a:gd name="connsiteX477" fmla="*/ 687572 w 12192000"/>
              <a:gd name="connsiteY477" fmla="*/ 3925629 h 4267200"/>
              <a:gd name="connsiteX478" fmla="*/ 1138365 w 12192000"/>
              <a:gd name="connsiteY478" fmla="*/ 3774515 h 4267200"/>
              <a:gd name="connsiteX479" fmla="*/ 1505579 w 12192000"/>
              <a:gd name="connsiteY479" fmla="*/ 3655526 h 4267200"/>
              <a:gd name="connsiteX480" fmla="*/ 1313114 w 12192000"/>
              <a:gd name="connsiteY480" fmla="*/ 3655216 h 4267200"/>
              <a:gd name="connsiteX481" fmla="*/ 1109304 w 12192000"/>
              <a:gd name="connsiteY481" fmla="*/ 3669030 h 4267200"/>
              <a:gd name="connsiteX482" fmla="*/ 258951 w 12192000"/>
              <a:gd name="connsiteY482" fmla="*/ 4111994 h 4267200"/>
              <a:gd name="connsiteX483" fmla="*/ 80807 w 12192000"/>
              <a:gd name="connsiteY483" fmla="*/ 4267200 h 4267200"/>
              <a:gd name="connsiteX484" fmla="*/ 0 w 12192000"/>
              <a:gd name="connsiteY484" fmla="*/ 4267200 h 4267200"/>
              <a:gd name="connsiteX485" fmla="*/ 0 w 12192000"/>
              <a:gd name="connsiteY485" fmla="*/ 4233763 h 4267200"/>
              <a:gd name="connsiteX486" fmla="*/ 36881 w 12192000"/>
              <a:gd name="connsiteY486" fmla="*/ 4200118 h 4267200"/>
              <a:gd name="connsiteX487" fmla="*/ 910534 w 12192000"/>
              <a:gd name="connsiteY487" fmla="*/ 3629753 h 4267200"/>
              <a:gd name="connsiteX488" fmla="*/ 1578717 w 12192000"/>
              <a:gd name="connsiteY488" fmla="*/ 3575982 h 4267200"/>
              <a:gd name="connsiteX489" fmla="*/ 2338780 w 12192000"/>
              <a:gd name="connsiteY489" fmla="*/ 3033725 h 4267200"/>
              <a:gd name="connsiteX490" fmla="*/ 1807991 w 12192000"/>
              <a:gd name="connsiteY490" fmla="*/ 2807184 h 4267200"/>
              <a:gd name="connsiteX491" fmla="*/ 1416358 w 12192000"/>
              <a:gd name="connsiteY491" fmla="*/ 3112571 h 4267200"/>
              <a:gd name="connsiteX492" fmla="*/ 939066 w 12192000"/>
              <a:gd name="connsiteY492" fmla="*/ 3378798 h 4267200"/>
              <a:gd name="connsiteX493" fmla="*/ 115099 w 12192000"/>
              <a:gd name="connsiteY493" fmla="*/ 3607650 h 4267200"/>
              <a:gd name="connsiteX494" fmla="*/ 97284 w 12192000"/>
              <a:gd name="connsiteY494" fmla="*/ 3520393 h 4267200"/>
              <a:gd name="connsiteX495" fmla="*/ 922050 w 12192000"/>
              <a:gd name="connsiteY495" fmla="*/ 3074867 h 4267200"/>
              <a:gd name="connsiteX496" fmla="*/ 1405265 w 12192000"/>
              <a:gd name="connsiteY496" fmla="*/ 3016319 h 4267200"/>
              <a:gd name="connsiteX497" fmla="*/ 1407512 w 12192000"/>
              <a:gd name="connsiteY497" fmla="*/ 3018001 h 4267200"/>
              <a:gd name="connsiteX498" fmla="*/ 1726266 w 12192000"/>
              <a:gd name="connsiteY498" fmla="*/ 2777274 h 4267200"/>
              <a:gd name="connsiteX499" fmla="*/ 625390 w 12192000"/>
              <a:gd name="connsiteY499" fmla="*/ 2514541 h 4267200"/>
              <a:gd name="connsiteX500" fmla="*/ 619799 w 12192000"/>
              <a:gd name="connsiteY500" fmla="*/ 2527180 h 4267200"/>
              <a:gd name="connsiteX501" fmla="*/ 310030 w 12192000"/>
              <a:gd name="connsiteY501" fmla="*/ 2771818 h 4267200"/>
              <a:gd name="connsiteX502" fmla="*/ 173877 w 12192000"/>
              <a:gd name="connsiteY502" fmla="*/ 2937056 h 4267200"/>
              <a:gd name="connsiteX503" fmla="*/ 77889 w 12192000"/>
              <a:gd name="connsiteY503" fmla="*/ 3138440 h 4267200"/>
              <a:gd name="connsiteX504" fmla="*/ 0 w 12192000"/>
              <a:gd name="connsiteY504" fmla="*/ 3271395 h 4267200"/>
              <a:gd name="connsiteX505" fmla="*/ 0 w 12192000"/>
              <a:gd name="connsiteY505" fmla="*/ 3153002 h 4267200"/>
              <a:gd name="connsiteX506" fmla="*/ 2386 w 12192000"/>
              <a:gd name="connsiteY506" fmla="*/ 3149203 h 4267200"/>
              <a:gd name="connsiteX507" fmla="*/ 89753 w 12192000"/>
              <a:gd name="connsiteY507" fmla="*/ 2987702 h 4267200"/>
              <a:gd name="connsiteX508" fmla="*/ 76869 w 12192000"/>
              <a:gd name="connsiteY508" fmla="*/ 3005404 h 4267200"/>
              <a:gd name="connsiteX509" fmla="*/ 32049 w 12192000"/>
              <a:gd name="connsiteY509" fmla="*/ 3065814 h 4267200"/>
              <a:gd name="connsiteX510" fmla="*/ 0 w 12192000"/>
              <a:gd name="connsiteY510" fmla="*/ 3108744 h 4267200"/>
              <a:gd name="connsiteX511" fmla="*/ 0 w 12192000"/>
              <a:gd name="connsiteY511" fmla="*/ 3058059 h 4267200"/>
              <a:gd name="connsiteX512" fmla="*/ 7610 w 12192000"/>
              <a:gd name="connsiteY512" fmla="*/ 3047889 h 4267200"/>
              <a:gd name="connsiteX513" fmla="*/ 52419 w 12192000"/>
              <a:gd name="connsiteY513" fmla="*/ 2987479 h 4267200"/>
              <a:gd name="connsiteX514" fmla="*/ 59142 w 12192000"/>
              <a:gd name="connsiteY514" fmla="*/ 2978488 h 4267200"/>
              <a:gd name="connsiteX515" fmla="*/ 0 w 12192000"/>
              <a:gd name="connsiteY515" fmla="*/ 3015334 h 4267200"/>
              <a:gd name="connsiteX516" fmla="*/ 0 w 12192000"/>
              <a:gd name="connsiteY516" fmla="*/ 2914286 h 4267200"/>
              <a:gd name="connsiteX517" fmla="*/ 36383 w 12192000"/>
              <a:gd name="connsiteY517" fmla="*/ 2901128 h 4267200"/>
              <a:gd name="connsiteX518" fmla="*/ 156329 w 12192000"/>
              <a:gd name="connsiteY518" fmla="*/ 2840533 h 4267200"/>
              <a:gd name="connsiteX519" fmla="*/ 358355 w 12192000"/>
              <a:gd name="connsiteY519" fmla="*/ 2620471 h 4267200"/>
              <a:gd name="connsiteX520" fmla="*/ 510577 w 12192000"/>
              <a:gd name="connsiteY520" fmla="*/ 2501244 h 4267200"/>
              <a:gd name="connsiteX521" fmla="*/ 211967 w 12192000"/>
              <a:gd name="connsiteY521" fmla="*/ 2479171 h 4267200"/>
              <a:gd name="connsiteX522" fmla="*/ 0 w 12192000"/>
              <a:gd name="connsiteY522" fmla="*/ 2476398 h 4267200"/>
              <a:gd name="connsiteX523" fmla="*/ 0 w 12192000"/>
              <a:gd name="connsiteY523" fmla="*/ 2389189 h 4267200"/>
              <a:gd name="connsiteX524" fmla="*/ 103062 w 12192000"/>
              <a:gd name="connsiteY524" fmla="*/ 2389518 h 4267200"/>
              <a:gd name="connsiteX525" fmla="*/ 510734 w 12192000"/>
              <a:gd name="connsiteY525" fmla="*/ 2416201 h 4267200"/>
              <a:gd name="connsiteX526" fmla="*/ 279257 w 12192000"/>
              <a:gd name="connsiteY526" fmla="*/ 2092102 h 4267200"/>
              <a:gd name="connsiteX527" fmla="*/ 65265 w 12192000"/>
              <a:gd name="connsiteY527" fmla="*/ 2006049 h 4267200"/>
              <a:gd name="connsiteX528" fmla="*/ 0 w 12192000"/>
              <a:gd name="connsiteY528" fmla="*/ 1982532 h 4267200"/>
              <a:gd name="connsiteX529" fmla="*/ 0 w 12192000"/>
              <a:gd name="connsiteY529" fmla="*/ 1912789 h 4267200"/>
              <a:gd name="connsiteX530" fmla="*/ 97460 w 12192000"/>
              <a:gd name="connsiteY530" fmla="*/ 1953725 h 4267200"/>
              <a:gd name="connsiteX531" fmla="*/ 221272 w 12192000"/>
              <a:gd name="connsiteY531" fmla="*/ 1980766 h 4267200"/>
              <a:gd name="connsiteX532" fmla="*/ 116765 w 12192000"/>
              <a:gd name="connsiteY532" fmla="*/ 1911033 h 4267200"/>
              <a:gd name="connsiteX533" fmla="*/ 16405 w 12192000"/>
              <a:gd name="connsiteY533" fmla="*/ 1803412 h 4267200"/>
              <a:gd name="connsiteX534" fmla="*/ 0 w 12192000"/>
              <a:gd name="connsiteY534" fmla="*/ 1784777 h 4267200"/>
              <a:gd name="connsiteX535" fmla="*/ 0 w 12192000"/>
              <a:gd name="connsiteY535" fmla="*/ 1740082 h 4267200"/>
              <a:gd name="connsiteX536" fmla="*/ 39394 w 12192000"/>
              <a:gd name="connsiteY536" fmla="*/ 1784856 h 4267200"/>
              <a:gd name="connsiteX537" fmla="*/ 135813 w 12192000"/>
              <a:gd name="connsiteY537" fmla="*/ 1888838 h 4267200"/>
              <a:gd name="connsiteX538" fmla="*/ 242575 w 12192000"/>
              <a:gd name="connsiteY538" fmla="*/ 1958841 h 4267200"/>
              <a:gd name="connsiteX539" fmla="*/ 82197 w 12192000"/>
              <a:gd name="connsiteY539" fmla="*/ 1754826 h 4267200"/>
              <a:gd name="connsiteX540" fmla="*/ 0 w 12192000"/>
              <a:gd name="connsiteY540" fmla="*/ 1679650 h 4267200"/>
              <a:gd name="connsiteX541" fmla="*/ 0 w 12192000"/>
              <a:gd name="connsiteY541" fmla="*/ 1602463 h 4267200"/>
              <a:gd name="connsiteX542" fmla="*/ 84689 w 12192000"/>
              <a:gd name="connsiteY542" fmla="*/ 1677442 h 4267200"/>
              <a:gd name="connsiteX543" fmla="*/ 298437 w 12192000"/>
              <a:gd name="connsiteY543" fmla="*/ 1968019 h 4267200"/>
              <a:gd name="connsiteX544" fmla="*/ 227269 w 12192000"/>
              <a:gd name="connsiteY544" fmla="*/ 1114064 h 4267200"/>
              <a:gd name="connsiteX545" fmla="*/ 248003 w 12192000"/>
              <a:gd name="connsiteY545" fmla="*/ 1089613 h 4267200"/>
              <a:gd name="connsiteX546" fmla="*/ 427020 w 12192000"/>
              <a:gd name="connsiteY546" fmla="*/ 1619803 h 4267200"/>
              <a:gd name="connsiteX547" fmla="*/ 340345 w 12192000"/>
              <a:gd name="connsiteY547" fmla="*/ 2027739 h 4267200"/>
              <a:gd name="connsiteX548" fmla="*/ 360865 w 12192000"/>
              <a:gd name="connsiteY548" fmla="*/ 2044827 h 4267200"/>
              <a:gd name="connsiteX549" fmla="*/ 560414 w 12192000"/>
              <a:gd name="connsiteY549" fmla="*/ 2421457 h 4267200"/>
              <a:gd name="connsiteX550" fmla="*/ 1359703 w 12192000"/>
              <a:gd name="connsiteY550" fmla="*/ 2578554 h 4267200"/>
              <a:gd name="connsiteX551" fmla="*/ 1359422 w 12192000"/>
              <a:gd name="connsiteY551" fmla="*/ 2577994 h 4267200"/>
              <a:gd name="connsiteX552" fmla="*/ 828701 w 12192000"/>
              <a:gd name="connsiteY552" fmla="*/ 1839520 h 4267200"/>
              <a:gd name="connsiteX553" fmla="*/ 494427 w 12192000"/>
              <a:gd name="connsiteY553" fmla="*/ 1092333 h 4267200"/>
              <a:gd name="connsiteX554" fmla="*/ 506322 w 12192000"/>
              <a:gd name="connsiteY554" fmla="*/ 1020997 h 4267200"/>
              <a:gd name="connsiteX555" fmla="*/ 4570198 w 12192000"/>
              <a:gd name="connsiteY555" fmla="*/ 978081 h 4267200"/>
              <a:gd name="connsiteX556" fmla="*/ 4523691 w 12192000"/>
              <a:gd name="connsiteY556" fmla="*/ 1127776 h 4267200"/>
              <a:gd name="connsiteX557" fmla="*/ 4509875 w 12192000"/>
              <a:gd name="connsiteY557" fmla="*/ 1167552 h 4267200"/>
              <a:gd name="connsiteX558" fmla="*/ 4478168 w 12192000"/>
              <a:gd name="connsiteY558" fmla="*/ 1260735 h 4267200"/>
              <a:gd name="connsiteX559" fmla="*/ 4409309 w 12192000"/>
              <a:gd name="connsiteY559" fmla="*/ 1666996 h 4267200"/>
              <a:gd name="connsiteX560" fmla="*/ 4370031 w 12192000"/>
              <a:gd name="connsiteY560" fmla="*/ 1955666 h 4267200"/>
              <a:gd name="connsiteX561" fmla="*/ 4570198 w 12192000"/>
              <a:gd name="connsiteY561" fmla="*/ 978081 h 4267200"/>
              <a:gd name="connsiteX562" fmla="*/ 12149131 w 12192000"/>
              <a:gd name="connsiteY562" fmla="*/ 959050 h 4267200"/>
              <a:gd name="connsiteX563" fmla="*/ 12105664 w 12192000"/>
              <a:gd name="connsiteY563" fmla="*/ 1006960 h 4267200"/>
              <a:gd name="connsiteX564" fmla="*/ 11883102 w 12192000"/>
              <a:gd name="connsiteY564" fmla="*/ 1184424 h 4267200"/>
              <a:gd name="connsiteX565" fmla="*/ 11665174 w 12192000"/>
              <a:gd name="connsiteY565" fmla="*/ 1317493 h 4267200"/>
              <a:gd name="connsiteX566" fmla="*/ 11590337 w 12192000"/>
              <a:gd name="connsiteY566" fmla="*/ 1348256 h 4267200"/>
              <a:gd name="connsiteX567" fmla="*/ 11492588 w 12192000"/>
              <a:gd name="connsiteY567" fmla="*/ 1390573 h 4267200"/>
              <a:gd name="connsiteX568" fmla="*/ 11888865 w 12192000"/>
              <a:gd name="connsiteY568" fmla="*/ 1220988 h 4267200"/>
              <a:gd name="connsiteX569" fmla="*/ 12149131 w 12192000"/>
              <a:gd name="connsiteY569" fmla="*/ 959050 h 4267200"/>
              <a:gd name="connsiteX570" fmla="*/ 4557898 w 12192000"/>
              <a:gd name="connsiteY570" fmla="*/ 900011 h 4267200"/>
              <a:gd name="connsiteX571" fmla="*/ 4344840 w 12192000"/>
              <a:gd name="connsiteY571" fmla="*/ 1922038 h 4267200"/>
              <a:gd name="connsiteX572" fmla="*/ 4378710 w 12192000"/>
              <a:gd name="connsiteY572" fmla="*/ 1665516 h 4267200"/>
              <a:gd name="connsiteX573" fmla="*/ 4448798 w 12192000"/>
              <a:gd name="connsiteY573" fmla="*/ 1253024 h 4267200"/>
              <a:gd name="connsiteX574" fmla="*/ 4480315 w 12192000"/>
              <a:gd name="connsiteY574" fmla="*/ 1158454 h 4267200"/>
              <a:gd name="connsiteX575" fmla="*/ 4494133 w 12192000"/>
              <a:gd name="connsiteY575" fmla="*/ 1118676 h 4267200"/>
              <a:gd name="connsiteX576" fmla="*/ 4557898 w 12192000"/>
              <a:gd name="connsiteY576" fmla="*/ 900011 h 4267200"/>
              <a:gd name="connsiteX577" fmla="*/ 5870151 w 12192000"/>
              <a:gd name="connsiteY577" fmla="*/ 898890 h 4267200"/>
              <a:gd name="connsiteX578" fmla="*/ 5861335 w 12192000"/>
              <a:gd name="connsiteY578" fmla="*/ 899177 h 4267200"/>
              <a:gd name="connsiteX579" fmla="*/ 5843702 w 12192000"/>
              <a:gd name="connsiteY579" fmla="*/ 899748 h 4267200"/>
              <a:gd name="connsiteX580" fmla="*/ 5651107 w 12192000"/>
              <a:gd name="connsiteY580" fmla="*/ 920306 h 4267200"/>
              <a:gd name="connsiteX581" fmla="*/ 5459407 w 12192000"/>
              <a:gd name="connsiteY581" fmla="*/ 940975 h 4267200"/>
              <a:gd name="connsiteX582" fmla="*/ 5374846 w 12192000"/>
              <a:gd name="connsiteY582" fmla="*/ 941988 h 4267200"/>
              <a:gd name="connsiteX583" fmla="*/ 5256105 w 12192000"/>
              <a:gd name="connsiteY583" fmla="*/ 945632 h 4267200"/>
              <a:gd name="connsiteX584" fmla="*/ 5107071 w 12192000"/>
              <a:gd name="connsiteY584" fmla="*/ 969720 h 4267200"/>
              <a:gd name="connsiteX585" fmla="*/ 4998681 w 12192000"/>
              <a:gd name="connsiteY585" fmla="*/ 988771 h 4267200"/>
              <a:gd name="connsiteX586" fmla="*/ 5870151 w 12192000"/>
              <a:gd name="connsiteY586" fmla="*/ 898890 h 4267200"/>
              <a:gd name="connsiteX587" fmla="*/ 12190084 w 12192000"/>
              <a:gd name="connsiteY587" fmla="*/ 854709 h 4267200"/>
              <a:gd name="connsiteX588" fmla="*/ 12162947 w 12192000"/>
              <a:gd name="connsiteY588" fmla="*/ 879275 h 4267200"/>
              <a:gd name="connsiteX589" fmla="*/ 11721478 w 12192000"/>
              <a:gd name="connsiteY589" fmla="*/ 1216434 h 4267200"/>
              <a:gd name="connsiteX590" fmla="*/ 11680712 w 12192000"/>
              <a:gd name="connsiteY590" fmla="*/ 1239730 h 4267200"/>
              <a:gd name="connsiteX591" fmla="*/ 11505347 w 12192000"/>
              <a:gd name="connsiteY591" fmla="*/ 1352837 h 4267200"/>
              <a:gd name="connsiteX592" fmla="*/ 11580962 w 12192000"/>
              <a:gd name="connsiteY592" fmla="*/ 1321759 h 4267200"/>
              <a:gd name="connsiteX593" fmla="*/ 11654234 w 12192000"/>
              <a:gd name="connsiteY593" fmla="*/ 1291618 h 4267200"/>
              <a:gd name="connsiteX594" fmla="*/ 11867274 w 12192000"/>
              <a:gd name="connsiteY594" fmla="*/ 1160983 h 4267200"/>
              <a:gd name="connsiteX595" fmla="*/ 12086035 w 12192000"/>
              <a:gd name="connsiteY595" fmla="*/ 986418 h 4267200"/>
              <a:gd name="connsiteX596" fmla="*/ 12190084 w 12192000"/>
              <a:gd name="connsiteY596" fmla="*/ 854709 h 4267200"/>
              <a:gd name="connsiteX597" fmla="*/ 5504425 w 12192000"/>
              <a:gd name="connsiteY597" fmla="*/ 848067 h 4267200"/>
              <a:gd name="connsiteX598" fmla="*/ 4968849 w 12192000"/>
              <a:gd name="connsiteY598" fmla="*/ 962318 h 4267200"/>
              <a:gd name="connsiteX599" fmla="*/ 5104039 w 12192000"/>
              <a:gd name="connsiteY599" fmla="*/ 940634 h 4267200"/>
              <a:gd name="connsiteX600" fmla="*/ 5256311 w 12192000"/>
              <a:gd name="connsiteY600" fmla="*/ 916490 h 4267200"/>
              <a:gd name="connsiteX601" fmla="*/ 5377381 w 12192000"/>
              <a:gd name="connsiteY601" fmla="*/ 912671 h 4267200"/>
              <a:gd name="connsiteX602" fmla="*/ 5460148 w 12192000"/>
              <a:gd name="connsiteY602" fmla="*/ 911442 h 4267200"/>
              <a:gd name="connsiteX603" fmla="*/ 5648971 w 12192000"/>
              <a:gd name="connsiteY603" fmla="*/ 891331 h 4267200"/>
              <a:gd name="connsiteX604" fmla="*/ 5844807 w 12192000"/>
              <a:gd name="connsiteY604" fmla="*/ 870718 h 4267200"/>
              <a:gd name="connsiteX605" fmla="*/ 5862975 w 12192000"/>
              <a:gd name="connsiteY605" fmla="*/ 869756 h 4267200"/>
              <a:gd name="connsiteX606" fmla="*/ 5920887 w 12192000"/>
              <a:gd name="connsiteY606" fmla="*/ 865929 h 4267200"/>
              <a:gd name="connsiteX607" fmla="*/ 5504425 w 12192000"/>
              <a:gd name="connsiteY607" fmla="*/ 848067 h 4267200"/>
              <a:gd name="connsiteX608" fmla="*/ 8924104 w 12192000"/>
              <a:gd name="connsiteY608" fmla="*/ 777000 h 4267200"/>
              <a:gd name="connsiteX609" fmla="*/ 8921999 w 12192000"/>
              <a:gd name="connsiteY609" fmla="*/ 794136 h 4267200"/>
              <a:gd name="connsiteX610" fmla="*/ 8916066 w 12192000"/>
              <a:gd name="connsiteY610" fmla="*/ 843129 h 4267200"/>
              <a:gd name="connsiteX611" fmla="*/ 8909852 w 12192000"/>
              <a:gd name="connsiteY611" fmla="*/ 1005313 h 4267200"/>
              <a:gd name="connsiteX612" fmla="*/ 8936982 w 12192000"/>
              <a:gd name="connsiteY612" fmla="*/ 1614896 h 4267200"/>
              <a:gd name="connsiteX613" fmla="*/ 8939706 w 12192000"/>
              <a:gd name="connsiteY613" fmla="*/ 1632791 h 4267200"/>
              <a:gd name="connsiteX614" fmla="*/ 8946691 w 12192000"/>
              <a:gd name="connsiteY614" fmla="*/ 1680170 h 4267200"/>
              <a:gd name="connsiteX615" fmla="*/ 8947643 w 12192000"/>
              <a:gd name="connsiteY615" fmla="*/ 1649028 h 4267200"/>
              <a:gd name="connsiteX616" fmla="*/ 8931687 w 12192000"/>
              <a:gd name="connsiteY616" fmla="*/ 871628 h 4267200"/>
              <a:gd name="connsiteX617" fmla="*/ 8929804 w 12192000"/>
              <a:gd name="connsiteY617" fmla="*/ 850229 h 4267200"/>
              <a:gd name="connsiteX618" fmla="*/ 8924104 w 12192000"/>
              <a:gd name="connsiteY618" fmla="*/ 777000 h 4267200"/>
              <a:gd name="connsiteX619" fmla="*/ 8951219 w 12192000"/>
              <a:gd name="connsiteY619" fmla="*/ 764662 h 4267200"/>
              <a:gd name="connsiteX620" fmla="*/ 8957270 w 12192000"/>
              <a:gd name="connsiteY620" fmla="*/ 847698 h 4267200"/>
              <a:gd name="connsiteX621" fmla="*/ 8959153 w 12192000"/>
              <a:gd name="connsiteY621" fmla="*/ 869097 h 4267200"/>
              <a:gd name="connsiteX622" fmla="*/ 8976081 w 12192000"/>
              <a:gd name="connsiteY622" fmla="*/ 1619865 h 4267200"/>
              <a:gd name="connsiteX623" fmla="*/ 8951219 w 12192000"/>
              <a:gd name="connsiteY623" fmla="*/ 764662 h 4267200"/>
              <a:gd name="connsiteX624" fmla="*/ 8898081 w 12192000"/>
              <a:gd name="connsiteY624" fmla="*/ 630137 h 4267200"/>
              <a:gd name="connsiteX625" fmla="*/ 8910095 w 12192000"/>
              <a:gd name="connsiteY625" fmla="*/ 1626691 h 4267200"/>
              <a:gd name="connsiteX626" fmla="*/ 8908822 w 12192000"/>
              <a:gd name="connsiteY626" fmla="*/ 1619067 h 4267200"/>
              <a:gd name="connsiteX627" fmla="*/ 8881669 w 12192000"/>
              <a:gd name="connsiteY627" fmla="*/ 1004967 h 4267200"/>
              <a:gd name="connsiteX628" fmla="*/ 8888265 w 12192000"/>
              <a:gd name="connsiteY628" fmla="*/ 840369 h 4267200"/>
              <a:gd name="connsiteX629" fmla="*/ 8894429 w 12192000"/>
              <a:gd name="connsiteY629" fmla="*/ 790831 h 4267200"/>
              <a:gd name="connsiteX630" fmla="*/ 8898081 w 12192000"/>
              <a:gd name="connsiteY630" fmla="*/ 630137 h 4267200"/>
              <a:gd name="connsiteX631" fmla="*/ 11491396 w 12192000"/>
              <a:gd name="connsiteY631" fmla="*/ 623931 h 4267200"/>
              <a:gd name="connsiteX632" fmla="*/ 11413329 w 12192000"/>
              <a:gd name="connsiteY632" fmla="*/ 662344 h 4267200"/>
              <a:gd name="connsiteX633" fmla="*/ 10966547 w 12192000"/>
              <a:gd name="connsiteY633" fmla="*/ 818916 h 4267200"/>
              <a:gd name="connsiteX634" fmla="*/ 10498883 w 12192000"/>
              <a:gd name="connsiteY634" fmla="*/ 1111507 h 4267200"/>
              <a:gd name="connsiteX635" fmla="*/ 10671292 w 12192000"/>
              <a:gd name="connsiteY635" fmla="*/ 1035777 h 4267200"/>
              <a:gd name="connsiteX636" fmla="*/ 10685894 w 12192000"/>
              <a:gd name="connsiteY636" fmla="*/ 1027151 h 4267200"/>
              <a:gd name="connsiteX637" fmla="*/ 11104337 w 12192000"/>
              <a:gd name="connsiteY637" fmla="*/ 817377 h 4267200"/>
              <a:gd name="connsiteX638" fmla="*/ 11491396 w 12192000"/>
              <a:gd name="connsiteY638" fmla="*/ 623931 h 4267200"/>
              <a:gd name="connsiteX639" fmla="*/ 10779304 w 12192000"/>
              <a:gd name="connsiteY639" fmla="*/ 584486 h 4267200"/>
              <a:gd name="connsiteX640" fmla="*/ 10658378 w 12192000"/>
              <a:gd name="connsiteY640" fmla="*/ 772788 h 4267200"/>
              <a:gd name="connsiteX641" fmla="*/ 10475581 w 12192000"/>
              <a:gd name="connsiteY641" fmla="*/ 1070739 h 4267200"/>
              <a:gd name="connsiteX642" fmla="*/ 10735178 w 12192000"/>
              <a:gd name="connsiteY642" fmla="*/ 693281 h 4267200"/>
              <a:gd name="connsiteX643" fmla="*/ 10132488 w 12192000"/>
              <a:gd name="connsiteY643" fmla="*/ 518596 h 4267200"/>
              <a:gd name="connsiteX644" fmla="*/ 9879465 w 12192000"/>
              <a:gd name="connsiteY644" fmla="*/ 567273 h 4267200"/>
              <a:gd name="connsiteX645" fmla="*/ 9364243 w 12192000"/>
              <a:gd name="connsiteY645" fmla="*/ 809468 h 4267200"/>
              <a:gd name="connsiteX646" fmla="*/ 9366655 w 12192000"/>
              <a:gd name="connsiteY646" fmla="*/ 809848 h 4267200"/>
              <a:gd name="connsiteX647" fmla="*/ 9914233 w 12192000"/>
              <a:gd name="connsiteY647" fmla="*/ 596159 h 4267200"/>
              <a:gd name="connsiteX648" fmla="*/ 10264524 w 12192000"/>
              <a:gd name="connsiteY648" fmla="*/ 501747 h 4267200"/>
              <a:gd name="connsiteX649" fmla="*/ 9922837 w 12192000"/>
              <a:gd name="connsiteY649" fmla="*/ 622979 h 4267200"/>
              <a:gd name="connsiteX650" fmla="*/ 9416908 w 12192000"/>
              <a:gd name="connsiteY650" fmla="*/ 818889 h 4267200"/>
              <a:gd name="connsiteX651" fmla="*/ 9418234 w 12192000"/>
              <a:gd name="connsiteY651" fmla="*/ 818810 h 4267200"/>
              <a:gd name="connsiteX652" fmla="*/ 10264524 w 12192000"/>
              <a:gd name="connsiteY652" fmla="*/ 501747 h 4267200"/>
              <a:gd name="connsiteX653" fmla="*/ 10802699 w 12192000"/>
              <a:gd name="connsiteY653" fmla="*/ 488163 h 4267200"/>
              <a:gd name="connsiteX654" fmla="*/ 10618739 w 12192000"/>
              <a:gd name="connsiteY654" fmla="*/ 734118 h 4267200"/>
              <a:gd name="connsiteX655" fmla="*/ 10604580 w 12192000"/>
              <a:gd name="connsiteY655" fmla="*/ 753877 h 4267200"/>
              <a:gd name="connsiteX656" fmla="*/ 10529643 w 12192000"/>
              <a:gd name="connsiteY656" fmla="*/ 867004 h 4267200"/>
              <a:gd name="connsiteX657" fmla="*/ 10462194 w 12192000"/>
              <a:gd name="connsiteY657" fmla="*/ 1035452 h 4267200"/>
              <a:gd name="connsiteX658" fmla="*/ 10635117 w 12192000"/>
              <a:gd name="connsiteY658" fmla="*/ 757788 h 4267200"/>
              <a:gd name="connsiteX659" fmla="*/ 10802699 w 12192000"/>
              <a:gd name="connsiteY659" fmla="*/ 488163 h 4267200"/>
              <a:gd name="connsiteX660" fmla="*/ 10359107 w 12192000"/>
              <a:gd name="connsiteY660" fmla="*/ 485136 h 4267200"/>
              <a:gd name="connsiteX661" fmla="*/ 9515108 w 12192000"/>
              <a:gd name="connsiteY661" fmla="*/ 825701 h 4267200"/>
              <a:gd name="connsiteX662" fmla="*/ 10359107 w 12192000"/>
              <a:gd name="connsiteY662" fmla="*/ 485136 h 4267200"/>
              <a:gd name="connsiteX663" fmla="*/ 11886089 w 12192000"/>
              <a:gd name="connsiteY663" fmla="*/ 483936 h 4267200"/>
              <a:gd name="connsiteX664" fmla="*/ 11622890 w 12192000"/>
              <a:gd name="connsiteY664" fmla="*/ 661575 h 4267200"/>
              <a:gd name="connsiteX665" fmla="*/ 11038640 w 12192000"/>
              <a:gd name="connsiteY665" fmla="*/ 996875 h 4267200"/>
              <a:gd name="connsiteX666" fmla="*/ 10561310 w 12192000"/>
              <a:gd name="connsiteY666" fmla="*/ 1145020 h 4267200"/>
              <a:gd name="connsiteX667" fmla="*/ 10675127 w 12192000"/>
              <a:gd name="connsiteY667" fmla="*/ 1163586 h 4267200"/>
              <a:gd name="connsiteX668" fmla="*/ 11120351 w 12192000"/>
              <a:gd name="connsiteY668" fmla="*/ 990907 h 4267200"/>
              <a:gd name="connsiteX669" fmla="*/ 11648506 w 12192000"/>
              <a:gd name="connsiteY669" fmla="*/ 680145 h 4267200"/>
              <a:gd name="connsiteX670" fmla="*/ 11886089 w 12192000"/>
              <a:gd name="connsiteY670" fmla="*/ 483936 h 4267200"/>
              <a:gd name="connsiteX671" fmla="*/ 3607114 w 12192000"/>
              <a:gd name="connsiteY671" fmla="*/ 467441 h 4267200"/>
              <a:gd name="connsiteX672" fmla="*/ 3296242 w 12192000"/>
              <a:gd name="connsiteY672" fmla="*/ 807991 h 4267200"/>
              <a:gd name="connsiteX673" fmla="*/ 3174674 w 12192000"/>
              <a:gd name="connsiteY673" fmla="*/ 919759 h 4267200"/>
              <a:gd name="connsiteX674" fmla="*/ 3042978 w 12192000"/>
              <a:gd name="connsiteY674" fmla="*/ 1054894 h 4267200"/>
              <a:gd name="connsiteX675" fmla="*/ 2968914 w 12192000"/>
              <a:gd name="connsiteY675" fmla="*/ 1133756 h 4267200"/>
              <a:gd name="connsiteX676" fmla="*/ 3103823 w 12192000"/>
              <a:gd name="connsiteY676" fmla="*/ 1026814 h 4267200"/>
              <a:gd name="connsiteX677" fmla="*/ 3607114 w 12192000"/>
              <a:gd name="connsiteY677" fmla="*/ 467441 h 4267200"/>
              <a:gd name="connsiteX678" fmla="*/ 10784544 w 12192000"/>
              <a:gd name="connsiteY678" fmla="*/ 465669 h 4267200"/>
              <a:gd name="connsiteX679" fmla="*/ 10426419 w 12192000"/>
              <a:gd name="connsiteY679" fmla="*/ 1062158 h 4267200"/>
              <a:gd name="connsiteX680" fmla="*/ 10471732 w 12192000"/>
              <a:gd name="connsiteY680" fmla="*/ 921679 h 4267200"/>
              <a:gd name="connsiteX681" fmla="*/ 10504824 w 12192000"/>
              <a:gd name="connsiteY681" fmla="*/ 852631 h 4267200"/>
              <a:gd name="connsiteX682" fmla="*/ 10582237 w 12192000"/>
              <a:gd name="connsiteY682" fmla="*/ 736692 h 4267200"/>
              <a:gd name="connsiteX683" fmla="*/ 10596401 w 12192000"/>
              <a:gd name="connsiteY683" fmla="*/ 716935 h 4267200"/>
              <a:gd name="connsiteX684" fmla="*/ 10784544 w 12192000"/>
              <a:gd name="connsiteY684" fmla="*/ 465669 h 4267200"/>
              <a:gd name="connsiteX685" fmla="*/ 11916494 w 12192000"/>
              <a:gd name="connsiteY685" fmla="*/ 422768 h 4267200"/>
              <a:gd name="connsiteX686" fmla="*/ 11703185 w 12192000"/>
              <a:gd name="connsiteY686" fmla="*/ 528178 h 4267200"/>
              <a:gd name="connsiteX687" fmla="*/ 11680755 w 12192000"/>
              <a:gd name="connsiteY687" fmla="*/ 543149 h 4267200"/>
              <a:gd name="connsiteX688" fmla="*/ 11116818 w 12192000"/>
              <a:gd name="connsiteY688" fmla="*/ 842623 h 4267200"/>
              <a:gd name="connsiteX689" fmla="*/ 10700164 w 12192000"/>
              <a:gd name="connsiteY689" fmla="*/ 1051220 h 4267200"/>
              <a:gd name="connsiteX690" fmla="*/ 10685570 w 12192000"/>
              <a:gd name="connsiteY690" fmla="*/ 1059849 h 4267200"/>
              <a:gd name="connsiteX691" fmla="*/ 10584288 w 12192000"/>
              <a:gd name="connsiteY691" fmla="*/ 1113543 h 4267200"/>
              <a:gd name="connsiteX692" fmla="*/ 11026698 w 12192000"/>
              <a:gd name="connsiteY692" fmla="*/ 971858 h 4267200"/>
              <a:gd name="connsiteX693" fmla="*/ 11607604 w 12192000"/>
              <a:gd name="connsiteY693" fmla="*/ 638368 h 4267200"/>
              <a:gd name="connsiteX694" fmla="*/ 11919452 w 12192000"/>
              <a:gd name="connsiteY694" fmla="*/ 423380 h 4267200"/>
              <a:gd name="connsiteX695" fmla="*/ 11916494 w 12192000"/>
              <a:gd name="connsiteY695" fmla="*/ 422768 h 4267200"/>
              <a:gd name="connsiteX696" fmla="*/ 8148168 w 12192000"/>
              <a:gd name="connsiteY696" fmla="*/ 416949 h 4267200"/>
              <a:gd name="connsiteX697" fmla="*/ 7862052 w 12192000"/>
              <a:gd name="connsiteY697" fmla="*/ 694330 h 4267200"/>
              <a:gd name="connsiteX698" fmla="*/ 7808002 w 12192000"/>
              <a:gd name="connsiteY698" fmla="*/ 759654 h 4267200"/>
              <a:gd name="connsiteX699" fmla="*/ 8295299 w 12192000"/>
              <a:gd name="connsiteY699" fmla="*/ 416143 h 4267200"/>
              <a:gd name="connsiteX700" fmla="*/ 8309124 w 12192000"/>
              <a:gd name="connsiteY700" fmla="*/ 534021 h 4267200"/>
              <a:gd name="connsiteX701" fmla="*/ 8293154 w 12192000"/>
              <a:gd name="connsiteY701" fmla="*/ 672115 h 4267200"/>
              <a:gd name="connsiteX702" fmla="*/ 8279099 w 12192000"/>
              <a:gd name="connsiteY702" fmla="*/ 769176 h 4267200"/>
              <a:gd name="connsiteX703" fmla="*/ 8309186 w 12192000"/>
              <a:gd name="connsiteY703" fmla="*/ 1060039 h 4267200"/>
              <a:gd name="connsiteX704" fmla="*/ 8410512 w 12192000"/>
              <a:gd name="connsiteY704" fmla="*/ 1511108 h 4267200"/>
              <a:gd name="connsiteX705" fmla="*/ 8351657 w 12192000"/>
              <a:gd name="connsiteY705" fmla="*/ 521768 h 4267200"/>
              <a:gd name="connsiteX706" fmla="*/ 8295299 w 12192000"/>
              <a:gd name="connsiteY706" fmla="*/ 416143 h 4267200"/>
              <a:gd name="connsiteX707" fmla="*/ 8266483 w 12192000"/>
              <a:gd name="connsiteY707" fmla="*/ 414244 h 4267200"/>
              <a:gd name="connsiteX708" fmla="*/ 8343425 w 12192000"/>
              <a:gd name="connsiteY708" fmla="*/ 1357811 h 4267200"/>
              <a:gd name="connsiteX709" fmla="*/ 8282114 w 12192000"/>
              <a:gd name="connsiteY709" fmla="*/ 1064671 h 4267200"/>
              <a:gd name="connsiteX710" fmla="*/ 8251298 w 12192000"/>
              <a:gd name="connsiteY710" fmla="*/ 766414 h 4267200"/>
              <a:gd name="connsiteX711" fmla="*/ 8265729 w 12192000"/>
              <a:gd name="connsiteY711" fmla="*/ 666939 h 4267200"/>
              <a:gd name="connsiteX712" fmla="*/ 8281494 w 12192000"/>
              <a:gd name="connsiteY712" fmla="*/ 533909 h 4267200"/>
              <a:gd name="connsiteX713" fmla="*/ 8266483 w 12192000"/>
              <a:gd name="connsiteY713" fmla="*/ 414244 h 4267200"/>
              <a:gd name="connsiteX714" fmla="*/ 8140802 w 12192000"/>
              <a:gd name="connsiteY714" fmla="*/ 388720 h 4267200"/>
              <a:gd name="connsiteX715" fmla="*/ 7860379 w 12192000"/>
              <a:gd name="connsiteY715" fmla="*/ 596411 h 4267200"/>
              <a:gd name="connsiteX716" fmla="*/ 7737688 w 12192000"/>
              <a:gd name="connsiteY716" fmla="*/ 790400 h 4267200"/>
              <a:gd name="connsiteX717" fmla="*/ 7726885 w 12192000"/>
              <a:gd name="connsiteY717" fmla="*/ 812869 h 4267200"/>
              <a:gd name="connsiteX718" fmla="*/ 7840490 w 12192000"/>
              <a:gd name="connsiteY718" fmla="*/ 676832 h 4267200"/>
              <a:gd name="connsiteX719" fmla="*/ 8140802 w 12192000"/>
              <a:gd name="connsiteY719" fmla="*/ 388720 h 4267200"/>
              <a:gd name="connsiteX720" fmla="*/ 3744487 w 12192000"/>
              <a:gd name="connsiteY720" fmla="*/ 383136 h 4267200"/>
              <a:gd name="connsiteX721" fmla="*/ 3970213 w 12192000"/>
              <a:gd name="connsiteY721" fmla="*/ 995559 h 4267200"/>
              <a:gd name="connsiteX722" fmla="*/ 3744487 w 12192000"/>
              <a:gd name="connsiteY722" fmla="*/ 383136 h 4267200"/>
              <a:gd name="connsiteX723" fmla="*/ 3624562 w 12192000"/>
              <a:gd name="connsiteY723" fmla="*/ 367041 h 4267200"/>
              <a:gd name="connsiteX724" fmla="*/ 3489712 w 12192000"/>
              <a:gd name="connsiteY724" fmla="*/ 485386 h 4267200"/>
              <a:gd name="connsiteX725" fmla="*/ 3182994 w 12192000"/>
              <a:gd name="connsiteY725" fmla="*/ 828265 h 4267200"/>
              <a:gd name="connsiteX726" fmla="*/ 2892114 w 12192000"/>
              <a:gd name="connsiteY726" fmla="*/ 1172635 h 4267200"/>
              <a:gd name="connsiteX727" fmla="*/ 3021459 w 12192000"/>
              <a:gd name="connsiteY727" fmla="*/ 1035385 h 4267200"/>
              <a:gd name="connsiteX728" fmla="*/ 3153873 w 12192000"/>
              <a:gd name="connsiteY728" fmla="*/ 898971 h 4267200"/>
              <a:gd name="connsiteX729" fmla="*/ 3276511 w 12192000"/>
              <a:gd name="connsiteY729" fmla="*/ 786423 h 4267200"/>
              <a:gd name="connsiteX730" fmla="*/ 3584154 w 12192000"/>
              <a:gd name="connsiteY730" fmla="*/ 448218 h 4267200"/>
              <a:gd name="connsiteX731" fmla="*/ 3624562 w 12192000"/>
              <a:gd name="connsiteY731" fmla="*/ 367041 h 4267200"/>
              <a:gd name="connsiteX732" fmla="*/ 3766672 w 12192000"/>
              <a:gd name="connsiteY732" fmla="*/ 359429 h 4267200"/>
              <a:gd name="connsiteX733" fmla="*/ 3996338 w 12192000"/>
              <a:gd name="connsiteY733" fmla="*/ 968237 h 4267200"/>
              <a:gd name="connsiteX734" fmla="*/ 3766672 w 12192000"/>
              <a:gd name="connsiteY734" fmla="*/ 359429 h 4267200"/>
              <a:gd name="connsiteX735" fmla="*/ 5805386 w 12192000"/>
              <a:gd name="connsiteY735" fmla="*/ 239240 h 4267200"/>
              <a:gd name="connsiteX736" fmla="*/ 5736947 w 12192000"/>
              <a:gd name="connsiteY736" fmla="*/ 261367 h 4267200"/>
              <a:gd name="connsiteX737" fmla="*/ 5427012 w 12192000"/>
              <a:gd name="connsiteY737" fmla="*/ 311272 h 4267200"/>
              <a:gd name="connsiteX738" fmla="*/ 5147818 w 12192000"/>
              <a:gd name="connsiteY738" fmla="*/ 322112 h 4267200"/>
              <a:gd name="connsiteX739" fmla="*/ 5060854 w 12192000"/>
              <a:gd name="connsiteY739" fmla="*/ 311882 h 4267200"/>
              <a:gd name="connsiteX740" fmla="*/ 4945989 w 12192000"/>
              <a:gd name="connsiteY740" fmla="*/ 300516 h 4267200"/>
              <a:gd name="connsiteX741" fmla="*/ 5410479 w 12192000"/>
              <a:gd name="connsiteY741" fmla="*/ 348434 h 4267200"/>
              <a:gd name="connsiteX742" fmla="*/ 5805386 w 12192000"/>
              <a:gd name="connsiteY742" fmla="*/ 239240 h 4267200"/>
              <a:gd name="connsiteX743" fmla="*/ 5905192 w 12192000"/>
              <a:gd name="connsiteY743" fmla="*/ 163079 h 4267200"/>
              <a:gd name="connsiteX744" fmla="*/ 5865655 w 12192000"/>
              <a:gd name="connsiteY744" fmla="*/ 171901 h 4267200"/>
              <a:gd name="connsiteX745" fmla="*/ 5259740 w 12192000"/>
              <a:gd name="connsiteY745" fmla="*/ 257013 h 4267200"/>
              <a:gd name="connsiteX746" fmla="*/ 5208466 w 12192000"/>
              <a:gd name="connsiteY746" fmla="*/ 257550 h 4267200"/>
              <a:gd name="connsiteX747" fmla="*/ 4980204 w 12192000"/>
              <a:gd name="connsiteY747" fmla="*/ 271903 h 4267200"/>
              <a:gd name="connsiteX748" fmla="*/ 5068068 w 12192000"/>
              <a:gd name="connsiteY748" fmla="*/ 282244 h 4267200"/>
              <a:gd name="connsiteX749" fmla="*/ 5153231 w 12192000"/>
              <a:gd name="connsiteY749" fmla="*/ 292240 h 4267200"/>
              <a:gd name="connsiteX750" fmla="*/ 5426491 w 12192000"/>
              <a:gd name="connsiteY750" fmla="*/ 281128 h 4267200"/>
              <a:gd name="connsiteX751" fmla="*/ 5731212 w 12192000"/>
              <a:gd name="connsiteY751" fmla="*/ 231951 h 4267200"/>
              <a:gd name="connsiteX752" fmla="*/ 5905192 w 12192000"/>
              <a:gd name="connsiteY752" fmla="*/ 163079 h 4267200"/>
              <a:gd name="connsiteX753" fmla="*/ 5944437 w 12192000"/>
              <a:gd name="connsiteY753" fmla="*/ 113829 h 4267200"/>
              <a:gd name="connsiteX754" fmla="*/ 5825032 w 12192000"/>
              <a:gd name="connsiteY754" fmla="*/ 146405 h 4267200"/>
              <a:gd name="connsiteX755" fmla="*/ 4955599 w 12192000"/>
              <a:gd name="connsiteY755" fmla="*/ 247008 h 4267200"/>
              <a:gd name="connsiteX756" fmla="*/ 5210104 w 12192000"/>
              <a:gd name="connsiteY756" fmla="*/ 228123 h 4267200"/>
              <a:gd name="connsiteX757" fmla="*/ 5261015 w 12192000"/>
              <a:gd name="connsiteY757" fmla="*/ 227087 h 4267200"/>
              <a:gd name="connsiteX758" fmla="*/ 5861181 w 12192000"/>
              <a:gd name="connsiteY758" fmla="*/ 143093 h 4267200"/>
              <a:gd name="connsiteX759" fmla="*/ 5961252 w 12192000"/>
              <a:gd name="connsiteY759" fmla="*/ 114820 h 4267200"/>
              <a:gd name="connsiteX760" fmla="*/ 5944437 w 12192000"/>
              <a:gd name="connsiteY760" fmla="*/ 113829 h 4267200"/>
              <a:gd name="connsiteX761" fmla="*/ 9095810 w 12192000"/>
              <a:gd name="connsiteY761" fmla="*/ 0 h 4267200"/>
              <a:gd name="connsiteX762" fmla="*/ 9215999 w 12192000"/>
              <a:gd name="connsiteY762" fmla="*/ 0 h 4267200"/>
              <a:gd name="connsiteX763" fmla="*/ 9250991 w 12192000"/>
              <a:gd name="connsiteY763" fmla="*/ 17650 h 4267200"/>
              <a:gd name="connsiteX764" fmla="*/ 9551793 w 12192000"/>
              <a:gd name="connsiteY764" fmla="*/ 69947 h 4267200"/>
              <a:gd name="connsiteX765" fmla="*/ 10211701 w 12192000"/>
              <a:gd name="connsiteY765" fmla="*/ 15192 h 4267200"/>
              <a:gd name="connsiteX766" fmla="*/ 9665014 w 12192000"/>
              <a:gd name="connsiteY766" fmla="*/ 41266 h 4267200"/>
              <a:gd name="connsiteX767" fmla="*/ 9382567 w 12192000"/>
              <a:gd name="connsiteY767" fmla="*/ 18583 h 4267200"/>
              <a:gd name="connsiteX768" fmla="*/ 9283159 w 12192000"/>
              <a:gd name="connsiteY768" fmla="*/ 0 h 4267200"/>
              <a:gd name="connsiteX769" fmla="*/ 9469266 w 12192000"/>
              <a:gd name="connsiteY769" fmla="*/ 0 h 4267200"/>
              <a:gd name="connsiteX770" fmla="*/ 9504117 w 12192000"/>
              <a:gd name="connsiteY770" fmla="*/ 4274 h 4267200"/>
              <a:gd name="connsiteX771" fmla="*/ 9667223 w 12192000"/>
              <a:gd name="connsiteY771" fmla="*/ 13232 h 4267200"/>
              <a:gd name="connsiteX772" fmla="*/ 9887703 w 12192000"/>
              <a:gd name="connsiteY772" fmla="*/ 12601 h 4267200"/>
              <a:gd name="connsiteX773" fmla="*/ 10088930 w 12192000"/>
              <a:gd name="connsiteY773" fmla="*/ 0 h 4267200"/>
              <a:gd name="connsiteX774" fmla="*/ 10544171 w 12192000"/>
              <a:gd name="connsiteY774" fmla="*/ 0 h 4267200"/>
              <a:gd name="connsiteX775" fmla="*/ 10392396 w 12192000"/>
              <a:gd name="connsiteY775" fmla="*/ 36772 h 4267200"/>
              <a:gd name="connsiteX776" fmla="*/ 9413803 w 12192000"/>
              <a:gd name="connsiteY776" fmla="*/ 131277 h 4267200"/>
              <a:gd name="connsiteX777" fmla="*/ 9174626 w 12192000"/>
              <a:gd name="connsiteY777" fmla="*/ 44983 h 4267200"/>
              <a:gd name="connsiteX778" fmla="*/ 8474998 w 12192000"/>
              <a:gd name="connsiteY778" fmla="*/ 0 h 4267200"/>
              <a:gd name="connsiteX779" fmla="*/ 8573502 w 12192000"/>
              <a:gd name="connsiteY779" fmla="*/ 0 h 4267200"/>
              <a:gd name="connsiteX780" fmla="*/ 8659539 w 12192000"/>
              <a:gd name="connsiteY780" fmla="*/ 117664 h 4267200"/>
              <a:gd name="connsiteX781" fmla="*/ 9248507 w 12192000"/>
              <a:gd name="connsiteY781" fmla="*/ 743734 h 4267200"/>
              <a:gd name="connsiteX782" fmla="*/ 9309457 w 12192000"/>
              <a:gd name="connsiteY782" fmla="*/ 795932 h 4267200"/>
              <a:gd name="connsiteX783" fmla="*/ 9785496 w 12192000"/>
              <a:gd name="connsiteY783" fmla="*/ 530713 h 4267200"/>
              <a:gd name="connsiteX784" fmla="*/ 10482828 w 12192000"/>
              <a:gd name="connsiteY784" fmla="*/ 399738 h 4267200"/>
              <a:gd name="connsiteX785" fmla="*/ 10468382 w 12192000"/>
              <a:gd name="connsiteY785" fmla="*/ 461219 h 4267200"/>
              <a:gd name="connsiteX786" fmla="*/ 9430790 w 12192000"/>
              <a:gd name="connsiteY786" fmla="*/ 895589 h 4267200"/>
              <a:gd name="connsiteX787" fmla="*/ 10019780 w 12192000"/>
              <a:gd name="connsiteY787" fmla="*/ 1298815 h 4267200"/>
              <a:gd name="connsiteX788" fmla="*/ 10372218 w 12192000"/>
              <a:gd name="connsiteY788" fmla="*/ 1146081 h 4267200"/>
              <a:gd name="connsiteX789" fmla="*/ 10896429 w 12192000"/>
              <a:gd name="connsiteY789" fmla="*/ 310883 h 4267200"/>
              <a:gd name="connsiteX790" fmla="*/ 10919735 w 12192000"/>
              <a:gd name="connsiteY790" fmla="*/ 318176 h 4267200"/>
              <a:gd name="connsiteX791" fmla="*/ 10637064 w 12192000"/>
              <a:gd name="connsiteY791" fmla="*/ 935661 h 4267200"/>
              <a:gd name="connsiteX792" fmla="*/ 10516995 w 12192000"/>
              <a:gd name="connsiteY792" fmla="*/ 1070245 h 4267200"/>
              <a:gd name="connsiteX793" fmla="*/ 10868835 w 12192000"/>
              <a:gd name="connsiteY793" fmla="*/ 815534 h 4267200"/>
              <a:gd name="connsiteX794" fmla="*/ 11704547 w 12192000"/>
              <a:gd name="connsiteY794" fmla="*/ 465665 h 4267200"/>
              <a:gd name="connsiteX795" fmla="*/ 12033562 w 12192000"/>
              <a:gd name="connsiteY795" fmla="*/ 350012 h 4267200"/>
              <a:gd name="connsiteX796" fmla="*/ 12025537 w 12192000"/>
              <a:gd name="connsiteY796" fmla="*/ 382666 h 4267200"/>
              <a:gd name="connsiteX797" fmla="*/ 11088649 w 12192000"/>
              <a:gd name="connsiteY797" fmla="*/ 1056676 h 4267200"/>
              <a:gd name="connsiteX798" fmla="*/ 10561600 w 12192000"/>
              <a:gd name="connsiteY798" fmla="*/ 1229477 h 4267200"/>
              <a:gd name="connsiteX799" fmla="*/ 10280797 w 12192000"/>
              <a:gd name="connsiteY799" fmla="*/ 1263181 h 4267200"/>
              <a:gd name="connsiteX800" fmla="*/ 10083376 w 12192000"/>
              <a:gd name="connsiteY800" fmla="*/ 1334114 h 4267200"/>
              <a:gd name="connsiteX801" fmla="*/ 10832582 w 12192000"/>
              <a:gd name="connsiteY801" fmla="*/ 1687356 h 4267200"/>
              <a:gd name="connsiteX802" fmla="*/ 10839263 w 12192000"/>
              <a:gd name="connsiteY802" fmla="*/ 1683743 h 4267200"/>
              <a:gd name="connsiteX803" fmla="*/ 11350910 w 12192000"/>
              <a:gd name="connsiteY803" fmla="*/ 1443899 h 4267200"/>
              <a:gd name="connsiteX804" fmla="*/ 11360346 w 12192000"/>
              <a:gd name="connsiteY804" fmla="*/ 1429225 h 4267200"/>
              <a:gd name="connsiteX805" fmla="*/ 12167580 w 12192000"/>
              <a:gd name="connsiteY805" fmla="*/ 789523 h 4267200"/>
              <a:gd name="connsiteX806" fmla="*/ 12192000 w 12192000"/>
              <a:gd name="connsiteY806" fmla="*/ 769876 h 4267200"/>
              <a:gd name="connsiteX807" fmla="*/ 12192000 w 12192000"/>
              <a:gd name="connsiteY807" fmla="*/ 802845 h 4267200"/>
              <a:gd name="connsiteX808" fmla="*/ 12173558 w 12192000"/>
              <a:gd name="connsiteY808" fmla="*/ 821317 h 4267200"/>
              <a:gd name="connsiteX809" fmla="*/ 12117398 w 12192000"/>
              <a:gd name="connsiteY809" fmla="*/ 877374 h 4267200"/>
              <a:gd name="connsiteX810" fmla="*/ 11472926 w 12192000"/>
              <a:gd name="connsiteY810" fmla="*/ 1344259 h 4267200"/>
              <a:gd name="connsiteX811" fmla="*/ 11666978 w 12192000"/>
              <a:gd name="connsiteY811" fmla="*/ 1215889 h 4267200"/>
              <a:gd name="connsiteX812" fmla="*/ 11707200 w 12192000"/>
              <a:gd name="connsiteY812" fmla="*/ 1192361 h 4267200"/>
              <a:gd name="connsiteX813" fmla="*/ 12144637 w 12192000"/>
              <a:gd name="connsiteY813" fmla="*/ 858646 h 4267200"/>
              <a:gd name="connsiteX814" fmla="*/ 12192000 w 12192000"/>
              <a:gd name="connsiteY814" fmla="*/ 810414 h 4267200"/>
              <a:gd name="connsiteX815" fmla="*/ 12192000 w 12192000"/>
              <a:gd name="connsiteY815" fmla="*/ 916439 h 4267200"/>
              <a:gd name="connsiteX816" fmla="*/ 12150630 w 12192000"/>
              <a:gd name="connsiteY816" fmla="*/ 982925 h 4267200"/>
              <a:gd name="connsiteX817" fmla="*/ 11389484 w 12192000"/>
              <a:gd name="connsiteY817" fmla="*/ 1469889 h 4267200"/>
              <a:gd name="connsiteX818" fmla="*/ 10923736 w 12192000"/>
              <a:gd name="connsiteY818" fmla="*/ 1721439 h 4267200"/>
              <a:gd name="connsiteX819" fmla="*/ 11091913 w 12192000"/>
              <a:gd name="connsiteY819" fmla="*/ 1780406 h 4267200"/>
              <a:gd name="connsiteX820" fmla="*/ 11771238 w 12192000"/>
              <a:gd name="connsiteY820" fmla="*/ 1944400 h 4267200"/>
              <a:gd name="connsiteX821" fmla="*/ 11783166 w 12192000"/>
              <a:gd name="connsiteY821" fmla="*/ 1931422 h 4267200"/>
              <a:gd name="connsiteX822" fmla="*/ 12131988 w 12192000"/>
              <a:gd name="connsiteY822" fmla="*/ 1574357 h 4267200"/>
              <a:gd name="connsiteX823" fmla="*/ 12192000 w 12192000"/>
              <a:gd name="connsiteY823" fmla="*/ 1537429 h 4267200"/>
              <a:gd name="connsiteX824" fmla="*/ 12192000 w 12192000"/>
              <a:gd name="connsiteY824" fmla="*/ 1589108 h 4267200"/>
              <a:gd name="connsiteX825" fmla="*/ 12112105 w 12192000"/>
              <a:gd name="connsiteY825" fmla="*/ 1640352 h 4267200"/>
              <a:gd name="connsiteX826" fmla="*/ 11849203 w 12192000"/>
              <a:gd name="connsiteY826" fmla="*/ 1900149 h 4267200"/>
              <a:gd name="connsiteX827" fmla="*/ 11946326 w 12192000"/>
              <a:gd name="connsiteY827" fmla="*/ 1822808 h 4267200"/>
              <a:gd name="connsiteX828" fmla="*/ 12055863 w 12192000"/>
              <a:gd name="connsiteY828" fmla="*/ 1735914 h 4267200"/>
              <a:gd name="connsiteX829" fmla="*/ 12150816 w 12192000"/>
              <a:gd name="connsiteY829" fmla="*/ 1678902 h 4267200"/>
              <a:gd name="connsiteX830" fmla="*/ 12192000 w 12192000"/>
              <a:gd name="connsiteY830" fmla="*/ 1655121 h 4267200"/>
              <a:gd name="connsiteX831" fmla="*/ 12192000 w 12192000"/>
              <a:gd name="connsiteY831" fmla="*/ 1686869 h 4267200"/>
              <a:gd name="connsiteX832" fmla="*/ 12163772 w 12192000"/>
              <a:gd name="connsiteY832" fmla="*/ 1703058 h 4267200"/>
              <a:gd name="connsiteX833" fmla="*/ 12070597 w 12192000"/>
              <a:gd name="connsiteY833" fmla="*/ 1758893 h 4267200"/>
              <a:gd name="connsiteX834" fmla="*/ 11963621 w 12192000"/>
              <a:gd name="connsiteY834" fmla="*/ 1844299 h 4267200"/>
              <a:gd name="connsiteX835" fmla="*/ 11886604 w 12192000"/>
              <a:gd name="connsiteY835" fmla="*/ 1907617 h 4267200"/>
              <a:gd name="connsiteX836" fmla="*/ 12153575 w 12192000"/>
              <a:gd name="connsiteY836" fmla="*/ 1786372 h 4267200"/>
              <a:gd name="connsiteX837" fmla="*/ 12192000 w 12192000"/>
              <a:gd name="connsiteY837" fmla="*/ 1759693 h 4267200"/>
              <a:gd name="connsiteX838" fmla="*/ 12192000 w 12192000"/>
              <a:gd name="connsiteY838" fmla="*/ 1809459 h 4267200"/>
              <a:gd name="connsiteX839" fmla="*/ 12121362 w 12192000"/>
              <a:gd name="connsiteY839" fmla="*/ 1857561 h 4267200"/>
              <a:gd name="connsiteX840" fmla="*/ 11895949 w 12192000"/>
              <a:gd name="connsiteY840" fmla="*/ 1963079 h 4267200"/>
              <a:gd name="connsiteX841" fmla="*/ 12192000 w 12192000"/>
              <a:gd name="connsiteY841" fmla="*/ 1990579 h 4267200"/>
              <a:gd name="connsiteX842" fmla="*/ 12192000 w 12192000"/>
              <a:gd name="connsiteY842" fmla="*/ 2065582 h 4267200"/>
              <a:gd name="connsiteX843" fmla="*/ 12153918 w 12192000"/>
              <a:gd name="connsiteY843" fmla="*/ 2063926 h 4267200"/>
              <a:gd name="connsiteX844" fmla="*/ 12192000 w 12192000"/>
              <a:gd name="connsiteY844" fmla="*/ 2085104 h 4267200"/>
              <a:gd name="connsiteX845" fmla="*/ 12192000 w 12192000"/>
              <a:gd name="connsiteY845" fmla="*/ 2178471 h 4267200"/>
              <a:gd name="connsiteX846" fmla="*/ 12085355 w 12192000"/>
              <a:gd name="connsiteY846" fmla="*/ 2122457 h 4267200"/>
              <a:gd name="connsiteX847" fmla="*/ 12192000 w 12192000"/>
              <a:gd name="connsiteY847" fmla="*/ 2196158 h 4267200"/>
              <a:gd name="connsiteX848" fmla="*/ 12192000 w 12192000"/>
              <a:gd name="connsiteY848" fmla="*/ 2230374 h 4267200"/>
              <a:gd name="connsiteX849" fmla="*/ 12041237 w 12192000"/>
              <a:gd name="connsiteY849" fmla="*/ 2126309 h 4267200"/>
              <a:gd name="connsiteX850" fmla="*/ 12174450 w 12192000"/>
              <a:gd name="connsiteY850" fmla="*/ 2262541 h 4267200"/>
              <a:gd name="connsiteX851" fmla="*/ 12192000 w 12192000"/>
              <a:gd name="connsiteY851" fmla="*/ 2275857 h 4267200"/>
              <a:gd name="connsiteX852" fmla="*/ 12192000 w 12192000"/>
              <a:gd name="connsiteY852" fmla="*/ 2377131 h 4267200"/>
              <a:gd name="connsiteX853" fmla="*/ 12155801 w 12192000"/>
              <a:gd name="connsiteY853" fmla="*/ 2349925 h 4267200"/>
              <a:gd name="connsiteX854" fmla="*/ 11930164 w 12192000"/>
              <a:gd name="connsiteY854" fmla="*/ 2041945 h 4267200"/>
              <a:gd name="connsiteX855" fmla="*/ 11561767 w 12192000"/>
              <a:gd name="connsiteY855" fmla="*/ 1984479 h 4267200"/>
              <a:gd name="connsiteX856" fmla="*/ 11987997 w 12192000"/>
              <a:gd name="connsiteY856" fmla="*/ 3153822 h 4267200"/>
              <a:gd name="connsiteX857" fmla="*/ 11926558 w 12192000"/>
              <a:gd name="connsiteY857" fmla="*/ 3203134 h 4267200"/>
              <a:gd name="connsiteX858" fmla="*/ 11440430 w 12192000"/>
              <a:gd name="connsiteY858" fmla="*/ 1973028 h 4267200"/>
              <a:gd name="connsiteX859" fmla="*/ 11446754 w 12192000"/>
              <a:gd name="connsiteY859" fmla="*/ 1959605 h 4267200"/>
              <a:gd name="connsiteX860" fmla="*/ 11050651 w 12192000"/>
              <a:gd name="connsiteY860" fmla="*/ 1850495 h 4267200"/>
              <a:gd name="connsiteX861" fmla="*/ 10389960 w 12192000"/>
              <a:gd name="connsiteY861" fmla="*/ 1586232 h 4267200"/>
              <a:gd name="connsiteX862" fmla="*/ 10500699 w 12192000"/>
              <a:gd name="connsiteY862" fmla="*/ 1913175 h 4267200"/>
              <a:gd name="connsiteX863" fmla="*/ 10507814 w 12192000"/>
              <a:gd name="connsiteY863" fmla="*/ 1920694 h 4267200"/>
              <a:gd name="connsiteX864" fmla="*/ 10518908 w 12192000"/>
              <a:gd name="connsiteY864" fmla="*/ 1911226 h 4267200"/>
              <a:gd name="connsiteX865" fmla="*/ 11258935 w 12192000"/>
              <a:gd name="connsiteY865" fmla="*/ 2442781 h 4267200"/>
              <a:gd name="connsiteX866" fmla="*/ 11211663 w 12192000"/>
              <a:gd name="connsiteY866" fmla="*/ 2510325 h 4267200"/>
              <a:gd name="connsiteX867" fmla="*/ 10571295 w 12192000"/>
              <a:gd name="connsiteY867" fmla="*/ 2105302 h 4267200"/>
              <a:gd name="connsiteX868" fmla="*/ 10435737 w 12192000"/>
              <a:gd name="connsiteY868" fmla="*/ 2805672 h 4267200"/>
              <a:gd name="connsiteX869" fmla="*/ 10206831 w 12192000"/>
              <a:gd name="connsiteY869" fmla="*/ 3151701 h 4267200"/>
              <a:gd name="connsiteX870" fmla="*/ 10196482 w 12192000"/>
              <a:gd name="connsiteY870" fmla="*/ 3135084 h 4267200"/>
              <a:gd name="connsiteX871" fmla="*/ 10381882 w 12192000"/>
              <a:gd name="connsiteY871" fmla="*/ 2155807 h 4267200"/>
              <a:gd name="connsiteX872" fmla="*/ 10439260 w 12192000"/>
              <a:gd name="connsiteY872" fmla="*/ 1962486 h 4267200"/>
              <a:gd name="connsiteX873" fmla="*/ 10439409 w 12192000"/>
              <a:gd name="connsiteY873" fmla="*/ 1960615 h 4267200"/>
              <a:gd name="connsiteX874" fmla="*/ 10439915 w 12192000"/>
              <a:gd name="connsiteY874" fmla="*/ 1951821 h 4267200"/>
              <a:gd name="connsiteX875" fmla="*/ 10314241 w 12192000"/>
              <a:gd name="connsiteY875" fmla="*/ 1556749 h 4267200"/>
              <a:gd name="connsiteX876" fmla="*/ 10315061 w 12192000"/>
              <a:gd name="connsiteY876" fmla="*/ 1548729 h 4267200"/>
              <a:gd name="connsiteX877" fmla="*/ 9526158 w 12192000"/>
              <a:gd name="connsiteY877" fmla="*/ 1071804 h 4267200"/>
              <a:gd name="connsiteX878" fmla="*/ 9758689 w 12192000"/>
              <a:gd name="connsiteY878" fmla="*/ 1585512 h 4267200"/>
              <a:gd name="connsiteX879" fmla="*/ 9941392 w 12192000"/>
              <a:gd name="connsiteY879" fmla="*/ 2432858 h 4267200"/>
              <a:gd name="connsiteX880" fmla="*/ 9887724 w 12192000"/>
              <a:gd name="connsiteY880" fmla="*/ 2495762 h 4267200"/>
              <a:gd name="connsiteX881" fmla="*/ 9587446 w 12192000"/>
              <a:gd name="connsiteY881" fmla="*/ 1872898 h 4267200"/>
              <a:gd name="connsiteX882" fmla="*/ 9462810 w 12192000"/>
              <a:gd name="connsiteY882" fmla="*/ 1288346 h 4267200"/>
              <a:gd name="connsiteX883" fmla="*/ 9318575 w 12192000"/>
              <a:gd name="connsiteY883" fmla="*/ 1540820 h 4267200"/>
              <a:gd name="connsiteX884" fmla="*/ 9191090 w 12192000"/>
              <a:gd name="connsiteY884" fmla="*/ 1688355 h 4267200"/>
              <a:gd name="connsiteX885" fmla="*/ 9177757 w 12192000"/>
              <a:gd name="connsiteY885" fmla="*/ 1683354 h 4267200"/>
              <a:gd name="connsiteX886" fmla="*/ 9274865 w 12192000"/>
              <a:gd name="connsiteY886" fmla="*/ 1336896 h 4267200"/>
              <a:gd name="connsiteX887" fmla="*/ 9478649 w 12192000"/>
              <a:gd name="connsiteY887" fmla="*/ 1173376 h 4267200"/>
              <a:gd name="connsiteX888" fmla="*/ 9482281 w 12192000"/>
              <a:gd name="connsiteY888" fmla="*/ 1167830 h 4267200"/>
              <a:gd name="connsiteX889" fmla="*/ 9438637 w 12192000"/>
              <a:gd name="connsiteY889" fmla="*/ 1015438 h 4267200"/>
              <a:gd name="connsiteX890" fmla="*/ 9439458 w 12192000"/>
              <a:gd name="connsiteY890" fmla="*/ 1007420 h 4267200"/>
              <a:gd name="connsiteX891" fmla="*/ 9197105 w 12192000"/>
              <a:gd name="connsiteY891" fmla="*/ 808882 h 4267200"/>
              <a:gd name="connsiteX892" fmla="*/ 8973607 w 12192000"/>
              <a:gd name="connsiteY892" fmla="*/ 597733 h 4267200"/>
              <a:gd name="connsiteX893" fmla="*/ 8967512 w 12192000"/>
              <a:gd name="connsiteY893" fmla="*/ 1795211 h 4267200"/>
              <a:gd name="connsiteX894" fmla="*/ 8912526 w 12192000"/>
              <a:gd name="connsiteY894" fmla="*/ 1841464 h 4267200"/>
              <a:gd name="connsiteX895" fmla="*/ 8893391 w 12192000"/>
              <a:gd name="connsiteY895" fmla="*/ 572788 h 4267200"/>
              <a:gd name="connsiteX896" fmla="*/ 8902990 w 12192000"/>
              <a:gd name="connsiteY896" fmla="*/ 560750 h 4267200"/>
              <a:gd name="connsiteX897" fmla="*/ 8919102 w 12192000"/>
              <a:gd name="connsiteY897" fmla="*/ 542471 h 4267200"/>
              <a:gd name="connsiteX898" fmla="*/ 8661728 w 12192000"/>
              <a:gd name="connsiteY898" fmla="*/ 250903 h 4267200"/>
              <a:gd name="connsiteX899" fmla="*/ 8357758 w 12192000"/>
              <a:gd name="connsiteY899" fmla="*/ 0 h 4267200"/>
              <a:gd name="connsiteX900" fmla="*/ 8405492 w 12192000"/>
              <a:gd name="connsiteY900" fmla="*/ 0 h 4267200"/>
              <a:gd name="connsiteX901" fmla="*/ 8392083 w 12192000"/>
              <a:gd name="connsiteY901" fmla="*/ 30495 h 4267200"/>
              <a:gd name="connsiteX902" fmla="*/ 8339888 w 12192000"/>
              <a:gd name="connsiteY902" fmla="*/ 306259 h 4267200"/>
              <a:gd name="connsiteX903" fmla="*/ 8473847 w 12192000"/>
              <a:gd name="connsiteY903" fmla="*/ 727373 h 4267200"/>
              <a:gd name="connsiteX904" fmla="*/ 8454081 w 12192000"/>
              <a:gd name="connsiteY904" fmla="*/ 1611960 h 4267200"/>
              <a:gd name="connsiteX905" fmla="*/ 8396000 w 12192000"/>
              <a:gd name="connsiteY905" fmla="*/ 1663986 h 4267200"/>
              <a:gd name="connsiteX906" fmla="*/ 8238881 w 12192000"/>
              <a:gd name="connsiteY906" fmla="*/ 368438 h 4267200"/>
              <a:gd name="connsiteX907" fmla="*/ 7668140 w 12192000"/>
              <a:gd name="connsiteY907" fmla="*/ 942511 h 4267200"/>
              <a:gd name="connsiteX908" fmla="*/ 7637853 w 12192000"/>
              <a:gd name="connsiteY908" fmla="*/ 942567 h 4267200"/>
              <a:gd name="connsiteX909" fmla="*/ 7909649 w 12192000"/>
              <a:gd name="connsiteY909" fmla="*/ 489150 h 4267200"/>
              <a:gd name="connsiteX910" fmla="*/ 8256182 w 12192000"/>
              <a:gd name="connsiteY910" fmla="*/ 301724 h 4267200"/>
              <a:gd name="connsiteX911" fmla="*/ 8255912 w 12192000"/>
              <a:gd name="connsiteY911" fmla="*/ 276498 h 4267200"/>
              <a:gd name="connsiteX912" fmla="*/ 8315225 w 12192000"/>
              <a:gd name="connsiteY912" fmla="*/ 89075 h 4267200"/>
              <a:gd name="connsiteX913" fmla="*/ 7497388 w 12192000"/>
              <a:gd name="connsiteY913" fmla="*/ 0 h 4267200"/>
              <a:gd name="connsiteX914" fmla="*/ 7560921 w 12192000"/>
              <a:gd name="connsiteY914" fmla="*/ 0 h 4267200"/>
              <a:gd name="connsiteX915" fmla="*/ 7546742 w 12192000"/>
              <a:gd name="connsiteY915" fmla="*/ 68966 h 4267200"/>
              <a:gd name="connsiteX916" fmla="*/ 7488853 w 12192000"/>
              <a:gd name="connsiteY916" fmla="*/ 535687 h 4267200"/>
              <a:gd name="connsiteX917" fmla="*/ 7529509 w 12192000"/>
              <a:gd name="connsiteY917" fmla="*/ 380358 h 4267200"/>
              <a:gd name="connsiteX918" fmla="*/ 7585939 w 12192000"/>
              <a:gd name="connsiteY918" fmla="*/ 184712 h 4267200"/>
              <a:gd name="connsiteX919" fmla="*/ 7621792 w 12192000"/>
              <a:gd name="connsiteY919" fmla="*/ 87864 h 4267200"/>
              <a:gd name="connsiteX920" fmla="*/ 7654204 w 12192000"/>
              <a:gd name="connsiteY920" fmla="*/ 0 h 4267200"/>
              <a:gd name="connsiteX921" fmla="*/ 7683986 w 12192000"/>
              <a:gd name="connsiteY921" fmla="*/ 0 h 4267200"/>
              <a:gd name="connsiteX922" fmla="*/ 7647914 w 12192000"/>
              <a:gd name="connsiteY922" fmla="*/ 97640 h 4267200"/>
              <a:gd name="connsiteX923" fmla="*/ 7612524 w 12192000"/>
              <a:gd name="connsiteY923" fmla="*/ 193392 h 4267200"/>
              <a:gd name="connsiteX924" fmla="*/ 7557013 w 12192000"/>
              <a:gd name="connsiteY924" fmla="*/ 386853 h 4267200"/>
              <a:gd name="connsiteX925" fmla="*/ 7517286 w 12192000"/>
              <a:gd name="connsiteY925" fmla="*/ 539999 h 4267200"/>
              <a:gd name="connsiteX926" fmla="*/ 7704204 w 12192000"/>
              <a:gd name="connsiteY926" fmla="*/ 152292 h 4267200"/>
              <a:gd name="connsiteX927" fmla="*/ 7756975 w 12192000"/>
              <a:gd name="connsiteY927" fmla="*/ 0 h 4267200"/>
              <a:gd name="connsiteX928" fmla="*/ 7837329 w 12192000"/>
              <a:gd name="connsiteY928" fmla="*/ 0 h 4267200"/>
              <a:gd name="connsiteX929" fmla="*/ 7821760 w 12192000"/>
              <a:gd name="connsiteY929" fmla="*/ 65656 h 4267200"/>
              <a:gd name="connsiteX930" fmla="*/ 7488925 w 12192000"/>
              <a:gd name="connsiteY930" fmla="*/ 763628 h 4267200"/>
              <a:gd name="connsiteX931" fmla="*/ 7419999 w 12192000"/>
              <a:gd name="connsiteY931" fmla="*/ 774360 h 4267200"/>
              <a:gd name="connsiteX932" fmla="*/ 7487820 w 12192000"/>
              <a:gd name="connsiteY932" fmla="*/ 37416 h 4267200"/>
              <a:gd name="connsiteX933" fmla="*/ 3882765 w 12192000"/>
              <a:gd name="connsiteY933" fmla="*/ 0 h 4267200"/>
              <a:gd name="connsiteX934" fmla="*/ 3995099 w 12192000"/>
              <a:gd name="connsiteY934" fmla="*/ 0 h 4267200"/>
              <a:gd name="connsiteX935" fmla="*/ 4163818 w 12192000"/>
              <a:gd name="connsiteY935" fmla="*/ 234104 h 4267200"/>
              <a:gd name="connsiteX936" fmla="*/ 4172099 w 12192000"/>
              <a:gd name="connsiteY936" fmla="*/ 234207 h 4267200"/>
              <a:gd name="connsiteX937" fmla="*/ 4784282 w 12192000"/>
              <a:gd name="connsiteY937" fmla="*/ 276561 h 4267200"/>
              <a:gd name="connsiteX938" fmla="*/ 4801687 w 12192000"/>
              <a:gd name="connsiteY938" fmla="*/ 267764 h 4267200"/>
              <a:gd name="connsiteX939" fmla="*/ 6082788 w 12192000"/>
              <a:gd name="connsiteY939" fmla="*/ 64119 h 4267200"/>
              <a:gd name="connsiteX940" fmla="*/ 6099442 w 12192000"/>
              <a:gd name="connsiteY940" fmla="*/ 82568 h 4267200"/>
              <a:gd name="connsiteX941" fmla="*/ 4804137 w 12192000"/>
              <a:gd name="connsiteY941" fmla="*/ 320931 h 4267200"/>
              <a:gd name="connsiteX942" fmla="*/ 4227047 w 12192000"/>
              <a:gd name="connsiteY942" fmla="*/ 313415 h 4267200"/>
              <a:gd name="connsiteX943" fmla="*/ 4346041 w 12192000"/>
              <a:gd name="connsiteY943" fmla="*/ 456086 h 4267200"/>
              <a:gd name="connsiteX944" fmla="*/ 4870967 w 12192000"/>
              <a:gd name="connsiteY944" fmla="*/ 963061 h 4267200"/>
              <a:gd name="connsiteX945" fmla="*/ 4889647 w 12192000"/>
              <a:gd name="connsiteY945" fmla="*/ 957147 h 4267200"/>
              <a:gd name="connsiteX946" fmla="*/ 5422504 w 12192000"/>
              <a:gd name="connsiteY946" fmla="*/ 805191 h 4267200"/>
              <a:gd name="connsiteX947" fmla="*/ 6087656 w 12192000"/>
              <a:gd name="connsiteY947" fmla="*/ 826703 h 4267200"/>
              <a:gd name="connsiteX948" fmla="*/ 6058717 w 12192000"/>
              <a:gd name="connsiteY948" fmla="*/ 865992 h 4267200"/>
              <a:gd name="connsiteX949" fmla="*/ 4974153 w 12192000"/>
              <a:gd name="connsiteY949" fmla="*/ 1045456 h 4267200"/>
              <a:gd name="connsiteX950" fmla="*/ 5627835 w 12192000"/>
              <a:gd name="connsiteY950" fmla="*/ 1472077 h 4267200"/>
              <a:gd name="connsiteX951" fmla="*/ 5629817 w 12192000"/>
              <a:gd name="connsiteY951" fmla="*/ 1471412 h 4267200"/>
              <a:gd name="connsiteX952" fmla="*/ 5634124 w 12192000"/>
              <a:gd name="connsiteY952" fmla="*/ 1470572 h 4267200"/>
              <a:gd name="connsiteX953" fmla="*/ 5755832 w 12192000"/>
              <a:gd name="connsiteY953" fmla="*/ 1383886 h 4267200"/>
              <a:gd name="connsiteX954" fmla="*/ 6014186 w 12192000"/>
              <a:gd name="connsiteY954" fmla="*/ 1279799 h 4267200"/>
              <a:gd name="connsiteX955" fmla="*/ 6901619 w 12192000"/>
              <a:gd name="connsiteY955" fmla="*/ 1047874 h 4267200"/>
              <a:gd name="connsiteX956" fmla="*/ 6931566 w 12192000"/>
              <a:gd name="connsiteY956" fmla="*/ 1062034 h 4267200"/>
              <a:gd name="connsiteX957" fmla="*/ 5790982 w 12192000"/>
              <a:gd name="connsiteY957" fmla="*/ 1561380 h 4267200"/>
              <a:gd name="connsiteX958" fmla="*/ 6188971 w 12192000"/>
              <a:gd name="connsiteY958" fmla="*/ 1755168 h 4267200"/>
              <a:gd name="connsiteX959" fmla="*/ 6202446 w 12192000"/>
              <a:gd name="connsiteY959" fmla="*/ 1752268 h 4267200"/>
              <a:gd name="connsiteX960" fmla="*/ 7179560 w 12192000"/>
              <a:gd name="connsiteY960" fmla="*/ 1467551 h 4267200"/>
              <a:gd name="connsiteX961" fmla="*/ 7158730 w 12192000"/>
              <a:gd name="connsiteY961" fmla="*/ 1507835 h 4267200"/>
              <a:gd name="connsiteX962" fmla="*/ 6326959 w 12192000"/>
              <a:gd name="connsiteY962" fmla="*/ 1817686 h 4267200"/>
              <a:gd name="connsiteX963" fmla="*/ 6537433 w 12192000"/>
              <a:gd name="connsiteY963" fmla="*/ 1907790 h 4267200"/>
              <a:gd name="connsiteX964" fmla="*/ 6550221 w 12192000"/>
              <a:gd name="connsiteY964" fmla="*/ 1910729 h 4267200"/>
              <a:gd name="connsiteX965" fmla="*/ 6964438 w 12192000"/>
              <a:gd name="connsiteY965" fmla="*/ 2209505 h 4267200"/>
              <a:gd name="connsiteX966" fmla="*/ 7367862 w 12192000"/>
              <a:gd name="connsiteY966" fmla="*/ 2806833 h 4267200"/>
              <a:gd name="connsiteX967" fmla="*/ 7364329 w 12192000"/>
              <a:gd name="connsiteY967" fmla="*/ 2826907 h 4267200"/>
              <a:gd name="connsiteX968" fmla="*/ 7290545 w 12192000"/>
              <a:gd name="connsiteY968" fmla="*/ 2850663 h 4267200"/>
              <a:gd name="connsiteX969" fmla="*/ 6472036 w 12192000"/>
              <a:gd name="connsiteY969" fmla="*/ 1959003 h 4267200"/>
              <a:gd name="connsiteX970" fmla="*/ 5792897 w 12192000"/>
              <a:gd name="connsiteY970" fmla="*/ 1647747 h 4267200"/>
              <a:gd name="connsiteX971" fmla="*/ 5842751 w 12192000"/>
              <a:gd name="connsiteY971" fmla="*/ 1816112 h 4267200"/>
              <a:gd name="connsiteX972" fmla="*/ 5847424 w 12192000"/>
              <a:gd name="connsiteY972" fmla="*/ 1815776 h 4267200"/>
              <a:gd name="connsiteX973" fmla="*/ 6399821 w 12192000"/>
              <a:gd name="connsiteY973" fmla="*/ 2344799 h 4267200"/>
              <a:gd name="connsiteX974" fmla="*/ 6323232 w 12192000"/>
              <a:gd name="connsiteY974" fmla="*/ 2389634 h 4267200"/>
              <a:gd name="connsiteX975" fmla="*/ 5942958 w 12192000"/>
              <a:gd name="connsiteY975" fmla="*/ 2077708 h 4267200"/>
              <a:gd name="connsiteX976" fmla="*/ 5921559 w 12192000"/>
              <a:gd name="connsiteY976" fmla="*/ 2378596 h 4267200"/>
              <a:gd name="connsiteX977" fmla="*/ 5817651 w 12192000"/>
              <a:gd name="connsiteY977" fmla="*/ 3023919 h 4267200"/>
              <a:gd name="connsiteX978" fmla="*/ 5729634 w 12192000"/>
              <a:gd name="connsiteY978" fmla="*/ 3051849 h 4267200"/>
              <a:gd name="connsiteX979" fmla="*/ 5611018 w 12192000"/>
              <a:gd name="connsiteY979" fmla="*/ 2316769 h 4267200"/>
              <a:gd name="connsiteX980" fmla="*/ 5687608 w 12192000"/>
              <a:gd name="connsiteY980" fmla="*/ 2039972 h 4267200"/>
              <a:gd name="connsiteX981" fmla="*/ 5657554 w 12192000"/>
              <a:gd name="connsiteY981" fmla="*/ 1576445 h 4267200"/>
              <a:gd name="connsiteX982" fmla="*/ 5150475 w 12192000"/>
              <a:gd name="connsiteY982" fmla="*/ 1274012 h 4267200"/>
              <a:gd name="connsiteX983" fmla="*/ 5349142 w 12192000"/>
              <a:gd name="connsiteY983" fmla="*/ 2204405 h 4267200"/>
              <a:gd name="connsiteX984" fmla="*/ 5262214 w 12192000"/>
              <a:gd name="connsiteY984" fmla="*/ 2233836 h 4267200"/>
              <a:gd name="connsiteX985" fmla="*/ 4981539 w 12192000"/>
              <a:gd name="connsiteY985" fmla="*/ 1542201 h 4267200"/>
              <a:gd name="connsiteX986" fmla="*/ 4958461 w 12192000"/>
              <a:gd name="connsiteY986" fmla="*/ 1136957 h 4267200"/>
              <a:gd name="connsiteX987" fmla="*/ 4655015 w 12192000"/>
              <a:gd name="connsiteY987" fmla="*/ 891426 h 4267200"/>
              <a:gd name="connsiteX988" fmla="*/ 4348002 w 12192000"/>
              <a:gd name="connsiteY988" fmla="*/ 2205895 h 4267200"/>
              <a:gd name="connsiteX989" fmla="*/ 4262250 w 12192000"/>
              <a:gd name="connsiteY989" fmla="*/ 2219972 h 4267200"/>
              <a:gd name="connsiteX990" fmla="*/ 4550611 w 12192000"/>
              <a:gd name="connsiteY990" fmla="*/ 817540 h 4267200"/>
              <a:gd name="connsiteX991" fmla="*/ 4564418 w 12192000"/>
              <a:gd name="connsiteY991" fmla="*/ 808293 h 4267200"/>
              <a:gd name="connsiteX992" fmla="*/ 4266388 w 12192000"/>
              <a:gd name="connsiteY992" fmla="*/ 500083 h 4267200"/>
              <a:gd name="connsiteX993" fmla="*/ 4032842 w 12192000"/>
              <a:gd name="connsiteY993" fmla="*/ 211809 h 4267200"/>
              <a:gd name="connsiteX994" fmla="*/ 3721337 w 12192000"/>
              <a:gd name="connsiteY994" fmla="*/ 0 h 4267200"/>
              <a:gd name="connsiteX995" fmla="*/ 3797544 w 12192000"/>
              <a:gd name="connsiteY995" fmla="*/ 0 h 4267200"/>
              <a:gd name="connsiteX996" fmla="*/ 3775734 w 12192000"/>
              <a:gd name="connsiteY996" fmla="*/ 95131 h 4267200"/>
              <a:gd name="connsiteX997" fmla="*/ 3724807 w 12192000"/>
              <a:gd name="connsiteY997" fmla="*/ 272257 h 4267200"/>
              <a:gd name="connsiteX998" fmla="*/ 3726844 w 12192000"/>
              <a:gd name="connsiteY998" fmla="*/ 282988 h 4267200"/>
              <a:gd name="connsiteX999" fmla="*/ 3742664 w 12192000"/>
              <a:gd name="connsiteY999" fmla="*/ 279918 h 4267200"/>
              <a:gd name="connsiteX1000" fmla="*/ 4103910 w 12192000"/>
              <a:gd name="connsiteY1000" fmla="*/ 1161917 h 4267200"/>
              <a:gd name="connsiteX1001" fmla="*/ 4020269 w 12192000"/>
              <a:gd name="connsiteY1001" fmla="*/ 1200406 h 4267200"/>
              <a:gd name="connsiteX1002" fmla="*/ 3674882 w 12192000"/>
              <a:gd name="connsiteY1002" fmla="*/ 488524 h 4267200"/>
              <a:gd name="connsiteX1003" fmla="*/ 3132682 w 12192000"/>
              <a:gd name="connsiteY1003" fmla="*/ 1072284 h 4267200"/>
              <a:gd name="connsiteX1004" fmla="*/ 2716346 w 12192000"/>
              <a:gd name="connsiteY1004" fmla="*/ 1276376 h 4267200"/>
              <a:gd name="connsiteX1005" fmla="*/ 2716772 w 12192000"/>
              <a:gd name="connsiteY1005" fmla="*/ 1255462 h 4267200"/>
              <a:gd name="connsiteX1006" fmla="*/ 3471096 w 12192000"/>
              <a:gd name="connsiteY1006" fmla="*/ 437072 h 4267200"/>
              <a:gd name="connsiteX1007" fmla="*/ 3639057 w 12192000"/>
              <a:gd name="connsiteY1007" fmla="*/ 286334 h 4267200"/>
              <a:gd name="connsiteX1008" fmla="*/ 3640309 w 12192000"/>
              <a:gd name="connsiteY1008" fmla="*/ 284664 h 4267200"/>
              <a:gd name="connsiteX1009" fmla="*/ 3646022 w 12192000"/>
              <a:gd name="connsiteY1009" fmla="*/ 276711 h 4267200"/>
              <a:gd name="connsiteX1010" fmla="*/ 3707943 w 12192000"/>
              <a:gd name="connsiteY1010" fmla="*/ 65958 h 4267200"/>
              <a:gd name="connsiteX1011" fmla="*/ 2867960 w 12192000"/>
              <a:gd name="connsiteY1011" fmla="*/ 0 h 4267200"/>
              <a:gd name="connsiteX1012" fmla="*/ 2926351 w 12192000"/>
              <a:gd name="connsiteY1012" fmla="*/ 0 h 4267200"/>
              <a:gd name="connsiteX1013" fmla="*/ 2902823 w 12192000"/>
              <a:gd name="connsiteY1013" fmla="*/ 262929 h 4267200"/>
              <a:gd name="connsiteX1014" fmla="*/ 2940663 w 12192000"/>
              <a:gd name="connsiteY1014" fmla="*/ 140884 h 4267200"/>
              <a:gd name="connsiteX1015" fmla="*/ 2947039 w 12192000"/>
              <a:gd name="connsiteY1015" fmla="*/ 122524 h 4267200"/>
              <a:gd name="connsiteX1016" fmla="*/ 2984316 w 12192000"/>
              <a:gd name="connsiteY1016" fmla="*/ 0 h 4267200"/>
              <a:gd name="connsiteX1017" fmla="*/ 3016114 w 12192000"/>
              <a:gd name="connsiteY1017" fmla="*/ 0 h 4267200"/>
              <a:gd name="connsiteX1018" fmla="*/ 2979949 w 12192000"/>
              <a:gd name="connsiteY1018" fmla="*/ 119274 h 4267200"/>
              <a:gd name="connsiteX1019" fmla="*/ 3023879 w 12192000"/>
              <a:gd name="connsiteY1019" fmla="*/ 0 h 4267200"/>
              <a:gd name="connsiteX1020" fmla="*/ 3105400 w 12192000"/>
              <a:gd name="connsiteY1020" fmla="*/ 0 h 4267200"/>
              <a:gd name="connsiteX1021" fmla="*/ 3094669 w 12192000"/>
              <a:gd name="connsiteY1021" fmla="*/ 30308 h 4267200"/>
              <a:gd name="connsiteX1022" fmla="*/ 2901945 w 12192000"/>
              <a:gd name="connsiteY1022" fmla="*/ 466538 h 4267200"/>
              <a:gd name="connsiteX1023" fmla="*/ 2815209 w 12192000"/>
              <a:gd name="connsiteY1023" fmla="*/ 497361 h 4267200"/>
              <a:gd name="connsiteX1024" fmla="*/ 2844845 w 12192000"/>
              <a:gd name="connsiteY1024" fmla="*/ 127638 h 4267200"/>
              <a:gd name="connsiteX1025" fmla="*/ 1057230 w 12192000"/>
              <a:gd name="connsiteY1025" fmla="*/ 0 h 4267200"/>
              <a:gd name="connsiteX1026" fmla="*/ 1111003 w 12192000"/>
              <a:gd name="connsiteY1026" fmla="*/ 0 h 4267200"/>
              <a:gd name="connsiteX1027" fmla="*/ 1125553 w 12192000"/>
              <a:gd name="connsiteY1027" fmla="*/ 52588 h 4267200"/>
              <a:gd name="connsiteX1028" fmla="*/ 1304276 w 12192000"/>
              <a:gd name="connsiteY1028" fmla="*/ 476275 h 4267200"/>
              <a:gd name="connsiteX1029" fmla="*/ 1492066 w 12192000"/>
              <a:gd name="connsiteY1029" fmla="*/ 886333 h 4267200"/>
              <a:gd name="connsiteX1030" fmla="*/ 1423698 w 12192000"/>
              <a:gd name="connsiteY1030" fmla="*/ 710817 h 4267200"/>
              <a:gd name="connsiteX1031" fmla="*/ 1357609 w 12192000"/>
              <a:gd name="connsiteY1031" fmla="*/ 532892 h 4267200"/>
              <a:gd name="connsiteX1032" fmla="*/ 1309550 w 12192000"/>
              <a:gd name="connsiteY1032" fmla="*/ 374031 h 4267200"/>
              <a:gd name="connsiteX1033" fmla="*/ 1193673 w 12192000"/>
              <a:gd name="connsiteY1033" fmla="*/ 49533 h 4267200"/>
              <a:gd name="connsiteX1034" fmla="*/ 1164391 w 12192000"/>
              <a:gd name="connsiteY1034" fmla="*/ 0 h 4267200"/>
              <a:gd name="connsiteX1035" fmla="*/ 1200666 w 12192000"/>
              <a:gd name="connsiteY1035" fmla="*/ 0 h 4267200"/>
              <a:gd name="connsiteX1036" fmla="*/ 1223408 w 12192000"/>
              <a:gd name="connsiteY1036" fmla="*/ 38996 h 4267200"/>
              <a:gd name="connsiteX1037" fmla="*/ 1339635 w 12192000"/>
              <a:gd name="connsiteY1037" fmla="*/ 365517 h 4267200"/>
              <a:gd name="connsiteX1038" fmla="*/ 1387469 w 12192000"/>
              <a:gd name="connsiteY1038" fmla="*/ 523079 h 4267200"/>
              <a:gd name="connsiteX1039" fmla="*/ 1452685 w 12192000"/>
              <a:gd name="connsiteY1039" fmla="*/ 699806 h 4267200"/>
              <a:gd name="connsiteX1040" fmla="*/ 1492092 w 12192000"/>
              <a:gd name="connsiteY1040" fmla="*/ 800424 h 4267200"/>
              <a:gd name="connsiteX1041" fmla="*/ 1455302 w 12192000"/>
              <a:gd name="connsiteY1041" fmla="*/ 632913 h 4267200"/>
              <a:gd name="connsiteX1042" fmla="*/ 1222336 w 12192000"/>
              <a:gd name="connsiteY1042" fmla="*/ 9480 h 4267200"/>
              <a:gd name="connsiteX1043" fmla="*/ 1214634 w 12192000"/>
              <a:gd name="connsiteY1043" fmla="*/ 0 h 4267200"/>
              <a:gd name="connsiteX1044" fmla="*/ 1289827 w 12192000"/>
              <a:gd name="connsiteY1044" fmla="*/ 0 h 4267200"/>
              <a:gd name="connsiteX1045" fmla="*/ 1321076 w 12192000"/>
              <a:gd name="connsiteY1045" fmla="*/ 59722 h 4267200"/>
              <a:gd name="connsiteX1046" fmla="*/ 1512579 w 12192000"/>
              <a:gd name="connsiteY1046" fmla="*/ 626441 h 4267200"/>
              <a:gd name="connsiteX1047" fmla="*/ 1506076 w 12192000"/>
              <a:gd name="connsiteY1047" fmla="*/ 1089289 h 4267200"/>
              <a:gd name="connsiteX1048" fmla="*/ 1486346 w 12192000"/>
              <a:gd name="connsiteY1048" fmla="*/ 1079919 h 4267200"/>
              <a:gd name="connsiteX1049" fmla="*/ 1070511 w 12192000"/>
              <a:gd name="connsiteY1049" fmla="*/ 48609 h 4267200"/>
              <a:gd name="connsiteX1050" fmla="*/ 43151 w 12192000"/>
              <a:gd name="connsiteY1050" fmla="*/ 0 h 4267200"/>
              <a:gd name="connsiteX1051" fmla="*/ 95283 w 12192000"/>
              <a:gd name="connsiteY1051" fmla="*/ 0 h 4267200"/>
              <a:gd name="connsiteX1052" fmla="*/ 300708 w 12192000"/>
              <a:gd name="connsiteY1052" fmla="*/ 154571 h 4267200"/>
              <a:gd name="connsiteX1053" fmla="*/ 530414 w 12192000"/>
              <a:gd name="connsiteY1053" fmla="*/ 354673 h 4267200"/>
              <a:gd name="connsiteX1054" fmla="*/ 333785 w 12192000"/>
              <a:gd name="connsiteY1054" fmla="*/ 161564 h 4267200"/>
              <a:gd name="connsiteX1055" fmla="*/ 147005 w 12192000"/>
              <a:gd name="connsiteY1055" fmla="*/ 0 h 4267200"/>
              <a:gd name="connsiteX1056" fmla="*/ 272509 w 12192000"/>
              <a:gd name="connsiteY1056" fmla="*/ 0 h 4267200"/>
              <a:gd name="connsiteX1057" fmla="*/ 326276 w 12192000"/>
              <a:gd name="connsiteY1057" fmla="*/ 45847 h 4267200"/>
              <a:gd name="connsiteX1058" fmla="*/ 823759 w 12192000"/>
              <a:gd name="connsiteY1058" fmla="*/ 574145 h 4267200"/>
              <a:gd name="connsiteX1059" fmla="*/ 811254 w 12192000"/>
              <a:gd name="connsiteY1059" fmla="*/ 665546 h 4267200"/>
              <a:gd name="connsiteX1060" fmla="*/ 154042 w 12192000"/>
              <a:gd name="connsiteY1060" fmla="*/ 261522 h 4267200"/>
              <a:gd name="connsiteX1061" fmla="*/ 13550 w 12192000"/>
              <a:gd name="connsiteY1061" fmla="*/ 158423 h 4267200"/>
              <a:gd name="connsiteX1062" fmla="*/ 0 w 12192000"/>
              <a:gd name="connsiteY1062" fmla="*/ 146618 h 4267200"/>
              <a:gd name="connsiteX1063" fmla="*/ 0 w 12192000"/>
              <a:gd name="connsiteY1063" fmla="*/ 59161 h 4267200"/>
              <a:gd name="connsiteX1064" fmla="*/ 45427 w 12192000"/>
              <a:gd name="connsiteY1064" fmla="*/ 101078 h 4267200"/>
              <a:gd name="connsiteX1065" fmla="*/ 630103 w 12192000"/>
              <a:gd name="connsiteY1065" fmla="*/ 485885 h 4267200"/>
              <a:gd name="connsiteX1066" fmla="*/ 532040 w 12192000"/>
              <a:gd name="connsiteY1066" fmla="*/ 399359 h 4267200"/>
              <a:gd name="connsiteX1067" fmla="*/ 517618 w 12192000"/>
              <a:gd name="connsiteY1067" fmla="*/ 385726 h 4267200"/>
              <a:gd name="connsiteX1068" fmla="*/ 285074 w 12192000"/>
              <a:gd name="connsiteY1068" fmla="*/ 182755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</a:cxnLst>
            <a:rect l="l" t="t" r="r" b="b"/>
            <a:pathLst>
              <a:path w="12192000" h="42672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7201"/>
            <a:ext cx="11277600" cy="5943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A6A30D-EA81-E0ED-9F98-01F416628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990599"/>
            <a:ext cx="9906000" cy="685800"/>
          </a:xfrm>
        </p:spPr>
        <p:txBody>
          <a:bodyPr anchor="t">
            <a:normAutofit/>
          </a:bodyPr>
          <a:lstStyle/>
          <a:p>
            <a:r>
              <a:rPr lang="en-US" sz="4000" dirty="0"/>
              <a:t>Purpose of Certificates 23.13.204, ARM 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4648694-32B7-A9AB-E90E-D011573FBB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3862047"/>
              </p:ext>
            </p:extLst>
          </p:nvPr>
        </p:nvGraphicFramePr>
        <p:xfrm>
          <a:off x="685798" y="1333499"/>
          <a:ext cx="10820400" cy="3733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5200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F6E4AD8-F476-8D2B-BFCA-1BBAFC019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en-US" sz="4000" dirty="0"/>
              <a:t>The POST Council Issued a Total of 980 Certificates in 2024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1635E07-B0FD-7184-3325-F58B2F9560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1335162"/>
              </p:ext>
            </p:extLst>
          </p:nvPr>
        </p:nvGraphicFramePr>
        <p:xfrm>
          <a:off x="5303520" y="676656"/>
          <a:ext cx="6364224" cy="5513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39600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0606702F-065E-488D-ED4F-9A49B5C2E6A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AE6B0FD-BFB6-4D72-11CB-9F654E0925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469566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027914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C6EA2-18AA-63A4-2FB7-9534C7714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23.13.304, ARM &amp; Policy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937E426-B270-0332-5672-7655CDBC78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0174551"/>
              </p:ext>
            </p:extLst>
          </p:nvPr>
        </p:nvGraphicFramePr>
        <p:xfrm>
          <a:off x="476459" y="1353352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9889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179B32-3361-BA1F-FC32-43DFA14BD6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5400" dirty="0"/>
              <a:t>#3 Suspension or Revocation of Certification of Public Safety Officers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6872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91FA7B-F21D-33FE-6ADE-D4692527C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br>
              <a:rPr lang="en-US"/>
            </a:br>
            <a:r>
              <a:rPr lang="en-US"/>
              <a:t>Allegations/Investigations 23.13.702. ARM</a:t>
            </a:r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0A7D518-2D28-ADF3-09C2-7C79562F7C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7466619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013646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354D35-7B04-6FFC-4506-F5503AEF6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9715" y="499397"/>
            <a:ext cx="8868491" cy="917421"/>
          </a:xfrm>
        </p:spPr>
        <p:txBody>
          <a:bodyPr anchor="b">
            <a:noAutofit/>
          </a:bodyPr>
          <a:lstStyle/>
          <a:p>
            <a:r>
              <a:rPr lang="en-US" sz="6000" dirty="0"/>
              <a:t>Council Committees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480CB-DCDF-9173-444C-76DB47ABF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9716" y="1577591"/>
            <a:ext cx="6595789" cy="4366010"/>
          </a:xfrm>
        </p:spPr>
        <p:txBody>
          <a:bodyPr>
            <a:noAutofit/>
          </a:bodyPr>
          <a:lstStyle/>
          <a:p>
            <a:r>
              <a:rPr lang="en-US" sz="3600" dirty="0"/>
              <a:t>Business Plan/Policy</a:t>
            </a:r>
          </a:p>
          <a:p>
            <a:r>
              <a:rPr lang="en-US" sz="3600" dirty="0"/>
              <a:t>Curriculum Review</a:t>
            </a:r>
          </a:p>
          <a:p>
            <a:r>
              <a:rPr lang="en-US" sz="3600" dirty="0"/>
              <a:t>Case Status</a:t>
            </a:r>
          </a:p>
          <a:p>
            <a:r>
              <a:rPr lang="en-US" sz="3600" dirty="0"/>
              <a:t>Coroner</a:t>
            </a:r>
          </a:p>
          <a:p>
            <a:r>
              <a:rPr lang="en-US" sz="3600" dirty="0"/>
              <a:t>ARM</a:t>
            </a:r>
          </a:p>
          <a:p>
            <a:r>
              <a:rPr lang="en-US" sz="3600" dirty="0"/>
              <a:t>Executive Committee</a:t>
            </a:r>
          </a:p>
        </p:txBody>
      </p:sp>
      <p:pic>
        <p:nvPicPr>
          <p:cNvPr id="7" name="Graphic 6" descr="Meeting">
            <a:extLst>
              <a:ext uri="{FF2B5EF4-FFF2-40B4-BE49-F238E27FC236}">
                <a16:creationId xmlns:a16="http://schemas.microsoft.com/office/drawing/2014/main" id="{266C8D4A-4512-0B14-FB6A-10DD0CA281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45506" y="1492624"/>
            <a:ext cx="3765176" cy="3765176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61707E60-CEC9-4661-AA82-69242EB4B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F035CD8-AE30-4146-96F2-036B0CE5E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29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7DC2757-F03F-6461-D5C3-F66E526C9D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2093789"/>
            <a:ext cx="10905066" cy="2670421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8882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Internet">
            <a:extLst>
              <a:ext uri="{FF2B5EF4-FFF2-40B4-BE49-F238E27FC236}">
                <a16:creationId xmlns:a16="http://schemas.microsoft.com/office/drawing/2014/main" id="{D6800D75-80D3-FD85-88CF-99E843169F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41053" y="953955"/>
            <a:ext cx="4777381" cy="477738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23" name="Arc 22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2F224-203A-4ED3-F4EF-E683805FA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850900"/>
            <a:ext cx="5257800" cy="5326063"/>
          </a:xfrm>
        </p:spPr>
        <p:txBody>
          <a:bodyPr>
            <a:normAutofit fontScale="92500"/>
          </a:bodyPr>
          <a:lstStyle/>
          <a:p>
            <a:pPr marL="0" marR="0"/>
            <a:r>
              <a:rPr lang="en-US" sz="3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Acadis is a web-based </a:t>
            </a:r>
            <a:r>
              <a:rPr lang="en-US" sz="32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</a:t>
            </a:r>
            <a:r>
              <a:rPr lang="en-US" sz="3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oftware </a:t>
            </a:r>
            <a:r>
              <a:rPr lang="en-US" sz="32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</a:t>
            </a:r>
            <a:r>
              <a:rPr lang="en-US" sz="3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hat is a</a:t>
            </a:r>
            <a:r>
              <a:rPr lang="en-US" sz="32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vailable to all p</a:t>
            </a:r>
            <a:r>
              <a:rPr lang="en-US" sz="3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ublic safety officers and </a:t>
            </a:r>
            <a:r>
              <a:rPr lang="en-US" sz="32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</a:t>
            </a:r>
            <a:r>
              <a:rPr lang="en-US" sz="3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heir agencies. </a:t>
            </a:r>
            <a:r>
              <a:rPr lang="en-US" sz="32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Agencies</a:t>
            </a:r>
            <a:r>
              <a:rPr lang="en-US" sz="3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can </a:t>
            </a:r>
            <a:r>
              <a:rPr lang="en-US" sz="32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</a:t>
            </a:r>
            <a:r>
              <a:rPr lang="en-US" sz="3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ubmit employment, training, and apply for </a:t>
            </a:r>
            <a:r>
              <a:rPr lang="en-US" sz="32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ce</a:t>
            </a:r>
            <a:r>
              <a:rPr lang="en-US" sz="3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rtificates. </a:t>
            </a:r>
          </a:p>
          <a:p>
            <a:pPr marL="0" marR="0"/>
            <a:endParaRPr lang="en-US" sz="32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/>
            <a:r>
              <a:rPr lang="en-US" sz="32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POST staff were recently awarded the Governor’s Award for implementing this software with limited resources</a:t>
            </a:r>
            <a:endParaRPr lang="en-US" sz="32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indent="0">
              <a:buNone/>
            </a:pPr>
            <a:endParaRPr lang="en-US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4023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5" name="Content Placeholder 4">
            <a:extLst>
              <a:ext uri="{FF2B5EF4-FFF2-40B4-BE49-F238E27FC236}">
                <a16:creationId xmlns:a16="http://schemas.microsoft.com/office/drawing/2014/main" id="{C27C1C51-2CCF-4870-502C-9E2105508B7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77309490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34461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E1EFE89-306B-32A4-C9DE-4C633701C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00" y="348865"/>
            <a:ext cx="11101985" cy="1821166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Public Safety Officer Standards and Training Council 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2-15-2029 &amp; 44-4-402, MCA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74B3766C-0C0F-E33B-8FAD-DAE79CA8C3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3391004"/>
              </p:ext>
            </p:extLst>
          </p:nvPr>
        </p:nvGraphicFramePr>
        <p:xfrm>
          <a:off x="644056" y="2292351"/>
          <a:ext cx="10927829" cy="3403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4837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97CE8AC-5681-D0C2-C356-A92E36963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8"/>
            <a:ext cx="10515600" cy="2665666"/>
          </a:xfrm>
        </p:spPr>
        <p:txBody>
          <a:bodyPr>
            <a:noAutofit/>
          </a:bodyPr>
          <a:lstStyle/>
          <a:p>
            <a:r>
              <a:rPr lang="en-US" sz="3000" b="1" i="0" dirty="0">
                <a:solidFill>
                  <a:srgbClr val="333333"/>
                </a:solidFill>
                <a:effectLst/>
                <a:latin typeface="Helvetica Neue"/>
              </a:rPr>
              <a:t>44-4-408. Investigations report.</a:t>
            </a:r>
            <a:r>
              <a:rPr lang="en-US" sz="3000" b="0" i="0" dirty="0">
                <a:solidFill>
                  <a:srgbClr val="333333"/>
                </a:solidFill>
                <a:effectLst/>
                <a:latin typeface="Helvetica Neue"/>
              </a:rPr>
              <a:t> Starting October 1, 2023, and each quarter after, the council shall provide a written report on pending investigations to the law and justice interim committee in accordance with </a:t>
            </a:r>
            <a:r>
              <a:rPr lang="en-US" sz="3000" b="1" i="0" u="none" strike="noStrike" dirty="0">
                <a:solidFill>
                  <a:srgbClr val="070707"/>
                </a:solidFill>
                <a:effectLst/>
                <a:latin typeface="Helvetica Neue"/>
                <a:hlinkClick r:id="rId2"/>
              </a:rPr>
              <a:t>5-11-210</a:t>
            </a:r>
            <a:r>
              <a:rPr lang="en-US" sz="3000" b="0" i="0" dirty="0">
                <a:solidFill>
                  <a:srgbClr val="333333"/>
                </a:solidFill>
                <a:effectLst/>
                <a:latin typeface="Helvetica Neue"/>
              </a:rPr>
              <a:t>. The report must protect the privacy rights of the individuals involved and must provide for each investigation:</a:t>
            </a:r>
            <a:endParaRPr lang="en-US" sz="30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0A6BA4-2C65-075F-CD18-865FD1393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11296"/>
            <a:ext cx="10515600" cy="2665666"/>
          </a:xfrm>
        </p:spPr>
        <p:txBody>
          <a:bodyPr/>
          <a:lstStyle/>
          <a:p>
            <a:pPr algn="just">
              <a:spcAft>
                <a:spcPts val="750"/>
              </a:spcAft>
            </a:pPr>
            <a:r>
              <a:rPr lang="en-US" sz="3000" b="0" i="0" dirty="0">
                <a:solidFill>
                  <a:srgbClr val="333333"/>
                </a:solidFill>
                <a:effectLst/>
                <a:latin typeface="Helvetica Neue"/>
              </a:rPr>
              <a:t>(1) when it was opened;</a:t>
            </a:r>
          </a:p>
          <a:p>
            <a:pPr algn="just">
              <a:spcAft>
                <a:spcPts val="750"/>
              </a:spcAft>
            </a:pPr>
            <a:r>
              <a:rPr lang="en-US" sz="3000" b="0" i="0" dirty="0">
                <a:solidFill>
                  <a:srgbClr val="333333"/>
                </a:solidFill>
                <a:effectLst/>
                <a:latin typeface="Helvetica Neue"/>
              </a:rPr>
              <a:t>(2) the process that remains to be completed; and</a:t>
            </a:r>
          </a:p>
          <a:p>
            <a:pPr algn="just">
              <a:spcAft>
                <a:spcPts val="750"/>
              </a:spcAft>
            </a:pPr>
            <a:r>
              <a:rPr lang="en-US" sz="3000" b="0" i="0" dirty="0">
                <a:solidFill>
                  <a:srgbClr val="333333"/>
                </a:solidFill>
                <a:effectLst/>
                <a:latin typeface="Helvetica Neue"/>
              </a:rPr>
              <a:t>(3) the likely timing for resolution of the investigation.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799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81D377EB-C9D2-4ED0-86A6-740A297E3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5B3979-E894-58C3-481F-71FDA9DBE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685800"/>
            <a:ext cx="10506456" cy="1157005"/>
          </a:xfrm>
        </p:spPr>
        <p:txBody>
          <a:bodyPr anchor="b">
            <a:normAutofit/>
          </a:bodyPr>
          <a:lstStyle/>
          <a:p>
            <a:r>
              <a:rPr lang="en-US" sz="4800"/>
              <a:t>Measured Outcomes 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66346BE-FDB4-4772-A696-0719490AB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140" y="34093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B92FFCE-0C90-454E-AA25-D4EE9A6C3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958056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5444623-BD36-2F9C-E611-FF95A0956D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1688643"/>
              </p:ext>
            </p:extLst>
          </p:nvPr>
        </p:nvGraphicFramePr>
        <p:xfrm>
          <a:off x="838200" y="2295252"/>
          <a:ext cx="10506456" cy="3876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571503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DB221-2AF7-7D5D-353D-DE7F6B221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Reputation of Montana  </a:t>
            </a:r>
          </a:p>
        </p:txBody>
      </p:sp>
      <p:pic>
        <p:nvPicPr>
          <p:cNvPr id="1028" name="Picture 4" descr="Montana | Flags of the U.S. states">
            <a:extLst>
              <a:ext uri="{FF2B5EF4-FFF2-40B4-BE49-F238E27FC236}">
                <a16:creationId xmlns:a16="http://schemas.microsoft.com/office/drawing/2014/main" id="{1230BFD7-0BE2-4127-46F4-A226C34B2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0" b="6"/>
          <a:stretch/>
        </p:blipFill>
        <p:spPr bwMode="auto">
          <a:xfrm>
            <a:off x="4038600" y="1014751"/>
            <a:ext cx="7188199" cy="4825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88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90EBF8-8583-2BD9-86C6-E9C54A039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en-US" sz="4800"/>
              <a:t>POST Request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3D2AF0C-3DAE-A829-69BF-45601FB517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8752201"/>
              </p:ext>
            </p:extLst>
          </p:nvPr>
        </p:nvGraphicFramePr>
        <p:xfrm>
          <a:off x="1018234" y="2744980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95162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C558F4-A8F2-4367-2155-590C7236F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855" y="1175656"/>
            <a:ext cx="5489954" cy="120580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8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Thank You! 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Help">
            <a:extLst>
              <a:ext uri="{FF2B5EF4-FFF2-40B4-BE49-F238E27FC236}">
                <a16:creationId xmlns:a16="http://schemas.microsoft.com/office/drawing/2014/main" id="{CD95755A-DA8B-99CC-AB65-F694F16291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57597" y="666728"/>
            <a:ext cx="5465791" cy="546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217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2719E8-557A-541E-1158-BC8480DE6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894313"/>
          </a:xfrm>
        </p:spPr>
        <p:txBody>
          <a:bodyPr anchor="ctr">
            <a:normAutofit fontScale="90000"/>
          </a:bodyPr>
          <a:lstStyle/>
          <a:p>
            <a:r>
              <a:rPr lang="en-US" sz="5000" dirty="0"/>
              <a:t>Staff Provide Support for the Council to Fulfill it’s 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31E57-A003-E47D-3192-3863B4A6B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2571751"/>
            <a:ext cx="8792210" cy="3590924"/>
          </a:xfrm>
        </p:spPr>
        <p:txBody>
          <a:bodyPr anchor="t">
            <a:normAutofit/>
          </a:bodyPr>
          <a:lstStyle/>
          <a:p>
            <a:r>
              <a:rPr lang="en-US" sz="4000" dirty="0"/>
              <a:t>Executive Director</a:t>
            </a:r>
          </a:p>
          <a:p>
            <a:r>
              <a:rPr lang="en-US" sz="4000" dirty="0"/>
              <a:t>Executive Assistant</a:t>
            </a:r>
          </a:p>
          <a:p>
            <a:r>
              <a:rPr lang="en-US" sz="4000" dirty="0"/>
              <a:t>Paralegal/Investigator</a:t>
            </a:r>
          </a:p>
          <a:p>
            <a:r>
              <a:rPr lang="en-US" sz="4000" dirty="0"/>
              <a:t>Administrative Assistant (Modified)</a:t>
            </a:r>
          </a:p>
          <a:p>
            <a:r>
              <a:rPr lang="en-US" sz="4000" dirty="0"/>
              <a:t>Investigator (.5 Modified)</a:t>
            </a:r>
          </a:p>
        </p:txBody>
      </p:sp>
    </p:spTree>
    <p:extLst>
      <p:ext uri="{BB962C8B-B14F-4D97-AF65-F5344CB8AC3E}">
        <p14:creationId xmlns:p14="http://schemas.microsoft.com/office/powerpoint/2010/main" val="119583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DB2E648-E199-D1F5-D095-1FB9D5F58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65977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200" dirty="0"/>
              <a:t>What Does POST Do?44-4-403, MCA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93D8EDE7-4FC1-B452-6538-9E95FCE2EC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1680850"/>
              </p:ext>
            </p:extLst>
          </p:nvPr>
        </p:nvGraphicFramePr>
        <p:xfrm>
          <a:off x="838200" y="1216959"/>
          <a:ext cx="10515600" cy="49643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5234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0332D-DE91-ED14-CB12-F637EBD6BB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5400" dirty="0"/>
              <a:t>#1 Establish Basic and Advanced Qualification and Training Standards for Employment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585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7FF44F-7EEF-111A-EDA0-4F35E5FEF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Autofit/>
          </a:bodyPr>
          <a:lstStyle/>
          <a:p>
            <a:br>
              <a:rPr lang="en-US" dirty="0"/>
            </a:br>
            <a:r>
              <a:rPr lang="en-US" dirty="0"/>
              <a:t>There are 7 Disciplines Under POST                44-4-401, MCA  </a:t>
            </a:r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929D9735-12A1-6C42-C1BB-9385D70880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0577068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1171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A824C9-B764-71A4-4ACA-9C4850C04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Roughly 5,500 Public Safety Officers in Montana and 176 Public Safety Agencies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0D49B9B-C97D-C955-A204-A94019C97C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6258896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89776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3748A-D6E7-6110-D8CE-79D6014769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5400" dirty="0"/>
              <a:t>#2 Approve Training and Provide for the Certification of Public Safety Officers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822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5314994-6337-4875-8CF5-652CAFE83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1999" cy="4267200"/>
            <a:chOff x="7467600" y="0"/>
            <a:chExt cx="47244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3A2D4D6-D501-439A-9FC6-397879C46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CD20BAA-1998-4EBB-AD61-13A92072E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449A6C7-D15F-4AA5-BFA5-71A404B47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267200"/>
          </a:xfrm>
          <a:custGeom>
            <a:avLst/>
            <a:gdLst>
              <a:gd name="connsiteX0" fmla="*/ 2537169 w 12192000"/>
              <a:gd name="connsiteY0" fmla="*/ 4125568 h 4267200"/>
              <a:gd name="connsiteX1" fmla="*/ 3246267 w 12192000"/>
              <a:gd name="connsiteY1" fmla="*/ 4262961 h 4267200"/>
              <a:gd name="connsiteX2" fmla="*/ 3253970 w 12192000"/>
              <a:gd name="connsiteY2" fmla="*/ 4267200 h 4267200"/>
              <a:gd name="connsiteX3" fmla="*/ 3071791 w 12192000"/>
              <a:gd name="connsiteY3" fmla="*/ 4267200 h 4267200"/>
              <a:gd name="connsiteX4" fmla="*/ 2975095 w 12192000"/>
              <a:gd name="connsiteY4" fmla="*/ 4243356 h 4267200"/>
              <a:gd name="connsiteX5" fmla="*/ 2626982 w 12192000"/>
              <a:gd name="connsiteY5" fmla="*/ 4206450 h 4267200"/>
              <a:gd name="connsiteX6" fmla="*/ 2490617 w 12192000"/>
              <a:gd name="connsiteY6" fmla="*/ 4206951 h 4267200"/>
              <a:gd name="connsiteX7" fmla="*/ 2819869 w 12192000"/>
              <a:gd name="connsiteY7" fmla="*/ 4252936 h 4267200"/>
              <a:gd name="connsiteX8" fmla="*/ 2900997 w 12192000"/>
              <a:gd name="connsiteY8" fmla="*/ 4267200 h 4267200"/>
              <a:gd name="connsiteX9" fmla="*/ 2705858 w 12192000"/>
              <a:gd name="connsiteY9" fmla="*/ 4267200 h 4267200"/>
              <a:gd name="connsiteX10" fmla="*/ 2561467 w 12192000"/>
              <a:gd name="connsiteY10" fmla="*/ 4246270 h 4267200"/>
              <a:gd name="connsiteX11" fmla="*/ 2305292 w 12192000"/>
              <a:gd name="connsiteY11" fmla="*/ 4219492 h 4267200"/>
              <a:gd name="connsiteX12" fmla="*/ 2409349 w 12192000"/>
              <a:gd name="connsiteY12" fmla="*/ 4267200 h 4267200"/>
              <a:gd name="connsiteX13" fmla="*/ 2266705 w 12192000"/>
              <a:gd name="connsiteY13" fmla="*/ 4267200 h 4267200"/>
              <a:gd name="connsiteX14" fmla="*/ 2183576 w 12192000"/>
              <a:gd name="connsiteY14" fmla="*/ 4227150 h 4267200"/>
              <a:gd name="connsiteX15" fmla="*/ 2151029 w 12192000"/>
              <a:gd name="connsiteY15" fmla="*/ 4146947 h 4267200"/>
              <a:gd name="connsiteX16" fmla="*/ 2537169 w 12192000"/>
              <a:gd name="connsiteY16" fmla="*/ 4125568 h 4267200"/>
              <a:gd name="connsiteX17" fmla="*/ 9258094 w 12192000"/>
              <a:gd name="connsiteY17" fmla="*/ 3958602 h 4267200"/>
              <a:gd name="connsiteX18" fmla="*/ 8526712 w 12192000"/>
              <a:gd name="connsiteY18" fmla="*/ 4119804 h 4267200"/>
              <a:gd name="connsiteX19" fmla="*/ 9258094 w 12192000"/>
              <a:gd name="connsiteY19" fmla="*/ 3958602 h 4267200"/>
              <a:gd name="connsiteX20" fmla="*/ 9168987 w 12192000"/>
              <a:gd name="connsiteY20" fmla="*/ 3919232 h 4267200"/>
              <a:gd name="connsiteX21" fmla="*/ 8603910 w 12192000"/>
              <a:gd name="connsiteY21" fmla="*/ 4068895 h 4267200"/>
              <a:gd name="connsiteX22" fmla="*/ 9252382 w 12192000"/>
              <a:gd name="connsiteY22" fmla="*/ 3927759 h 4267200"/>
              <a:gd name="connsiteX23" fmla="*/ 9168987 w 12192000"/>
              <a:gd name="connsiteY23" fmla="*/ 3919232 h 4267200"/>
              <a:gd name="connsiteX24" fmla="*/ 1635889 w 12192000"/>
              <a:gd name="connsiteY24" fmla="*/ 3709494 h 4267200"/>
              <a:gd name="connsiteX25" fmla="*/ 1634800 w 12192000"/>
              <a:gd name="connsiteY25" fmla="*/ 3731111 h 4267200"/>
              <a:gd name="connsiteX26" fmla="*/ 1635889 w 12192000"/>
              <a:gd name="connsiteY26" fmla="*/ 3709494 h 4267200"/>
              <a:gd name="connsiteX27" fmla="*/ 3174829 w 12192000"/>
              <a:gd name="connsiteY27" fmla="*/ 3620110 h 4267200"/>
              <a:gd name="connsiteX28" fmla="*/ 3189263 w 12192000"/>
              <a:gd name="connsiteY28" fmla="*/ 3625726 h 4267200"/>
              <a:gd name="connsiteX29" fmla="*/ 3560912 w 12192000"/>
              <a:gd name="connsiteY29" fmla="*/ 4079863 h 4267200"/>
              <a:gd name="connsiteX30" fmla="*/ 3611854 w 12192000"/>
              <a:gd name="connsiteY30" fmla="*/ 4188366 h 4267200"/>
              <a:gd name="connsiteX31" fmla="*/ 3631583 w 12192000"/>
              <a:gd name="connsiteY31" fmla="*/ 4267200 h 4267200"/>
              <a:gd name="connsiteX32" fmla="*/ 3575699 w 12192000"/>
              <a:gd name="connsiteY32" fmla="*/ 4267200 h 4267200"/>
              <a:gd name="connsiteX33" fmla="*/ 3575567 w 12192000"/>
              <a:gd name="connsiteY33" fmla="*/ 4263588 h 4267200"/>
              <a:gd name="connsiteX34" fmla="*/ 3467355 w 12192000"/>
              <a:gd name="connsiteY34" fmla="*/ 3988130 h 4267200"/>
              <a:gd name="connsiteX35" fmla="*/ 3310753 w 12192000"/>
              <a:gd name="connsiteY35" fmla="*/ 3787140 h 4267200"/>
              <a:gd name="connsiteX36" fmla="*/ 3291335 w 12192000"/>
              <a:gd name="connsiteY36" fmla="*/ 3767420 h 4267200"/>
              <a:gd name="connsiteX37" fmla="*/ 3390805 w 12192000"/>
              <a:gd name="connsiteY37" fmla="*/ 3937163 h 4267200"/>
              <a:gd name="connsiteX38" fmla="*/ 3545740 w 12192000"/>
              <a:gd name="connsiteY38" fmla="*/ 4251102 h 4267200"/>
              <a:gd name="connsiteX39" fmla="*/ 3550709 w 12192000"/>
              <a:gd name="connsiteY39" fmla="*/ 4267200 h 4267200"/>
              <a:gd name="connsiteX40" fmla="*/ 3513586 w 12192000"/>
              <a:gd name="connsiteY40" fmla="*/ 4267200 h 4267200"/>
              <a:gd name="connsiteX41" fmla="*/ 3470728 w 12192000"/>
              <a:gd name="connsiteY41" fmla="*/ 4152456 h 4267200"/>
              <a:gd name="connsiteX42" fmla="*/ 3364433 w 12192000"/>
              <a:gd name="connsiteY42" fmla="*/ 3953121 h 4267200"/>
              <a:gd name="connsiteX43" fmla="*/ 3316479 w 12192000"/>
              <a:gd name="connsiteY43" fmla="*/ 3872136 h 4267200"/>
              <a:gd name="connsiteX44" fmla="*/ 3504482 w 12192000"/>
              <a:gd name="connsiteY44" fmla="*/ 4267200 h 4267200"/>
              <a:gd name="connsiteX45" fmla="*/ 3467547 w 12192000"/>
              <a:gd name="connsiteY45" fmla="*/ 4267200 h 4267200"/>
              <a:gd name="connsiteX46" fmla="*/ 3177952 w 12192000"/>
              <a:gd name="connsiteY46" fmla="*/ 3657386 h 4267200"/>
              <a:gd name="connsiteX47" fmla="*/ 3174829 w 12192000"/>
              <a:gd name="connsiteY47" fmla="*/ 3620110 h 4267200"/>
              <a:gd name="connsiteX48" fmla="*/ 11279315 w 12192000"/>
              <a:gd name="connsiteY48" fmla="*/ 3618448 h 4267200"/>
              <a:gd name="connsiteX49" fmla="*/ 11317765 w 12192000"/>
              <a:gd name="connsiteY49" fmla="*/ 3638405 h 4267200"/>
              <a:gd name="connsiteX50" fmla="*/ 11304886 w 12192000"/>
              <a:gd name="connsiteY50" fmla="*/ 4200582 h 4267200"/>
              <a:gd name="connsiteX51" fmla="*/ 11298904 w 12192000"/>
              <a:gd name="connsiteY51" fmla="*/ 4267200 h 4267200"/>
              <a:gd name="connsiteX52" fmla="*/ 11213088 w 12192000"/>
              <a:gd name="connsiteY52" fmla="*/ 4267200 h 4267200"/>
              <a:gd name="connsiteX53" fmla="*/ 11219157 w 12192000"/>
              <a:gd name="connsiteY53" fmla="*/ 4210725 h 4267200"/>
              <a:gd name="connsiteX54" fmla="*/ 11225213 w 12192000"/>
              <a:gd name="connsiteY54" fmla="*/ 3936722 h 4267200"/>
              <a:gd name="connsiteX55" fmla="*/ 11182914 w 12192000"/>
              <a:gd name="connsiteY55" fmla="*/ 4196771 h 4267200"/>
              <a:gd name="connsiteX56" fmla="*/ 11172266 w 12192000"/>
              <a:gd name="connsiteY56" fmla="*/ 4267200 h 4267200"/>
              <a:gd name="connsiteX57" fmla="*/ 11140975 w 12192000"/>
              <a:gd name="connsiteY57" fmla="*/ 4267200 h 4267200"/>
              <a:gd name="connsiteX58" fmla="*/ 11152239 w 12192000"/>
              <a:gd name="connsiteY58" fmla="*/ 4192628 h 4267200"/>
              <a:gd name="connsiteX59" fmla="*/ 11201005 w 12192000"/>
              <a:gd name="connsiteY59" fmla="*/ 3900089 h 4267200"/>
              <a:gd name="connsiteX60" fmla="*/ 11105754 w 12192000"/>
              <a:gd name="connsiteY60" fmla="*/ 4139192 h 4267200"/>
              <a:gd name="connsiteX61" fmla="*/ 11065821 w 12192000"/>
              <a:gd name="connsiteY61" fmla="*/ 4267200 h 4267200"/>
              <a:gd name="connsiteX62" fmla="*/ 10978133 w 12192000"/>
              <a:gd name="connsiteY62" fmla="*/ 4267200 h 4267200"/>
              <a:gd name="connsiteX63" fmla="*/ 11088889 w 12192000"/>
              <a:gd name="connsiteY63" fmla="*/ 3963916 h 4267200"/>
              <a:gd name="connsiteX64" fmla="*/ 11231212 w 12192000"/>
              <a:gd name="connsiteY64" fmla="*/ 3645474 h 4267200"/>
              <a:gd name="connsiteX65" fmla="*/ 11279315 w 12192000"/>
              <a:gd name="connsiteY65" fmla="*/ 3618448 h 4267200"/>
              <a:gd name="connsiteX66" fmla="*/ 10296877 w 12192000"/>
              <a:gd name="connsiteY66" fmla="*/ 3526602 h 4267200"/>
              <a:gd name="connsiteX67" fmla="*/ 10314210 w 12192000"/>
              <a:gd name="connsiteY67" fmla="*/ 3538353 h 4267200"/>
              <a:gd name="connsiteX68" fmla="*/ 10450858 w 12192000"/>
              <a:gd name="connsiteY68" fmla="*/ 3902477 h 4267200"/>
              <a:gd name="connsiteX69" fmla="*/ 10572255 w 12192000"/>
              <a:gd name="connsiteY69" fmla="*/ 4267200 h 4267200"/>
              <a:gd name="connsiteX70" fmla="*/ 10477642 w 12192000"/>
              <a:gd name="connsiteY70" fmla="*/ 4267200 h 4267200"/>
              <a:gd name="connsiteX71" fmla="*/ 10436479 w 12192000"/>
              <a:gd name="connsiteY71" fmla="*/ 4144570 h 4267200"/>
              <a:gd name="connsiteX72" fmla="*/ 10277529 w 12192000"/>
              <a:gd name="connsiteY72" fmla="*/ 3701307 h 4267200"/>
              <a:gd name="connsiteX73" fmla="*/ 10276797 w 12192000"/>
              <a:gd name="connsiteY73" fmla="*/ 3708672 h 4267200"/>
              <a:gd name="connsiteX74" fmla="*/ 10385906 w 12192000"/>
              <a:gd name="connsiteY74" fmla="*/ 4147031 h 4267200"/>
              <a:gd name="connsiteX75" fmla="*/ 10431445 w 12192000"/>
              <a:gd name="connsiteY75" fmla="*/ 4267200 h 4267200"/>
              <a:gd name="connsiteX76" fmla="*/ 10398237 w 12192000"/>
              <a:gd name="connsiteY76" fmla="*/ 4267200 h 4267200"/>
              <a:gd name="connsiteX77" fmla="*/ 10356661 w 12192000"/>
              <a:gd name="connsiteY77" fmla="*/ 4157302 h 4267200"/>
              <a:gd name="connsiteX78" fmla="*/ 10268559 w 12192000"/>
              <a:gd name="connsiteY78" fmla="*/ 3871054 h 4267200"/>
              <a:gd name="connsiteX79" fmla="*/ 10340065 w 12192000"/>
              <a:gd name="connsiteY79" fmla="*/ 4201637 h 4267200"/>
              <a:gd name="connsiteX80" fmla="*/ 10368861 w 12192000"/>
              <a:gd name="connsiteY80" fmla="*/ 4267200 h 4267200"/>
              <a:gd name="connsiteX81" fmla="*/ 10267862 w 12192000"/>
              <a:gd name="connsiteY81" fmla="*/ 4267200 h 4267200"/>
              <a:gd name="connsiteX82" fmla="*/ 10236210 w 12192000"/>
              <a:gd name="connsiteY82" fmla="*/ 4185635 h 4267200"/>
              <a:gd name="connsiteX83" fmla="*/ 10225980 w 12192000"/>
              <a:gd name="connsiteY83" fmla="*/ 3561061 h 4267200"/>
              <a:gd name="connsiteX84" fmla="*/ 10296877 w 12192000"/>
              <a:gd name="connsiteY84" fmla="*/ 3526602 h 4267200"/>
              <a:gd name="connsiteX85" fmla="*/ 3429186 w 12192000"/>
              <a:gd name="connsiteY85" fmla="*/ 3458784 h 4267200"/>
              <a:gd name="connsiteX86" fmla="*/ 3446761 w 12192000"/>
              <a:gd name="connsiteY86" fmla="*/ 3461278 h 4267200"/>
              <a:gd name="connsiteX87" fmla="*/ 4419733 w 12192000"/>
              <a:gd name="connsiteY87" fmla="*/ 3963555 h 4267200"/>
              <a:gd name="connsiteX88" fmla="*/ 4659448 w 12192000"/>
              <a:gd name="connsiteY88" fmla="*/ 4172746 h 4267200"/>
              <a:gd name="connsiteX89" fmla="*/ 4719140 w 12192000"/>
              <a:gd name="connsiteY89" fmla="*/ 4267200 h 4267200"/>
              <a:gd name="connsiteX90" fmla="*/ 4641222 w 12192000"/>
              <a:gd name="connsiteY90" fmla="*/ 4267200 h 4267200"/>
              <a:gd name="connsiteX91" fmla="*/ 4599968 w 12192000"/>
              <a:gd name="connsiteY91" fmla="*/ 4207074 h 4267200"/>
              <a:gd name="connsiteX92" fmla="*/ 4136093 w 12192000"/>
              <a:gd name="connsiteY92" fmla="*/ 3858466 h 4267200"/>
              <a:gd name="connsiteX93" fmla="*/ 3670252 w 12192000"/>
              <a:gd name="connsiteY93" fmla="*/ 3622798 h 4267200"/>
              <a:gd name="connsiteX94" fmla="*/ 3817258 w 12192000"/>
              <a:gd name="connsiteY94" fmla="*/ 3723577 h 4267200"/>
              <a:gd name="connsiteX95" fmla="*/ 4000461 w 12192000"/>
              <a:gd name="connsiteY95" fmla="*/ 3855966 h 4267200"/>
              <a:gd name="connsiteX96" fmla="*/ 4088180 w 12192000"/>
              <a:gd name="connsiteY96" fmla="*/ 3929774 h 4267200"/>
              <a:gd name="connsiteX97" fmla="*/ 4184555 w 12192000"/>
              <a:gd name="connsiteY97" fmla="*/ 4010683 h 4267200"/>
              <a:gd name="connsiteX98" fmla="*/ 4399563 w 12192000"/>
              <a:gd name="connsiteY98" fmla="*/ 4158106 h 4267200"/>
              <a:gd name="connsiteX99" fmla="*/ 4546299 w 12192000"/>
              <a:gd name="connsiteY99" fmla="*/ 4254934 h 4267200"/>
              <a:gd name="connsiteX100" fmla="*/ 4561743 w 12192000"/>
              <a:gd name="connsiteY100" fmla="*/ 4267200 h 4267200"/>
              <a:gd name="connsiteX101" fmla="*/ 4509274 w 12192000"/>
              <a:gd name="connsiteY101" fmla="*/ 4267200 h 4267200"/>
              <a:gd name="connsiteX102" fmla="*/ 4383389 w 12192000"/>
              <a:gd name="connsiteY102" fmla="*/ 4184369 h 4267200"/>
              <a:gd name="connsiteX103" fmla="*/ 4165508 w 12192000"/>
              <a:gd name="connsiteY103" fmla="*/ 4035196 h 4267200"/>
              <a:gd name="connsiteX104" fmla="*/ 4068162 w 12192000"/>
              <a:gd name="connsiteY104" fmla="*/ 3953394 h 4267200"/>
              <a:gd name="connsiteX105" fmla="*/ 3981416 w 12192000"/>
              <a:gd name="connsiteY105" fmla="*/ 3880482 h 4267200"/>
              <a:gd name="connsiteX106" fmla="*/ 3800147 w 12192000"/>
              <a:gd name="connsiteY106" fmla="*/ 3749872 h 4267200"/>
              <a:gd name="connsiteX107" fmla="*/ 3655073 w 12192000"/>
              <a:gd name="connsiteY107" fmla="*/ 3650884 h 4267200"/>
              <a:gd name="connsiteX108" fmla="*/ 3989938 w 12192000"/>
              <a:gd name="connsiteY108" fmla="*/ 3991685 h 4267200"/>
              <a:gd name="connsiteX109" fmla="*/ 4393907 w 12192000"/>
              <a:gd name="connsiteY109" fmla="*/ 4261258 h 4267200"/>
              <a:gd name="connsiteX110" fmla="*/ 4408201 w 12192000"/>
              <a:gd name="connsiteY110" fmla="*/ 4267200 h 4267200"/>
              <a:gd name="connsiteX111" fmla="*/ 4250346 w 12192000"/>
              <a:gd name="connsiteY111" fmla="*/ 4267200 h 4267200"/>
              <a:gd name="connsiteX112" fmla="*/ 4245269 w 12192000"/>
              <a:gd name="connsiteY112" fmla="*/ 4265040 h 4267200"/>
              <a:gd name="connsiteX113" fmla="*/ 4036318 w 12192000"/>
              <a:gd name="connsiteY113" fmla="*/ 4147013 h 4267200"/>
              <a:gd name="connsiteX114" fmla="*/ 3432098 w 12192000"/>
              <a:gd name="connsiteY114" fmla="*/ 3537312 h 4267200"/>
              <a:gd name="connsiteX115" fmla="*/ 3429186 w 12192000"/>
              <a:gd name="connsiteY115" fmla="*/ 3458784 h 4267200"/>
              <a:gd name="connsiteX116" fmla="*/ 9334796 w 12192000"/>
              <a:gd name="connsiteY116" fmla="*/ 3456584 h 4267200"/>
              <a:gd name="connsiteX117" fmla="*/ 9651570 w 12192000"/>
              <a:gd name="connsiteY117" fmla="*/ 3826505 h 4267200"/>
              <a:gd name="connsiteX118" fmla="*/ 9334796 w 12192000"/>
              <a:gd name="connsiteY118" fmla="*/ 3456584 h 4267200"/>
              <a:gd name="connsiteX119" fmla="*/ 4440129 w 12192000"/>
              <a:gd name="connsiteY119" fmla="*/ 3448571 h 4267200"/>
              <a:gd name="connsiteX120" fmla="*/ 4856525 w 12192000"/>
              <a:gd name="connsiteY120" fmla="*/ 3915351 h 4267200"/>
              <a:gd name="connsiteX121" fmla="*/ 5059055 w 12192000"/>
              <a:gd name="connsiteY121" fmla="*/ 4108918 h 4267200"/>
              <a:gd name="connsiteX122" fmla="*/ 5290070 w 12192000"/>
              <a:gd name="connsiteY122" fmla="*/ 4263619 h 4267200"/>
              <a:gd name="connsiteX123" fmla="*/ 4834991 w 12192000"/>
              <a:gd name="connsiteY123" fmla="*/ 3830985 h 4267200"/>
              <a:gd name="connsiteX124" fmla="*/ 4440129 w 12192000"/>
              <a:gd name="connsiteY124" fmla="*/ 3448571 h 4267200"/>
              <a:gd name="connsiteX125" fmla="*/ 5425834 w 12192000"/>
              <a:gd name="connsiteY125" fmla="*/ 3162785 h 4267200"/>
              <a:gd name="connsiteX126" fmla="*/ 5401644 w 12192000"/>
              <a:gd name="connsiteY126" fmla="*/ 3617847 h 4267200"/>
              <a:gd name="connsiteX127" fmla="*/ 5467256 w 12192000"/>
              <a:gd name="connsiteY127" fmla="*/ 4175494 h 4267200"/>
              <a:gd name="connsiteX128" fmla="*/ 5448069 w 12192000"/>
              <a:gd name="connsiteY128" fmla="*/ 3567554 h 4267200"/>
              <a:gd name="connsiteX129" fmla="*/ 1318687 w 12192000"/>
              <a:gd name="connsiteY129" fmla="*/ 3113840 h 4267200"/>
              <a:gd name="connsiteX130" fmla="*/ 1066793 w 12192000"/>
              <a:gd name="connsiteY130" fmla="*/ 3212171 h 4267200"/>
              <a:gd name="connsiteX131" fmla="*/ 993319 w 12192000"/>
              <a:gd name="connsiteY131" fmla="*/ 3247648 h 4267200"/>
              <a:gd name="connsiteX132" fmla="*/ 853081 w 12192000"/>
              <a:gd name="connsiteY132" fmla="*/ 3312410 h 4267200"/>
              <a:gd name="connsiteX133" fmla="*/ 805957 w 12192000"/>
              <a:gd name="connsiteY133" fmla="*/ 3330443 h 4267200"/>
              <a:gd name="connsiteX134" fmla="*/ 1318687 w 12192000"/>
              <a:gd name="connsiteY134" fmla="*/ 3113840 h 4267200"/>
              <a:gd name="connsiteX135" fmla="*/ 5453702 w 12192000"/>
              <a:gd name="connsiteY135" fmla="*/ 3090882 h 4267200"/>
              <a:gd name="connsiteX136" fmla="*/ 5480135 w 12192000"/>
              <a:gd name="connsiteY136" fmla="*/ 3565802 h 4267200"/>
              <a:gd name="connsiteX137" fmla="*/ 5499023 w 12192000"/>
              <a:gd name="connsiteY137" fmla="*/ 4166310 h 4267200"/>
              <a:gd name="connsiteX138" fmla="*/ 5547022 w 12192000"/>
              <a:gd name="connsiteY138" fmla="*/ 3607838 h 4267200"/>
              <a:gd name="connsiteX139" fmla="*/ 5515964 w 12192000"/>
              <a:gd name="connsiteY139" fmla="*/ 3378541 h 4267200"/>
              <a:gd name="connsiteX140" fmla="*/ 5453702 w 12192000"/>
              <a:gd name="connsiteY140" fmla="*/ 3090882 h 4267200"/>
              <a:gd name="connsiteX141" fmla="*/ 9790480 w 12192000"/>
              <a:gd name="connsiteY141" fmla="*/ 3078533 h 4267200"/>
              <a:gd name="connsiteX142" fmla="*/ 9763295 w 12192000"/>
              <a:gd name="connsiteY142" fmla="*/ 3245370 h 4267200"/>
              <a:gd name="connsiteX143" fmla="*/ 9736458 w 12192000"/>
              <a:gd name="connsiteY143" fmla="*/ 3758413 h 4267200"/>
              <a:gd name="connsiteX144" fmla="*/ 9763499 w 12192000"/>
              <a:gd name="connsiteY144" fmla="*/ 3528057 h 4267200"/>
              <a:gd name="connsiteX145" fmla="*/ 9793906 w 12192000"/>
              <a:gd name="connsiteY145" fmla="*/ 3231157 h 4267200"/>
              <a:gd name="connsiteX146" fmla="*/ 9791874 w 12192000"/>
              <a:gd name="connsiteY146" fmla="*/ 3142788 h 4267200"/>
              <a:gd name="connsiteX147" fmla="*/ 9790480 w 12192000"/>
              <a:gd name="connsiteY147" fmla="*/ 3078533 h 4267200"/>
              <a:gd name="connsiteX148" fmla="*/ 1238695 w 12192000"/>
              <a:gd name="connsiteY148" fmla="*/ 3076820 h 4267200"/>
              <a:gd name="connsiteX149" fmla="*/ 716371 w 12192000"/>
              <a:gd name="connsiteY149" fmla="*/ 3293249 h 4267200"/>
              <a:gd name="connsiteX150" fmla="*/ 579522 w 12192000"/>
              <a:gd name="connsiteY150" fmla="*/ 3371759 h 4267200"/>
              <a:gd name="connsiteX151" fmla="*/ 600288 w 12192000"/>
              <a:gd name="connsiteY151" fmla="*/ 3365555 h 4267200"/>
              <a:gd name="connsiteX152" fmla="*/ 840692 w 12192000"/>
              <a:gd name="connsiteY152" fmla="*/ 3284921 h 4267200"/>
              <a:gd name="connsiteX153" fmla="*/ 979248 w 12192000"/>
              <a:gd name="connsiteY153" fmla="*/ 3221003 h 4267200"/>
              <a:gd name="connsiteX154" fmla="*/ 1053282 w 12192000"/>
              <a:gd name="connsiteY154" fmla="*/ 3185247 h 4267200"/>
              <a:gd name="connsiteX155" fmla="*/ 1320603 w 12192000"/>
              <a:gd name="connsiteY155" fmla="*/ 3081281 h 4267200"/>
              <a:gd name="connsiteX156" fmla="*/ 1238695 w 12192000"/>
              <a:gd name="connsiteY156" fmla="*/ 3076820 h 4267200"/>
              <a:gd name="connsiteX157" fmla="*/ 5425627 w 12192000"/>
              <a:gd name="connsiteY157" fmla="*/ 2954192 h 4267200"/>
              <a:gd name="connsiteX158" fmla="*/ 5470770 w 12192000"/>
              <a:gd name="connsiteY158" fmla="*/ 3005435 h 4267200"/>
              <a:gd name="connsiteX159" fmla="*/ 5567647 w 12192000"/>
              <a:gd name="connsiteY159" fmla="*/ 4190286 h 4267200"/>
              <a:gd name="connsiteX160" fmla="*/ 5545854 w 12192000"/>
              <a:gd name="connsiteY160" fmla="*/ 4267200 h 4267200"/>
              <a:gd name="connsiteX161" fmla="*/ 5391871 w 12192000"/>
              <a:gd name="connsiteY161" fmla="*/ 4267200 h 4267200"/>
              <a:gd name="connsiteX162" fmla="*/ 5318171 w 12192000"/>
              <a:gd name="connsiteY162" fmla="*/ 4175818 h 4267200"/>
              <a:gd name="connsiteX163" fmla="*/ 4943646 w 12192000"/>
              <a:gd name="connsiteY163" fmla="*/ 3822916 h 4267200"/>
              <a:gd name="connsiteX164" fmla="*/ 4594837 w 12192000"/>
              <a:gd name="connsiteY164" fmla="*/ 3532274 h 4267200"/>
              <a:gd name="connsiteX165" fmla="*/ 4441737 w 12192000"/>
              <a:gd name="connsiteY165" fmla="*/ 3399734 h 4267200"/>
              <a:gd name="connsiteX166" fmla="*/ 4431236 w 12192000"/>
              <a:gd name="connsiteY166" fmla="*/ 3400954 h 4267200"/>
              <a:gd name="connsiteX167" fmla="*/ 4557150 w 12192000"/>
              <a:gd name="connsiteY167" fmla="*/ 3510023 h 4267200"/>
              <a:gd name="connsiteX168" fmla="*/ 4856936 w 12192000"/>
              <a:gd name="connsiteY168" fmla="*/ 3809146 h 4267200"/>
              <a:gd name="connsiteX169" fmla="*/ 5111996 w 12192000"/>
              <a:gd name="connsiteY169" fmla="*/ 4065759 h 4267200"/>
              <a:gd name="connsiteX170" fmla="*/ 5246890 w 12192000"/>
              <a:gd name="connsiteY170" fmla="*/ 4187633 h 4267200"/>
              <a:gd name="connsiteX171" fmla="*/ 5347266 w 12192000"/>
              <a:gd name="connsiteY171" fmla="*/ 4267200 h 4267200"/>
              <a:gd name="connsiteX172" fmla="*/ 5164092 w 12192000"/>
              <a:gd name="connsiteY172" fmla="*/ 4267200 h 4267200"/>
              <a:gd name="connsiteX173" fmla="*/ 5108945 w 12192000"/>
              <a:gd name="connsiteY173" fmla="*/ 4232176 h 4267200"/>
              <a:gd name="connsiteX174" fmla="*/ 4294126 w 12192000"/>
              <a:gd name="connsiteY174" fmla="*/ 3303048 h 4267200"/>
              <a:gd name="connsiteX175" fmla="*/ 4305321 w 12192000"/>
              <a:gd name="connsiteY175" fmla="*/ 3256953 h 4267200"/>
              <a:gd name="connsiteX176" fmla="*/ 4949299 w 12192000"/>
              <a:gd name="connsiteY176" fmla="*/ 3766336 h 4267200"/>
              <a:gd name="connsiteX177" fmla="*/ 5291452 w 12192000"/>
              <a:gd name="connsiteY177" fmla="*/ 4076801 h 4267200"/>
              <a:gd name="connsiteX178" fmla="*/ 5434998 w 12192000"/>
              <a:gd name="connsiteY178" fmla="*/ 4254100 h 4267200"/>
              <a:gd name="connsiteX179" fmla="*/ 5351015 w 12192000"/>
              <a:gd name="connsiteY179" fmla="*/ 3760989 h 4267200"/>
              <a:gd name="connsiteX180" fmla="*/ 5413780 w 12192000"/>
              <a:gd name="connsiteY180" fmla="*/ 2966265 h 4267200"/>
              <a:gd name="connsiteX181" fmla="*/ 5425627 w 12192000"/>
              <a:gd name="connsiteY181" fmla="*/ 2954192 h 4267200"/>
              <a:gd name="connsiteX182" fmla="*/ 8380397 w 12192000"/>
              <a:gd name="connsiteY182" fmla="*/ 2896659 h 4267200"/>
              <a:gd name="connsiteX183" fmla="*/ 8634801 w 12192000"/>
              <a:gd name="connsiteY183" fmla="*/ 3304169 h 4267200"/>
              <a:gd name="connsiteX184" fmla="*/ 8971448 w 12192000"/>
              <a:gd name="connsiteY184" fmla="*/ 3675946 h 4267200"/>
              <a:gd name="connsiteX185" fmla="*/ 8820691 w 12192000"/>
              <a:gd name="connsiteY185" fmla="*/ 3486482 h 4267200"/>
              <a:gd name="connsiteX186" fmla="*/ 8807612 w 12192000"/>
              <a:gd name="connsiteY186" fmla="*/ 3467256 h 4267200"/>
              <a:gd name="connsiteX187" fmla="*/ 8556796 w 12192000"/>
              <a:gd name="connsiteY187" fmla="*/ 3116474 h 4267200"/>
              <a:gd name="connsiteX188" fmla="*/ 8427018 w 12192000"/>
              <a:gd name="connsiteY188" fmla="*/ 2948853 h 4267200"/>
              <a:gd name="connsiteX189" fmla="*/ 8380397 w 12192000"/>
              <a:gd name="connsiteY189" fmla="*/ 2896659 h 4267200"/>
              <a:gd name="connsiteX190" fmla="*/ 9831020 w 12192000"/>
              <a:gd name="connsiteY190" fmla="*/ 2871730 h 4267200"/>
              <a:gd name="connsiteX191" fmla="*/ 9827707 w 12192000"/>
              <a:gd name="connsiteY191" fmla="*/ 2915231 h 4267200"/>
              <a:gd name="connsiteX192" fmla="*/ 9820699 w 12192000"/>
              <a:gd name="connsiteY192" fmla="*/ 3051540 h 4267200"/>
              <a:gd name="connsiteX193" fmla="*/ 9822525 w 12192000"/>
              <a:gd name="connsiteY193" fmla="*/ 3140814 h 4267200"/>
              <a:gd name="connsiteX194" fmla="*/ 9824704 w 12192000"/>
              <a:gd name="connsiteY194" fmla="*/ 3230628 h 4267200"/>
              <a:gd name="connsiteX195" fmla="*/ 9793821 w 12192000"/>
              <a:gd name="connsiteY195" fmla="*/ 3531652 h 4267200"/>
              <a:gd name="connsiteX196" fmla="*/ 9767436 w 12192000"/>
              <a:gd name="connsiteY196" fmla="*/ 3750864 h 4267200"/>
              <a:gd name="connsiteX197" fmla="*/ 9814477 w 12192000"/>
              <a:gd name="connsiteY197" fmla="*/ 3662531 h 4267200"/>
              <a:gd name="connsiteX198" fmla="*/ 9831020 w 12192000"/>
              <a:gd name="connsiteY198" fmla="*/ 2871730 h 4267200"/>
              <a:gd name="connsiteX199" fmla="*/ 8380521 w 12192000"/>
              <a:gd name="connsiteY199" fmla="*/ 2850596 h 4267200"/>
              <a:gd name="connsiteX200" fmla="*/ 8451446 w 12192000"/>
              <a:gd name="connsiteY200" fmla="*/ 2928627 h 4267200"/>
              <a:gd name="connsiteX201" fmla="*/ 8582269 w 12192000"/>
              <a:gd name="connsiteY201" fmla="*/ 3097880 h 4267200"/>
              <a:gd name="connsiteX202" fmla="*/ 8833783 w 12192000"/>
              <a:gd name="connsiteY202" fmla="*/ 3449753 h 4267200"/>
              <a:gd name="connsiteX203" fmla="*/ 8846863 w 12192000"/>
              <a:gd name="connsiteY203" fmla="*/ 3468981 h 4267200"/>
              <a:gd name="connsiteX204" fmla="*/ 8960046 w 12192000"/>
              <a:gd name="connsiteY204" fmla="*/ 3620389 h 4267200"/>
              <a:gd name="connsiteX205" fmla="*/ 8380521 w 12192000"/>
              <a:gd name="connsiteY205" fmla="*/ 2850596 h 4267200"/>
              <a:gd name="connsiteX206" fmla="*/ 9854151 w 12192000"/>
              <a:gd name="connsiteY206" fmla="*/ 2642862 h 4267200"/>
              <a:gd name="connsiteX207" fmla="*/ 9871341 w 12192000"/>
              <a:gd name="connsiteY207" fmla="*/ 2659697 h 4267200"/>
              <a:gd name="connsiteX208" fmla="*/ 9966678 w 12192000"/>
              <a:gd name="connsiteY208" fmla="*/ 3423399 h 4267200"/>
              <a:gd name="connsiteX209" fmla="*/ 9880832 w 12192000"/>
              <a:gd name="connsiteY209" fmla="*/ 3700562 h 4267200"/>
              <a:gd name="connsiteX210" fmla="*/ 9896024 w 12192000"/>
              <a:gd name="connsiteY210" fmla="*/ 4178295 h 4267200"/>
              <a:gd name="connsiteX211" fmla="*/ 10028060 w 12192000"/>
              <a:gd name="connsiteY211" fmla="*/ 4267200 h 4267200"/>
              <a:gd name="connsiteX212" fmla="*/ 9651813 w 12192000"/>
              <a:gd name="connsiteY212" fmla="*/ 4267200 h 4267200"/>
              <a:gd name="connsiteX213" fmla="*/ 9814527 w 12192000"/>
              <a:gd name="connsiteY213" fmla="*/ 4248048 h 4267200"/>
              <a:gd name="connsiteX214" fmla="*/ 9615182 w 12192000"/>
              <a:gd name="connsiteY214" fmla="*/ 4220499 h 4267200"/>
              <a:gd name="connsiteX215" fmla="*/ 9465210 w 12192000"/>
              <a:gd name="connsiteY215" fmla="*/ 4242240 h 4267200"/>
              <a:gd name="connsiteX216" fmla="*/ 9387108 w 12192000"/>
              <a:gd name="connsiteY216" fmla="*/ 4267200 h 4267200"/>
              <a:gd name="connsiteX217" fmla="*/ 9268441 w 12192000"/>
              <a:gd name="connsiteY217" fmla="*/ 4267200 h 4267200"/>
              <a:gd name="connsiteX218" fmla="*/ 9307676 w 12192000"/>
              <a:gd name="connsiteY218" fmla="*/ 4251276 h 4267200"/>
              <a:gd name="connsiteX219" fmla="*/ 9761570 w 12192000"/>
              <a:gd name="connsiteY219" fmla="*/ 4182283 h 4267200"/>
              <a:gd name="connsiteX220" fmla="*/ 9368237 w 12192000"/>
              <a:gd name="connsiteY220" fmla="*/ 3949470 h 4267200"/>
              <a:gd name="connsiteX221" fmla="*/ 9354614 w 12192000"/>
              <a:gd name="connsiteY221" fmla="*/ 3951288 h 4267200"/>
              <a:gd name="connsiteX222" fmla="*/ 8364351 w 12192000"/>
              <a:gd name="connsiteY222" fmla="*/ 4159267 h 4267200"/>
              <a:gd name="connsiteX223" fmla="*/ 8386567 w 12192000"/>
              <a:gd name="connsiteY223" fmla="*/ 4119760 h 4267200"/>
              <a:gd name="connsiteX224" fmla="*/ 9231713 w 12192000"/>
              <a:gd name="connsiteY224" fmla="*/ 3873539 h 4267200"/>
              <a:gd name="connsiteX225" fmla="*/ 9023301 w 12192000"/>
              <a:gd name="connsiteY225" fmla="*/ 3763109 h 4267200"/>
              <a:gd name="connsiteX226" fmla="*/ 9010556 w 12192000"/>
              <a:gd name="connsiteY226" fmla="*/ 3758998 h 4267200"/>
              <a:gd name="connsiteX227" fmla="*/ 8604324 w 12192000"/>
              <a:gd name="connsiteY227" fmla="*/ 3417171 h 4267200"/>
              <a:gd name="connsiteX228" fmla="*/ 8218577 w 12192000"/>
              <a:gd name="connsiteY228" fmla="*/ 2770227 h 4267200"/>
              <a:gd name="connsiteX229" fmla="*/ 8222774 w 12192000"/>
              <a:gd name="connsiteY229" fmla="*/ 2749954 h 4267200"/>
              <a:gd name="connsiteX230" fmla="*/ 8297623 w 12192000"/>
              <a:gd name="connsiteY230" fmla="*/ 2731935 h 4267200"/>
              <a:gd name="connsiteX231" fmla="*/ 9090618 w 12192000"/>
              <a:gd name="connsiteY231" fmla="*/ 3716225 h 4267200"/>
              <a:gd name="connsiteX232" fmla="*/ 9762441 w 12192000"/>
              <a:gd name="connsiteY232" fmla="*/ 4093587 h 4267200"/>
              <a:gd name="connsiteX233" fmla="*/ 9717826 w 12192000"/>
              <a:gd name="connsiteY233" fmla="*/ 3916719 h 4267200"/>
              <a:gd name="connsiteX234" fmla="*/ 9713123 w 12192000"/>
              <a:gd name="connsiteY234" fmla="*/ 3916663 h 4267200"/>
              <a:gd name="connsiteX235" fmla="*/ 9175594 w 12192000"/>
              <a:gd name="connsiteY235" fmla="*/ 3326950 h 4267200"/>
              <a:gd name="connsiteX236" fmla="*/ 9253941 w 12192000"/>
              <a:gd name="connsiteY236" fmla="*/ 3287566 h 4267200"/>
              <a:gd name="connsiteX237" fmla="*/ 9625671 w 12192000"/>
              <a:gd name="connsiteY237" fmla="*/ 3639960 h 4267200"/>
              <a:gd name="connsiteX238" fmla="*/ 9656881 w 12192000"/>
              <a:gd name="connsiteY238" fmla="*/ 3333361 h 4267200"/>
              <a:gd name="connsiteX239" fmla="*/ 9782066 w 12192000"/>
              <a:gd name="connsiteY239" fmla="*/ 2680771 h 4267200"/>
              <a:gd name="connsiteX240" fmla="*/ 9854151 w 12192000"/>
              <a:gd name="connsiteY240" fmla="*/ 2642862 h 4267200"/>
              <a:gd name="connsiteX241" fmla="*/ 11114299 w 12192000"/>
              <a:gd name="connsiteY241" fmla="*/ 2390555 h 4267200"/>
              <a:gd name="connsiteX242" fmla="*/ 11113373 w 12192000"/>
              <a:gd name="connsiteY242" fmla="*/ 2392739 h 4267200"/>
              <a:gd name="connsiteX243" fmla="*/ 11117197 w 12192000"/>
              <a:gd name="connsiteY243" fmla="*/ 2394358 h 4267200"/>
              <a:gd name="connsiteX244" fmla="*/ 11114299 w 12192000"/>
              <a:gd name="connsiteY244" fmla="*/ 2390555 h 4267200"/>
              <a:gd name="connsiteX245" fmla="*/ 10506276 w 12192000"/>
              <a:gd name="connsiteY245" fmla="*/ 2118977 h 4267200"/>
              <a:gd name="connsiteX246" fmla="*/ 10431542 w 12192000"/>
              <a:gd name="connsiteY246" fmla="*/ 2525128 h 4267200"/>
              <a:gd name="connsiteX247" fmla="*/ 10391375 w 12192000"/>
              <a:gd name="connsiteY247" fmla="*/ 2667145 h 4267200"/>
              <a:gd name="connsiteX248" fmla="*/ 10355047 w 12192000"/>
              <a:gd name="connsiteY248" fmla="*/ 2832031 h 4267200"/>
              <a:gd name="connsiteX249" fmla="*/ 10336080 w 12192000"/>
              <a:gd name="connsiteY249" fmla="*/ 2927011 h 4267200"/>
              <a:gd name="connsiteX250" fmla="*/ 10389394 w 12192000"/>
              <a:gd name="connsiteY250" fmla="*/ 2782834 h 4267200"/>
              <a:gd name="connsiteX251" fmla="*/ 10506276 w 12192000"/>
              <a:gd name="connsiteY251" fmla="*/ 2118977 h 4267200"/>
              <a:gd name="connsiteX252" fmla="*/ 11538179 w 12192000"/>
              <a:gd name="connsiteY252" fmla="*/ 2090376 h 4267200"/>
              <a:gd name="connsiteX253" fmla="*/ 11577479 w 12192000"/>
              <a:gd name="connsiteY253" fmla="*/ 2228695 h 4267200"/>
              <a:gd name="connsiteX254" fmla="*/ 11586754 w 12192000"/>
              <a:gd name="connsiteY254" fmla="*/ 2266098 h 4267200"/>
              <a:gd name="connsiteX255" fmla="*/ 11609011 w 12192000"/>
              <a:gd name="connsiteY255" fmla="*/ 2353427 h 4267200"/>
              <a:gd name="connsiteX256" fmla="*/ 11761579 w 12192000"/>
              <a:gd name="connsiteY256" fmla="*/ 2703223 h 4267200"/>
              <a:gd name="connsiteX257" fmla="*/ 11877711 w 12192000"/>
              <a:gd name="connsiteY257" fmla="*/ 2947465 h 4267200"/>
              <a:gd name="connsiteX258" fmla="*/ 11538179 w 12192000"/>
              <a:gd name="connsiteY258" fmla="*/ 2090376 h 4267200"/>
              <a:gd name="connsiteX259" fmla="*/ 6604735 w 12192000"/>
              <a:gd name="connsiteY259" fmla="*/ 2041381 h 4267200"/>
              <a:gd name="connsiteX260" fmla="*/ 7204487 w 12192000"/>
              <a:gd name="connsiteY260" fmla="*/ 2742112 h 4267200"/>
              <a:gd name="connsiteX261" fmla="*/ 7131592 w 12192000"/>
              <a:gd name="connsiteY261" fmla="*/ 2672096 h 4267200"/>
              <a:gd name="connsiteX262" fmla="*/ 6996344 w 12192000"/>
              <a:gd name="connsiteY262" fmla="*/ 2518310 h 4267200"/>
              <a:gd name="connsiteX263" fmla="*/ 6735495 w 12192000"/>
              <a:gd name="connsiteY263" fmla="*/ 2196890 h 4267200"/>
              <a:gd name="connsiteX264" fmla="*/ 6721901 w 12192000"/>
              <a:gd name="connsiteY264" fmla="*/ 2179274 h 4267200"/>
              <a:gd name="connsiteX265" fmla="*/ 6604735 w 12192000"/>
              <a:gd name="connsiteY265" fmla="*/ 2041381 h 4267200"/>
              <a:gd name="connsiteX266" fmla="*/ 11488421 w 12192000"/>
              <a:gd name="connsiteY266" fmla="*/ 2034549 h 4267200"/>
              <a:gd name="connsiteX267" fmla="*/ 11840356 w 12192000"/>
              <a:gd name="connsiteY267" fmla="*/ 2932293 h 4267200"/>
              <a:gd name="connsiteX268" fmla="*/ 11736331 w 12192000"/>
              <a:gd name="connsiteY268" fmla="*/ 2715710 h 4267200"/>
              <a:gd name="connsiteX269" fmla="*/ 11581560 w 12192000"/>
              <a:gd name="connsiteY269" fmla="*/ 2360474 h 4267200"/>
              <a:gd name="connsiteX270" fmla="*/ 11558442 w 12192000"/>
              <a:gd name="connsiteY270" fmla="*/ 2272139 h 4267200"/>
              <a:gd name="connsiteX271" fmla="*/ 11549169 w 12192000"/>
              <a:gd name="connsiteY271" fmla="*/ 2234734 h 4267200"/>
              <a:gd name="connsiteX272" fmla="*/ 11488421 w 12192000"/>
              <a:gd name="connsiteY272" fmla="*/ 2034549 h 4267200"/>
              <a:gd name="connsiteX273" fmla="*/ 10468916 w 12192000"/>
              <a:gd name="connsiteY273" fmla="*/ 2032338 h 4267200"/>
              <a:gd name="connsiteX274" fmla="*/ 10421480 w 12192000"/>
              <a:gd name="connsiteY274" fmla="*/ 2185446 h 4267200"/>
              <a:gd name="connsiteX275" fmla="*/ 10351264 w 12192000"/>
              <a:gd name="connsiteY275" fmla="*/ 2591574 h 4267200"/>
              <a:gd name="connsiteX276" fmla="*/ 10294485 w 12192000"/>
              <a:gd name="connsiteY276" fmla="*/ 2991809 h 4267200"/>
              <a:gd name="connsiteX277" fmla="*/ 10327850 w 12192000"/>
              <a:gd name="connsiteY277" fmla="*/ 2826310 h 4267200"/>
              <a:gd name="connsiteX278" fmla="*/ 10364099 w 12192000"/>
              <a:gd name="connsiteY278" fmla="*/ 2660098 h 4267200"/>
              <a:gd name="connsiteX279" fmla="*/ 10404725 w 12192000"/>
              <a:gd name="connsiteY279" fmla="*/ 2516991 h 4267200"/>
              <a:gd name="connsiteX280" fmla="*/ 10478071 w 12192000"/>
              <a:gd name="connsiteY280" fmla="*/ 2114122 h 4267200"/>
              <a:gd name="connsiteX281" fmla="*/ 10468916 w 12192000"/>
              <a:gd name="connsiteY281" fmla="*/ 2032338 h 4267200"/>
              <a:gd name="connsiteX282" fmla="*/ 10573132 w 12192000"/>
              <a:gd name="connsiteY282" fmla="*/ 1991479 h 4267200"/>
              <a:gd name="connsiteX283" fmla="*/ 11066880 w 12192000"/>
              <a:gd name="connsiteY283" fmla="*/ 2371770 h 4267200"/>
              <a:gd name="connsiteX284" fmla="*/ 10573132 w 12192000"/>
              <a:gd name="connsiteY284" fmla="*/ 1991479 h 4267200"/>
              <a:gd name="connsiteX285" fmla="*/ 6591670 w 12192000"/>
              <a:gd name="connsiteY285" fmla="*/ 1988277 h 4267200"/>
              <a:gd name="connsiteX286" fmla="*/ 6747349 w 12192000"/>
              <a:gd name="connsiteY286" fmla="*/ 2160069 h 4267200"/>
              <a:gd name="connsiteX287" fmla="*/ 6760943 w 12192000"/>
              <a:gd name="connsiteY287" fmla="*/ 2177686 h 4267200"/>
              <a:gd name="connsiteX288" fmla="*/ 7021065 w 12192000"/>
              <a:gd name="connsiteY288" fmla="*/ 2498102 h 4267200"/>
              <a:gd name="connsiteX289" fmla="*/ 7155223 w 12192000"/>
              <a:gd name="connsiteY289" fmla="*/ 2650386 h 4267200"/>
              <a:gd name="connsiteX290" fmla="*/ 7203167 w 12192000"/>
              <a:gd name="connsiteY290" fmla="*/ 2697288 h 4267200"/>
              <a:gd name="connsiteX291" fmla="*/ 6937703 w 12192000"/>
              <a:gd name="connsiteY291" fmla="*/ 2321981 h 4267200"/>
              <a:gd name="connsiteX292" fmla="*/ 6591670 w 12192000"/>
              <a:gd name="connsiteY292" fmla="*/ 1988277 h 4267200"/>
              <a:gd name="connsiteX293" fmla="*/ 5798671 w 12192000"/>
              <a:gd name="connsiteY293" fmla="*/ 1981601 h 4267200"/>
              <a:gd name="connsiteX294" fmla="*/ 5754709 w 12192000"/>
              <a:gd name="connsiteY294" fmla="*/ 2071454 h 4267200"/>
              <a:gd name="connsiteX295" fmla="*/ 5763044 w 12192000"/>
              <a:gd name="connsiteY295" fmla="*/ 2842206 h 4267200"/>
              <a:gd name="connsiteX296" fmla="*/ 5764974 w 12192000"/>
              <a:gd name="connsiteY296" fmla="*/ 2799609 h 4267200"/>
              <a:gd name="connsiteX297" fmla="*/ 5767665 w 12192000"/>
              <a:gd name="connsiteY297" fmla="*/ 2666409 h 4267200"/>
              <a:gd name="connsiteX298" fmla="*/ 5763055 w 12192000"/>
              <a:gd name="connsiteY298" fmla="*/ 2579705 h 4267200"/>
              <a:gd name="connsiteX299" fmla="*/ 5758079 w 12192000"/>
              <a:gd name="connsiteY299" fmla="*/ 2492508 h 4267200"/>
              <a:gd name="connsiteX300" fmla="*/ 5779325 w 12192000"/>
              <a:gd name="connsiteY300" fmla="*/ 2197069 h 4267200"/>
              <a:gd name="connsiteX301" fmla="*/ 5798671 w 12192000"/>
              <a:gd name="connsiteY301" fmla="*/ 1981601 h 4267200"/>
              <a:gd name="connsiteX302" fmla="*/ 5829202 w 12192000"/>
              <a:gd name="connsiteY302" fmla="*/ 1971679 h 4267200"/>
              <a:gd name="connsiteX303" fmla="*/ 5809558 w 12192000"/>
              <a:gd name="connsiteY303" fmla="*/ 2198043 h 4267200"/>
              <a:gd name="connsiteX304" fmla="*/ 5788653 w 12192000"/>
              <a:gd name="connsiteY304" fmla="*/ 2489430 h 4267200"/>
              <a:gd name="connsiteX305" fmla="*/ 5793439 w 12192000"/>
              <a:gd name="connsiteY305" fmla="*/ 2575235 h 4267200"/>
              <a:gd name="connsiteX306" fmla="*/ 5796837 w 12192000"/>
              <a:gd name="connsiteY306" fmla="*/ 2637633 h 4267200"/>
              <a:gd name="connsiteX307" fmla="*/ 5818614 w 12192000"/>
              <a:gd name="connsiteY307" fmla="*/ 2473055 h 4267200"/>
              <a:gd name="connsiteX308" fmla="*/ 5829202 w 12192000"/>
              <a:gd name="connsiteY308" fmla="*/ 1971679 h 4267200"/>
              <a:gd name="connsiteX309" fmla="*/ 10578769 w 12192000"/>
              <a:gd name="connsiteY309" fmla="*/ 1962963 h 4267200"/>
              <a:gd name="connsiteX310" fmla="*/ 11073823 w 12192000"/>
              <a:gd name="connsiteY310" fmla="*/ 2338658 h 4267200"/>
              <a:gd name="connsiteX311" fmla="*/ 10578769 w 12192000"/>
              <a:gd name="connsiteY311" fmla="*/ 1962963 h 4267200"/>
              <a:gd name="connsiteX312" fmla="*/ 5911389 w 12192000"/>
              <a:gd name="connsiteY312" fmla="*/ 1898371 h 4267200"/>
              <a:gd name="connsiteX313" fmla="*/ 6237627 w 12192000"/>
              <a:gd name="connsiteY313" fmla="*/ 2231921 h 4267200"/>
              <a:gd name="connsiteX314" fmla="*/ 5911389 w 12192000"/>
              <a:gd name="connsiteY314" fmla="*/ 1898371 h 4267200"/>
              <a:gd name="connsiteX315" fmla="*/ 6944437 w 12192000"/>
              <a:gd name="connsiteY315" fmla="*/ 1575402 h 4267200"/>
              <a:gd name="connsiteX316" fmla="*/ 6304730 w 12192000"/>
              <a:gd name="connsiteY316" fmla="*/ 1766654 h 4267200"/>
              <a:gd name="connsiteX317" fmla="*/ 6944437 w 12192000"/>
              <a:gd name="connsiteY317" fmla="*/ 1575402 h 4267200"/>
              <a:gd name="connsiteX318" fmla="*/ 7019523 w 12192000"/>
              <a:gd name="connsiteY318" fmla="*/ 1519450 h 4267200"/>
              <a:gd name="connsiteX319" fmla="*/ 6298091 w 12192000"/>
              <a:gd name="connsiteY319" fmla="*/ 1737122 h 4267200"/>
              <a:gd name="connsiteX320" fmla="*/ 7019523 w 12192000"/>
              <a:gd name="connsiteY320" fmla="*/ 1519450 h 4267200"/>
              <a:gd name="connsiteX321" fmla="*/ 2399523 w 12192000"/>
              <a:gd name="connsiteY321" fmla="*/ 1428234 h 4267200"/>
              <a:gd name="connsiteX322" fmla="*/ 2224982 w 12192000"/>
              <a:gd name="connsiteY322" fmla="*/ 1826201 h 4267200"/>
              <a:gd name="connsiteX323" fmla="*/ 2096099 w 12192000"/>
              <a:gd name="connsiteY323" fmla="*/ 2345900 h 4267200"/>
              <a:gd name="connsiteX324" fmla="*/ 2283317 w 12192000"/>
              <a:gd name="connsiteY324" fmla="*/ 1796925 h 4267200"/>
              <a:gd name="connsiteX325" fmla="*/ 2448558 w 12192000"/>
              <a:gd name="connsiteY325" fmla="*/ 1373435 h 4267200"/>
              <a:gd name="connsiteX326" fmla="*/ 2312521 w 12192000"/>
              <a:gd name="connsiteY326" fmla="*/ 1806140 h 4267200"/>
              <a:gd name="connsiteX327" fmla="*/ 2127533 w 12192000"/>
              <a:gd name="connsiteY327" fmla="*/ 2348380 h 4267200"/>
              <a:gd name="connsiteX328" fmla="*/ 2358080 w 12192000"/>
              <a:gd name="connsiteY328" fmla="*/ 1866134 h 4267200"/>
              <a:gd name="connsiteX329" fmla="*/ 2407436 w 12192000"/>
              <a:gd name="connsiteY329" fmla="*/ 1651070 h 4267200"/>
              <a:gd name="connsiteX330" fmla="*/ 2448558 w 12192000"/>
              <a:gd name="connsiteY330" fmla="*/ 1373435 h 4267200"/>
              <a:gd name="connsiteX331" fmla="*/ 278707 w 12192000"/>
              <a:gd name="connsiteY331" fmla="*/ 1352270 h 4267200"/>
              <a:gd name="connsiteX332" fmla="*/ 321570 w 12192000"/>
              <a:gd name="connsiteY332" fmla="*/ 1861610 h 4267200"/>
              <a:gd name="connsiteX333" fmla="*/ 294281 w 12192000"/>
              <a:gd name="connsiteY333" fmla="*/ 1440658 h 4267200"/>
              <a:gd name="connsiteX334" fmla="*/ 1423821 w 12192000"/>
              <a:gd name="connsiteY334" fmla="*/ 1351958 h 4267200"/>
              <a:gd name="connsiteX335" fmla="*/ 1638521 w 12192000"/>
              <a:gd name="connsiteY335" fmla="*/ 1908470 h 4267200"/>
              <a:gd name="connsiteX336" fmla="*/ 1754199 w 12192000"/>
              <a:gd name="connsiteY336" fmla="*/ 2149284 h 4267200"/>
              <a:gd name="connsiteX337" fmla="*/ 1908359 w 12192000"/>
              <a:gd name="connsiteY337" fmla="*/ 2364988 h 4267200"/>
              <a:gd name="connsiteX338" fmla="*/ 1647661 w 12192000"/>
              <a:gd name="connsiteY338" fmla="*/ 1825945 h 4267200"/>
              <a:gd name="connsiteX339" fmla="*/ 1423821 w 12192000"/>
              <a:gd name="connsiteY339" fmla="*/ 1351958 h 4267200"/>
              <a:gd name="connsiteX340" fmla="*/ 9518298 w 12192000"/>
              <a:gd name="connsiteY340" fmla="*/ 1338235 h 4267200"/>
              <a:gd name="connsiteX341" fmla="*/ 9838009 w 12192000"/>
              <a:gd name="connsiteY341" fmla="*/ 2272553 h 4267200"/>
              <a:gd name="connsiteX342" fmla="*/ 9805906 w 12192000"/>
              <a:gd name="connsiteY342" fmla="*/ 2159819 h 4267200"/>
              <a:gd name="connsiteX343" fmla="*/ 9801623 w 12192000"/>
              <a:gd name="connsiteY343" fmla="*/ 2142555 h 4267200"/>
              <a:gd name="connsiteX344" fmla="*/ 9628671 w 12192000"/>
              <a:gd name="connsiteY344" fmla="*/ 1617375 h 4267200"/>
              <a:gd name="connsiteX345" fmla="*/ 9598299 w 12192000"/>
              <a:gd name="connsiteY345" fmla="*/ 1544643 h 4267200"/>
              <a:gd name="connsiteX346" fmla="*/ 9518298 w 12192000"/>
              <a:gd name="connsiteY346" fmla="*/ 1338235 h 4267200"/>
              <a:gd name="connsiteX347" fmla="*/ 1431890 w 12192000"/>
              <a:gd name="connsiteY347" fmla="*/ 1306475 h 4267200"/>
              <a:gd name="connsiteX348" fmla="*/ 1507597 w 12192000"/>
              <a:gd name="connsiteY348" fmla="*/ 1446132 h 4267200"/>
              <a:gd name="connsiteX349" fmla="*/ 1674586 w 12192000"/>
              <a:gd name="connsiteY349" fmla="*/ 1813832 h 4267200"/>
              <a:gd name="connsiteX350" fmla="*/ 1815950 w 12192000"/>
              <a:gd name="connsiteY350" fmla="*/ 2128564 h 4267200"/>
              <a:gd name="connsiteX351" fmla="*/ 1984242 w 12192000"/>
              <a:gd name="connsiteY351" fmla="*/ 2430829 h 4267200"/>
              <a:gd name="connsiteX352" fmla="*/ 2014023 w 12192000"/>
              <a:gd name="connsiteY352" fmla="*/ 2450995 h 4267200"/>
              <a:gd name="connsiteX353" fmla="*/ 1747337 w 12192000"/>
              <a:gd name="connsiteY353" fmla="*/ 1855264 h 4267200"/>
              <a:gd name="connsiteX354" fmla="*/ 1533749 w 12192000"/>
              <a:gd name="connsiteY354" fmla="*/ 1478656 h 4267200"/>
              <a:gd name="connsiteX355" fmla="*/ 1431890 w 12192000"/>
              <a:gd name="connsiteY355" fmla="*/ 1306475 h 4267200"/>
              <a:gd name="connsiteX356" fmla="*/ 5052692 w 12192000"/>
              <a:gd name="connsiteY356" fmla="*/ 1292994 h 4267200"/>
              <a:gd name="connsiteX357" fmla="*/ 5200661 w 12192000"/>
              <a:gd name="connsiteY357" fmla="*/ 1635186 h 4267200"/>
              <a:gd name="connsiteX358" fmla="*/ 5297138 w 12192000"/>
              <a:gd name="connsiteY358" fmla="*/ 1906351 h 4267200"/>
              <a:gd name="connsiteX359" fmla="*/ 5052692 w 12192000"/>
              <a:gd name="connsiteY359" fmla="*/ 1292994 h 4267200"/>
              <a:gd name="connsiteX360" fmla="*/ 9528078 w 12192000"/>
              <a:gd name="connsiteY360" fmla="*/ 1278636 h 4267200"/>
              <a:gd name="connsiteX361" fmla="*/ 9623946 w 12192000"/>
              <a:gd name="connsiteY361" fmla="*/ 1534260 h 4267200"/>
              <a:gd name="connsiteX362" fmla="*/ 9654858 w 12192000"/>
              <a:gd name="connsiteY362" fmla="*/ 1607218 h 4267200"/>
              <a:gd name="connsiteX363" fmla="*/ 9826304 w 12192000"/>
              <a:gd name="connsiteY363" fmla="*/ 2125320 h 4267200"/>
              <a:gd name="connsiteX364" fmla="*/ 9701198 w 12192000"/>
              <a:gd name="connsiteY364" fmla="*/ 1646797 h 4267200"/>
              <a:gd name="connsiteX365" fmla="*/ 9528078 w 12192000"/>
              <a:gd name="connsiteY365" fmla="*/ 1278636 h 4267200"/>
              <a:gd name="connsiteX366" fmla="*/ 5009948 w 12192000"/>
              <a:gd name="connsiteY366" fmla="*/ 1273619 h 4267200"/>
              <a:gd name="connsiteX367" fmla="*/ 5121777 w 12192000"/>
              <a:gd name="connsiteY367" fmla="*/ 1654213 h 4267200"/>
              <a:gd name="connsiteX368" fmla="*/ 5293545 w 12192000"/>
              <a:gd name="connsiteY368" fmla="*/ 2072247 h 4267200"/>
              <a:gd name="connsiteX369" fmla="*/ 5294042 w 12192000"/>
              <a:gd name="connsiteY369" fmla="*/ 2065019 h 4267200"/>
              <a:gd name="connsiteX370" fmla="*/ 5171936 w 12192000"/>
              <a:gd name="connsiteY370" fmla="*/ 1647613 h 4267200"/>
              <a:gd name="connsiteX371" fmla="*/ 5009948 w 12192000"/>
              <a:gd name="connsiteY371" fmla="*/ 1273619 h 4267200"/>
              <a:gd name="connsiteX372" fmla="*/ 655236 w 12192000"/>
              <a:gd name="connsiteY372" fmla="*/ 1268632 h 4267200"/>
              <a:gd name="connsiteX373" fmla="*/ 839521 w 12192000"/>
              <a:gd name="connsiteY373" fmla="*/ 1685315 h 4267200"/>
              <a:gd name="connsiteX374" fmla="*/ 1109416 w 12192000"/>
              <a:gd name="connsiteY374" fmla="*/ 2061663 h 4267200"/>
              <a:gd name="connsiteX375" fmla="*/ 1298300 w 12192000"/>
              <a:gd name="connsiteY375" fmla="*/ 2247742 h 4267200"/>
              <a:gd name="connsiteX376" fmla="*/ 1125871 w 12192000"/>
              <a:gd name="connsiteY376" fmla="*/ 1989513 h 4267200"/>
              <a:gd name="connsiteX377" fmla="*/ 981574 w 12192000"/>
              <a:gd name="connsiteY377" fmla="*/ 1783157 h 4267200"/>
              <a:gd name="connsiteX378" fmla="*/ 922198 w 12192000"/>
              <a:gd name="connsiteY378" fmla="*/ 1677437 h 4267200"/>
              <a:gd name="connsiteX379" fmla="*/ 869293 w 12192000"/>
              <a:gd name="connsiteY379" fmla="*/ 1583214 h 4267200"/>
              <a:gd name="connsiteX380" fmla="*/ 751431 w 12192000"/>
              <a:gd name="connsiteY380" fmla="*/ 1405731 h 4267200"/>
              <a:gd name="connsiteX381" fmla="*/ 6516292 w 12192000"/>
              <a:gd name="connsiteY381" fmla="*/ 1263064 h 4267200"/>
              <a:gd name="connsiteX382" fmla="*/ 5736320 w 12192000"/>
              <a:gd name="connsiteY382" fmla="*/ 1501803 h 4267200"/>
              <a:gd name="connsiteX383" fmla="*/ 6516292 w 12192000"/>
              <a:gd name="connsiteY383" fmla="*/ 1263064 h 4267200"/>
              <a:gd name="connsiteX384" fmla="*/ 291466 w 12192000"/>
              <a:gd name="connsiteY384" fmla="*/ 1250369 h 4267200"/>
              <a:gd name="connsiteX385" fmla="*/ 323180 w 12192000"/>
              <a:gd name="connsiteY385" fmla="*/ 1435283 h 4267200"/>
              <a:gd name="connsiteX386" fmla="*/ 349381 w 12192000"/>
              <a:gd name="connsiteY386" fmla="*/ 1875041 h 4267200"/>
              <a:gd name="connsiteX387" fmla="*/ 374363 w 12192000"/>
              <a:gd name="connsiteY387" fmla="*/ 1506494 h 4267200"/>
              <a:gd name="connsiteX388" fmla="*/ 302168 w 12192000"/>
              <a:gd name="connsiteY388" fmla="*/ 1274495 h 4267200"/>
              <a:gd name="connsiteX389" fmla="*/ 291466 w 12192000"/>
              <a:gd name="connsiteY389" fmla="*/ 1250369 h 4267200"/>
              <a:gd name="connsiteX390" fmla="*/ 678222 w 12192000"/>
              <a:gd name="connsiteY390" fmla="*/ 1248670 h 4267200"/>
              <a:gd name="connsiteX391" fmla="*/ 775536 w 12192000"/>
              <a:gd name="connsiteY391" fmla="*/ 1388015 h 4267200"/>
              <a:gd name="connsiteX392" fmla="*/ 894529 w 12192000"/>
              <a:gd name="connsiteY392" fmla="*/ 1567739 h 4267200"/>
              <a:gd name="connsiteX393" fmla="*/ 948000 w 12192000"/>
              <a:gd name="connsiteY393" fmla="*/ 1663088 h 4267200"/>
              <a:gd name="connsiteX394" fmla="*/ 1006812 w 12192000"/>
              <a:gd name="connsiteY394" fmla="*/ 1767683 h 4267200"/>
              <a:gd name="connsiteX395" fmla="*/ 1149133 w 12192000"/>
              <a:gd name="connsiteY395" fmla="*/ 1971513 h 4267200"/>
              <a:gd name="connsiteX396" fmla="*/ 1333952 w 12192000"/>
              <a:gd name="connsiteY396" fmla="*/ 2251620 h 4267200"/>
              <a:gd name="connsiteX397" fmla="*/ 1337329 w 12192000"/>
              <a:gd name="connsiteY397" fmla="*/ 2258350 h 4267200"/>
              <a:gd name="connsiteX398" fmla="*/ 1014726 w 12192000"/>
              <a:gd name="connsiteY398" fmla="*/ 1615556 h 4267200"/>
              <a:gd name="connsiteX399" fmla="*/ 678222 w 12192000"/>
              <a:gd name="connsiteY399" fmla="*/ 1248670 h 4267200"/>
              <a:gd name="connsiteX400" fmla="*/ 9441752 w 12192000"/>
              <a:gd name="connsiteY400" fmla="*/ 1245311 h 4267200"/>
              <a:gd name="connsiteX401" fmla="*/ 9278979 w 12192000"/>
              <a:gd name="connsiteY401" fmla="*/ 1406236 h 4267200"/>
              <a:gd name="connsiteX402" fmla="*/ 9235540 w 12192000"/>
              <a:gd name="connsiteY402" fmla="*/ 1546869 h 4267200"/>
              <a:gd name="connsiteX403" fmla="*/ 9264074 w 12192000"/>
              <a:gd name="connsiteY403" fmla="*/ 1557016 h 4267200"/>
              <a:gd name="connsiteX404" fmla="*/ 9441752 w 12192000"/>
              <a:gd name="connsiteY404" fmla="*/ 1245311 h 4267200"/>
              <a:gd name="connsiteX405" fmla="*/ 6691602 w 12192000"/>
              <a:gd name="connsiteY405" fmla="*/ 1140573 h 4267200"/>
              <a:gd name="connsiteX406" fmla="*/ 6571100 w 12192000"/>
              <a:gd name="connsiteY406" fmla="*/ 1183662 h 4267200"/>
              <a:gd name="connsiteX407" fmla="*/ 6241687 w 12192000"/>
              <a:gd name="connsiteY407" fmla="*/ 1257600 h 4267200"/>
              <a:gd name="connsiteX408" fmla="*/ 5693009 w 12192000"/>
              <a:gd name="connsiteY408" fmla="*/ 1478256 h 4267200"/>
              <a:gd name="connsiteX409" fmla="*/ 6548420 w 12192000"/>
              <a:gd name="connsiteY409" fmla="*/ 1214599 h 4267200"/>
              <a:gd name="connsiteX410" fmla="*/ 6605473 w 12192000"/>
              <a:gd name="connsiteY410" fmla="*/ 1184686 h 4267200"/>
              <a:gd name="connsiteX411" fmla="*/ 6691602 w 12192000"/>
              <a:gd name="connsiteY411" fmla="*/ 1140573 h 4267200"/>
              <a:gd name="connsiteX412" fmla="*/ 4002475 w 12192000"/>
              <a:gd name="connsiteY412" fmla="*/ 1037802 h 4267200"/>
              <a:gd name="connsiteX413" fmla="*/ 4000324 w 12192000"/>
              <a:gd name="connsiteY413" fmla="*/ 1039362 h 4267200"/>
              <a:gd name="connsiteX414" fmla="*/ 4002862 w 12192000"/>
              <a:gd name="connsiteY414" fmla="*/ 1042866 h 4267200"/>
              <a:gd name="connsiteX415" fmla="*/ 4002475 w 12192000"/>
              <a:gd name="connsiteY415" fmla="*/ 1037802 h 4267200"/>
              <a:gd name="connsiteX416" fmla="*/ 506322 w 12192000"/>
              <a:gd name="connsiteY416" fmla="*/ 1020997 h 4267200"/>
              <a:gd name="connsiteX417" fmla="*/ 533068 w 12192000"/>
              <a:gd name="connsiteY417" fmla="*/ 1029409 h 4267200"/>
              <a:gd name="connsiteX418" fmla="*/ 1232525 w 12192000"/>
              <a:gd name="connsiteY418" fmla="*/ 1804675 h 4267200"/>
              <a:gd name="connsiteX419" fmla="*/ 1388858 w 12192000"/>
              <a:gd name="connsiteY419" fmla="*/ 2368011 h 4267200"/>
              <a:gd name="connsiteX420" fmla="*/ 1384098 w 12192000"/>
              <a:gd name="connsiteY420" fmla="*/ 2378125 h 4267200"/>
              <a:gd name="connsiteX421" fmla="*/ 1425393 w 12192000"/>
              <a:gd name="connsiteY421" fmla="*/ 2589124 h 4267200"/>
              <a:gd name="connsiteX422" fmla="*/ 1424001 w 12192000"/>
              <a:gd name="connsiteY422" fmla="*/ 2597541 h 4267200"/>
              <a:gd name="connsiteX423" fmla="*/ 2152729 w 12192000"/>
              <a:gd name="connsiteY423" fmla="*/ 2864487 h 4267200"/>
              <a:gd name="connsiteX424" fmla="*/ 2020609 w 12192000"/>
              <a:gd name="connsiteY424" fmla="*/ 2539671 h 4267200"/>
              <a:gd name="connsiteX425" fmla="*/ 2018920 w 12192000"/>
              <a:gd name="connsiteY425" fmla="*/ 2536309 h 4267200"/>
              <a:gd name="connsiteX426" fmla="*/ 1342441 w 12192000"/>
              <a:gd name="connsiteY426" fmla="*/ 1173017 h 4267200"/>
              <a:gd name="connsiteX427" fmla="*/ 1367925 w 12192000"/>
              <a:gd name="connsiteY427" fmla="*/ 1135648 h 4267200"/>
              <a:gd name="connsiteX428" fmla="*/ 1771401 w 12192000"/>
              <a:gd name="connsiteY428" fmla="*/ 1806673 h 4267200"/>
              <a:gd name="connsiteX429" fmla="*/ 1972385 w 12192000"/>
              <a:gd name="connsiteY429" fmla="*/ 2198735 h 4267200"/>
              <a:gd name="connsiteX430" fmla="*/ 2040892 w 12192000"/>
              <a:gd name="connsiteY430" fmla="*/ 2405205 h 4267200"/>
              <a:gd name="connsiteX431" fmla="*/ 2131689 w 12192000"/>
              <a:gd name="connsiteY431" fmla="*/ 1936926 h 4267200"/>
              <a:gd name="connsiteX432" fmla="*/ 2454820 w 12192000"/>
              <a:gd name="connsiteY432" fmla="*/ 1248808 h 4267200"/>
              <a:gd name="connsiteX433" fmla="*/ 2492512 w 12192000"/>
              <a:gd name="connsiteY433" fmla="*/ 1302920 h 4267200"/>
              <a:gd name="connsiteX434" fmla="*/ 2081216 w 12192000"/>
              <a:gd name="connsiteY434" fmla="*/ 2527513 h 4267200"/>
              <a:gd name="connsiteX435" fmla="*/ 2081211 w 12192000"/>
              <a:gd name="connsiteY435" fmla="*/ 2528916 h 4267200"/>
              <a:gd name="connsiteX436" fmla="*/ 2199067 w 12192000"/>
              <a:gd name="connsiteY436" fmla="*/ 2884061 h 4267200"/>
              <a:gd name="connsiteX437" fmla="*/ 3192586 w 12192000"/>
              <a:gd name="connsiteY437" fmla="*/ 3411496 h 4267200"/>
              <a:gd name="connsiteX438" fmla="*/ 3182620 w 12192000"/>
              <a:gd name="connsiteY438" fmla="*/ 3483279 h 4267200"/>
              <a:gd name="connsiteX439" fmla="*/ 2435119 w 12192000"/>
              <a:gd name="connsiteY439" fmla="*/ 3080173 h 4267200"/>
              <a:gd name="connsiteX440" fmla="*/ 2410152 w 12192000"/>
              <a:gd name="connsiteY440" fmla="*/ 3063751 h 4267200"/>
              <a:gd name="connsiteX441" fmla="*/ 2408099 w 12192000"/>
              <a:gd name="connsiteY441" fmla="*/ 3064403 h 4267200"/>
              <a:gd name="connsiteX442" fmla="*/ 2407218 w 12192000"/>
              <a:gd name="connsiteY442" fmla="*/ 3070324 h 4267200"/>
              <a:gd name="connsiteX443" fmla="*/ 2380138 w 12192000"/>
              <a:gd name="connsiteY443" fmla="*/ 3099341 h 4267200"/>
              <a:gd name="connsiteX444" fmla="*/ 1765923 w 12192000"/>
              <a:gd name="connsiteY444" fmla="*/ 3581043 h 4267200"/>
              <a:gd name="connsiteX445" fmla="*/ 1702258 w 12192000"/>
              <a:gd name="connsiteY445" fmla="*/ 3612286 h 4267200"/>
              <a:gd name="connsiteX446" fmla="*/ 1538370 w 12192000"/>
              <a:gd name="connsiteY446" fmla="*/ 3811804 h 4267200"/>
              <a:gd name="connsiteX447" fmla="*/ 1325720 w 12192000"/>
              <a:gd name="connsiteY447" fmla="*/ 4125411 h 4267200"/>
              <a:gd name="connsiteX448" fmla="*/ 1206279 w 12192000"/>
              <a:gd name="connsiteY448" fmla="*/ 4267200 h 4267200"/>
              <a:gd name="connsiteX449" fmla="*/ 1115040 w 12192000"/>
              <a:gd name="connsiteY449" fmla="*/ 4267200 h 4267200"/>
              <a:gd name="connsiteX450" fmla="*/ 1258195 w 12192000"/>
              <a:gd name="connsiteY450" fmla="*/ 4099624 h 4267200"/>
              <a:gd name="connsiteX451" fmla="*/ 1423113 w 12192000"/>
              <a:gd name="connsiteY451" fmla="*/ 3874565 h 4267200"/>
              <a:gd name="connsiteX452" fmla="*/ 1260565 w 12192000"/>
              <a:gd name="connsiteY452" fmla="*/ 4031982 h 4267200"/>
              <a:gd name="connsiteX453" fmla="*/ 1073327 w 12192000"/>
              <a:gd name="connsiteY453" fmla="*/ 4218727 h 4267200"/>
              <a:gd name="connsiteX454" fmla="*/ 1032294 w 12192000"/>
              <a:gd name="connsiteY454" fmla="*/ 4267200 h 4267200"/>
              <a:gd name="connsiteX455" fmla="*/ 993830 w 12192000"/>
              <a:gd name="connsiteY455" fmla="*/ 4267200 h 4267200"/>
              <a:gd name="connsiteX456" fmla="*/ 1051860 w 12192000"/>
              <a:gd name="connsiteY456" fmla="*/ 4198693 h 4267200"/>
              <a:gd name="connsiteX457" fmla="*/ 1240607 w 12192000"/>
              <a:gd name="connsiteY457" fmla="*/ 4010401 h 4267200"/>
              <a:gd name="connsiteX458" fmla="*/ 1310106 w 12192000"/>
              <a:gd name="connsiteY458" fmla="*/ 3943217 h 4267200"/>
              <a:gd name="connsiteX459" fmla="*/ 952103 w 12192000"/>
              <a:gd name="connsiteY459" fmla="*/ 4265972 h 4267200"/>
              <a:gd name="connsiteX460" fmla="*/ 951207 w 12192000"/>
              <a:gd name="connsiteY460" fmla="*/ 4267200 h 4267200"/>
              <a:gd name="connsiteX461" fmla="*/ 862760 w 12192000"/>
              <a:gd name="connsiteY461" fmla="*/ 4267200 h 4267200"/>
              <a:gd name="connsiteX462" fmla="*/ 909145 w 12192000"/>
              <a:gd name="connsiteY462" fmla="*/ 4199225 h 4267200"/>
              <a:gd name="connsiteX463" fmla="*/ 1214067 w 12192000"/>
              <a:gd name="connsiteY463" fmla="*/ 3908561 h 4267200"/>
              <a:gd name="connsiteX464" fmla="*/ 640967 w 12192000"/>
              <a:gd name="connsiteY464" fmla="*/ 4105601 h 4267200"/>
              <a:gd name="connsiteX465" fmla="*/ 372807 w 12192000"/>
              <a:gd name="connsiteY465" fmla="*/ 4243651 h 4267200"/>
              <a:gd name="connsiteX466" fmla="*/ 332830 w 12192000"/>
              <a:gd name="connsiteY466" fmla="*/ 4267200 h 4267200"/>
              <a:gd name="connsiteX467" fmla="*/ 168301 w 12192000"/>
              <a:gd name="connsiteY467" fmla="*/ 4267200 h 4267200"/>
              <a:gd name="connsiteX468" fmla="*/ 278002 w 12192000"/>
              <a:gd name="connsiteY468" fmla="*/ 4201399 h 4267200"/>
              <a:gd name="connsiteX469" fmla="*/ 527241 w 12192000"/>
              <a:gd name="connsiteY469" fmla="*/ 4065078 h 4267200"/>
              <a:gd name="connsiteX470" fmla="*/ 1510397 w 12192000"/>
              <a:gd name="connsiteY470" fmla="*/ 3684705 h 4267200"/>
              <a:gd name="connsiteX471" fmla="*/ 1146550 w 12192000"/>
              <a:gd name="connsiteY471" fmla="*/ 3802012 h 4267200"/>
              <a:gd name="connsiteX472" fmla="*/ 698834 w 12192000"/>
              <a:gd name="connsiteY472" fmla="*/ 3952272 h 4267200"/>
              <a:gd name="connsiteX473" fmla="*/ 192528 w 12192000"/>
              <a:gd name="connsiteY473" fmla="*/ 4236299 h 4267200"/>
              <a:gd name="connsiteX474" fmla="*/ 148586 w 12192000"/>
              <a:gd name="connsiteY474" fmla="*/ 4267200 h 4267200"/>
              <a:gd name="connsiteX475" fmla="*/ 98116 w 12192000"/>
              <a:gd name="connsiteY475" fmla="*/ 4267200 h 4267200"/>
              <a:gd name="connsiteX476" fmla="*/ 169669 w 12192000"/>
              <a:gd name="connsiteY476" fmla="*/ 4216852 h 4267200"/>
              <a:gd name="connsiteX477" fmla="*/ 687572 w 12192000"/>
              <a:gd name="connsiteY477" fmla="*/ 3925629 h 4267200"/>
              <a:gd name="connsiteX478" fmla="*/ 1138365 w 12192000"/>
              <a:gd name="connsiteY478" fmla="*/ 3774515 h 4267200"/>
              <a:gd name="connsiteX479" fmla="*/ 1505579 w 12192000"/>
              <a:gd name="connsiteY479" fmla="*/ 3655526 h 4267200"/>
              <a:gd name="connsiteX480" fmla="*/ 1313114 w 12192000"/>
              <a:gd name="connsiteY480" fmla="*/ 3655216 h 4267200"/>
              <a:gd name="connsiteX481" fmla="*/ 1109304 w 12192000"/>
              <a:gd name="connsiteY481" fmla="*/ 3669030 h 4267200"/>
              <a:gd name="connsiteX482" fmla="*/ 258951 w 12192000"/>
              <a:gd name="connsiteY482" fmla="*/ 4111994 h 4267200"/>
              <a:gd name="connsiteX483" fmla="*/ 80807 w 12192000"/>
              <a:gd name="connsiteY483" fmla="*/ 4267200 h 4267200"/>
              <a:gd name="connsiteX484" fmla="*/ 0 w 12192000"/>
              <a:gd name="connsiteY484" fmla="*/ 4267200 h 4267200"/>
              <a:gd name="connsiteX485" fmla="*/ 0 w 12192000"/>
              <a:gd name="connsiteY485" fmla="*/ 4233763 h 4267200"/>
              <a:gd name="connsiteX486" fmla="*/ 36881 w 12192000"/>
              <a:gd name="connsiteY486" fmla="*/ 4200118 h 4267200"/>
              <a:gd name="connsiteX487" fmla="*/ 910534 w 12192000"/>
              <a:gd name="connsiteY487" fmla="*/ 3629753 h 4267200"/>
              <a:gd name="connsiteX488" fmla="*/ 1578717 w 12192000"/>
              <a:gd name="connsiteY488" fmla="*/ 3575982 h 4267200"/>
              <a:gd name="connsiteX489" fmla="*/ 2338780 w 12192000"/>
              <a:gd name="connsiteY489" fmla="*/ 3033725 h 4267200"/>
              <a:gd name="connsiteX490" fmla="*/ 1807991 w 12192000"/>
              <a:gd name="connsiteY490" fmla="*/ 2807184 h 4267200"/>
              <a:gd name="connsiteX491" fmla="*/ 1416358 w 12192000"/>
              <a:gd name="connsiteY491" fmla="*/ 3112571 h 4267200"/>
              <a:gd name="connsiteX492" fmla="*/ 939066 w 12192000"/>
              <a:gd name="connsiteY492" fmla="*/ 3378798 h 4267200"/>
              <a:gd name="connsiteX493" fmla="*/ 115099 w 12192000"/>
              <a:gd name="connsiteY493" fmla="*/ 3607650 h 4267200"/>
              <a:gd name="connsiteX494" fmla="*/ 97284 w 12192000"/>
              <a:gd name="connsiteY494" fmla="*/ 3520393 h 4267200"/>
              <a:gd name="connsiteX495" fmla="*/ 922050 w 12192000"/>
              <a:gd name="connsiteY495" fmla="*/ 3074867 h 4267200"/>
              <a:gd name="connsiteX496" fmla="*/ 1405265 w 12192000"/>
              <a:gd name="connsiteY496" fmla="*/ 3016319 h 4267200"/>
              <a:gd name="connsiteX497" fmla="*/ 1407512 w 12192000"/>
              <a:gd name="connsiteY497" fmla="*/ 3018001 h 4267200"/>
              <a:gd name="connsiteX498" fmla="*/ 1726266 w 12192000"/>
              <a:gd name="connsiteY498" fmla="*/ 2777274 h 4267200"/>
              <a:gd name="connsiteX499" fmla="*/ 625390 w 12192000"/>
              <a:gd name="connsiteY499" fmla="*/ 2514541 h 4267200"/>
              <a:gd name="connsiteX500" fmla="*/ 619799 w 12192000"/>
              <a:gd name="connsiteY500" fmla="*/ 2527180 h 4267200"/>
              <a:gd name="connsiteX501" fmla="*/ 310030 w 12192000"/>
              <a:gd name="connsiteY501" fmla="*/ 2771818 h 4267200"/>
              <a:gd name="connsiteX502" fmla="*/ 173877 w 12192000"/>
              <a:gd name="connsiteY502" fmla="*/ 2937056 h 4267200"/>
              <a:gd name="connsiteX503" fmla="*/ 77889 w 12192000"/>
              <a:gd name="connsiteY503" fmla="*/ 3138440 h 4267200"/>
              <a:gd name="connsiteX504" fmla="*/ 0 w 12192000"/>
              <a:gd name="connsiteY504" fmla="*/ 3271395 h 4267200"/>
              <a:gd name="connsiteX505" fmla="*/ 0 w 12192000"/>
              <a:gd name="connsiteY505" fmla="*/ 3153002 h 4267200"/>
              <a:gd name="connsiteX506" fmla="*/ 2386 w 12192000"/>
              <a:gd name="connsiteY506" fmla="*/ 3149203 h 4267200"/>
              <a:gd name="connsiteX507" fmla="*/ 89753 w 12192000"/>
              <a:gd name="connsiteY507" fmla="*/ 2987702 h 4267200"/>
              <a:gd name="connsiteX508" fmla="*/ 76869 w 12192000"/>
              <a:gd name="connsiteY508" fmla="*/ 3005404 h 4267200"/>
              <a:gd name="connsiteX509" fmla="*/ 32049 w 12192000"/>
              <a:gd name="connsiteY509" fmla="*/ 3065814 h 4267200"/>
              <a:gd name="connsiteX510" fmla="*/ 0 w 12192000"/>
              <a:gd name="connsiteY510" fmla="*/ 3108744 h 4267200"/>
              <a:gd name="connsiteX511" fmla="*/ 0 w 12192000"/>
              <a:gd name="connsiteY511" fmla="*/ 3058059 h 4267200"/>
              <a:gd name="connsiteX512" fmla="*/ 7610 w 12192000"/>
              <a:gd name="connsiteY512" fmla="*/ 3047889 h 4267200"/>
              <a:gd name="connsiteX513" fmla="*/ 52419 w 12192000"/>
              <a:gd name="connsiteY513" fmla="*/ 2987479 h 4267200"/>
              <a:gd name="connsiteX514" fmla="*/ 59142 w 12192000"/>
              <a:gd name="connsiteY514" fmla="*/ 2978488 h 4267200"/>
              <a:gd name="connsiteX515" fmla="*/ 0 w 12192000"/>
              <a:gd name="connsiteY515" fmla="*/ 3015334 h 4267200"/>
              <a:gd name="connsiteX516" fmla="*/ 0 w 12192000"/>
              <a:gd name="connsiteY516" fmla="*/ 2914286 h 4267200"/>
              <a:gd name="connsiteX517" fmla="*/ 36383 w 12192000"/>
              <a:gd name="connsiteY517" fmla="*/ 2901128 h 4267200"/>
              <a:gd name="connsiteX518" fmla="*/ 156329 w 12192000"/>
              <a:gd name="connsiteY518" fmla="*/ 2840533 h 4267200"/>
              <a:gd name="connsiteX519" fmla="*/ 358355 w 12192000"/>
              <a:gd name="connsiteY519" fmla="*/ 2620471 h 4267200"/>
              <a:gd name="connsiteX520" fmla="*/ 510577 w 12192000"/>
              <a:gd name="connsiteY520" fmla="*/ 2501244 h 4267200"/>
              <a:gd name="connsiteX521" fmla="*/ 211967 w 12192000"/>
              <a:gd name="connsiteY521" fmla="*/ 2479171 h 4267200"/>
              <a:gd name="connsiteX522" fmla="*/ 0 w 12192000"/>
              <a:gd name="connsiteY522" fmla="*/ 2476398 h 4267200"/>
              <a:gd name="connsiteX523" fmla="*/ 0 w 12192000"/>
              <a:gd name="connsiteY523" fmla="*/ 2389189 h 4267200"/>
              <a:gd name="connsiteX524" fmla="*/ 103062 w 12192000"/>
              <a:gd name="connsiteY524" fmla="*/ 2389518 h 4267200"/>
              <a:gd name="connsiteX525" fmla="*/ 510734 w 12192000"/>
              <a:gd name="connsiteY525" fmla="*/ 2416201 h 4267200"/>
              <a:gd name="connsiteX526" fmla="*/ 279257 w 12192000"/>
              <a:gd name="connsiteY526" fmla="*/ 2092102 h 4267200"/>
              <a:gd name="connsiteX527" fmla="*/ 65265 w 12192000"/>
              <a:gd name="connsiteY527" fmla="*/ 2006049 h 4267200"/>
              <a:gd name="connsiteX528" fmla="*/ 0 w 12192000"/>
              <a:gd name="connsiteY528" fmla="*/ 1982532 h 4267200"/>
              <a:gd name="connsiteX529" fmla="*/ 0 w 12192000"/>
              <a:gd name="connsiteY529" fmla="*/ 1912789 h 4267200"/>
              <a:gd name="connsiteX530" fmla="*/ 97460 w 12192000"/>
              <a:gd name="connsiteY530" fmla="*/ 1953725 h 4267200"/>
              <a:gd name="connsiteX531" fmla="*/ 221272 w 12192000"/>
              <a:gd name="connsiteY531" fmla="*/ 1980766 h 4267200"/>
              <a:gd name="connsiteX532" fmla="*/ 116765 w 12192000"/>
              <a:gd name="connsiteY532" fmla="*/ 1911033 h 4267200"/>
              <a:gd name="connsiteX533" fmla="*/ 16405 w 12192000"/>
              <a:gd name="connsiteY533" fmla="*/ 1803412 h 4267200"/>
              <a:gd name="connsiteX534" fmla="*/ 0 w 12192000"/>
              <a:gd name="connsiteY534" fmla="*/ 1784777 h 4267200"/>
              <a:gd name="connsiteX535" fmla="*/ 0 w 12192000"/>
              <a:gd name="connsiteY535" fmla="*/ 1740082 h 4267200"/>
              <a:gd name="connsiteX536" fmla="*/ 39394 w 12192000"/>
              <a:gd name="connsiteY536" fmla="*/ 1784856 h 4267200"/>
              <a:gd name="connsiteX537" fmla="*/ 135813 w 12192000"/>
              <a:gd name="connsiteY537" fmla="*/ 1888838 h 4267200"/>
              <a:gd name="connsiteX538" fmla="*/ 242575 w 12192000"/>
              <a:gd name="connsiteY538" fmla="*/ 1958841 h 4267200"/>
              <a:gd name="connsiteX539" fmla="*/ 82197 w 12192000"/>
              <a:gd name="connsiteY539" fmla="*/ 1754826 h 4267200"/>
              <a:gd name="connsiteX540" fmla="*/ 0 w 12192000"/>
              <a:gd name="connsiteY540" fmla="*/ 1679650 h 4267200"/>
              <a:gd name="connsiteX541" fmla="*/ 0 w 12192000"/>
              <a:gd name="connsiteY541" fmla="*/ 1602463 h 4267200"/>
              <a:gd name="connsiteX542" fmla="*/ 84689 w 12192000"/>
              <a:gd name="connsiteY542" fmla="*/ 1677442 h 4267200"/>
              <a:gd name="connsiteX543" fmla="*/ 298437 w 12192000"/>
              <a:gd name="connsiteY543" fmla="*/ 1968019 h 4267200"/>
              <a:gd name="connsiteX544" fmla="*/ 227269 w 12192000"/>
              <a:gd name="connsiteY544" fmla="*/ 1114064 h 4267200"/>
              <a:gd name="connsiteX545" fmla="*/ 248003 w 12192000"/>
              <a:gd name="connsiteY545" fmla="*/ 1089613 h 4267200"/>
              <a:gd name="connsiteX546" fmla="*/ 427020 w 12192000"/>
              <a:gd name="connsiteY546" fmla="*/ 1619803 h 4267200"/>
              <a:gd name="connsiteX547" fmla="*/ 340345 w 12192000"/>
              <a:gd name="connsiteY547" fmla="*/ 2027739 h 4267200"/>
              <a:gd name="connsiteX548" fmla="*/ 360865 w 12192000"/>
              <a:gd name="connsiteY548" fmla="*/ 2044827 h 4267200"/>
              <a:gd name="connsiteX549" fmla="*/ 560414 w 12192000"/>
              <a:gd name="connsiteY549" fmla="*/ 2421457 h 4267200"/>
              <a:gd name="connsiteX550" fmla="*/ 1359703 w 12192000"/>
              <a:gd name="connsiteY550" fmla="*/ 2578554 h 4267200"/>
              <a:gd name="connsiteX551" fmla="*/ 1359422 w 12192000"/>
              <a:gd name="connsiteY551" fmla="*/ 2577994 h 4267200"/>
              <a:gd name="connsiteX552" fmla="*/ 828701 w 12192000"/>
              <a:gd name="connsiteY552" fmla="*/ 1839520 h 4267200"/>
              <a:gd name="connsiteX553" fmla="*/ 494427 w 12192000"/>
              <a:gd name="connsiteY553" fmla="*/ 1092333 h 4267200"/>
              <a:gd name="connsiteX554" fmla="*/ 506322 w 12192000"/>
              <a:gd name="connsiteY554" fmla="*/ 1020997 h 4267200"/>
              <a:gd name="connsiteX555" fmla="*/ 4570198 w 12192000"/>
              <a:gd name="connsiteY555" fmla="*/ 978081 h 4267200"/>
              <a:gd name="connsiteX556" fmla="*/ 4523691 w 12192000"/>
              <a:gd name="connsiteY556" fmla="*/ 1127776 h 4267200"/>
              <a:gd name="connsiteX557" fmla="*/ 4509875 w 12192000"/>
              <a:gd name="connsiteY557" fmla="*/ 1167552 h 4267200"/>
              <a:gd name="connsiteX558" fmla="*/ 4478168 w 12192000"/>
              <a:gd name="connsiteY558" fmla="*/ 1260735 h 4267200"/>
              <a:gd name="connsiteX559" fmla="*/ 4409309 w 12192000"/>
              <a:gd name="connsiteY559" fmla="*/ 1666996 h 4267200"/>
              <a:gd name="connsiteX560" fmla="*/ 4370031 w 12192000"/>
              <a:gd name="connsiteY560" fmla="*/ 1955666 h 4267200"/>
              <a:gd name="connsiteX561" fmla="*/ 4570198 w 12192000"/>
              <a:gd name="connsiteY561" fmla="*/ 978081 h 4267200"/>
              <a:gd name="connsiteX562" fmla="*/ 12149131 w 12192000"/>
              <a:gd name="connsiteY562" fmla="*/ 959050 h 4267200"/>
              <a:gd name="connsiteX563" fmla="*/ 12105664 w 12192000"/>
              <a:gd name="connsiteY563" fmla="*/ 1006960 h 4267200"/>
              <a:gd name="connsiteX564" fmla="*/ 11883102 w 12192000"/>
              <a:gd name="connsiteY564" fmla="*/ 1184424 h 4267200"/>
              <a:gd name="connsiteX565" fmla="*/ 11665174 w 12192000"/>
              <a:gd name="connsiteY565" fmla="*/ 1317493 h 4267200"/>
              <a:gd name="connsiteX566" fmla="*/ 11590337 w 12192000"/>
              <a:gd name="connsiteY566" fmla="*/ 1348256 h 4267200"/>
              <a:gd name="connsiteX567" fmla="*/ 11492588 w 12192000"/>
              <a:gd name="connsiteY567" fmla="*/ 1390573 h 4267200"/>
              <a:gd name="connsiteX568" fmla="*/ 11888865 w 12192000"/>
              <a:gd name="connsiteY568" fmla="*/ 1220988 h 4267200"/>
              <a:gd name="connsiteX569" fmla="*/ 12149131 w 12192000"/>
              <a:gd name="connsiteY569" fmla="*/ 959050 h 4267200"/>
              <a:gd name="connsiteX570" fmla="*/ 4557898 w 12192000"/>
              <a:gd name="connsiteY570" fmla="*/ 900011 h 4267200"/>
              <a:gd name="connsiteX571" fmla="*/ 4344840 w 12192000"/>
              <a:gd name="connsiteY571" fmla="*/ 1922038 h 4267200"/>
              <a:gd name="connsiteX572" fmla="*/ 4378710 w 12192000"/>
              <a:gd name="connsiteY572" fmla="*/ 1665516 h 4267200"/>
              <a:gd name="connsiteX573" fmla="*/ 4448798 w 12192000"/>
              <a:gd name="connsiteY573" fmla="*/ 1253024 h 4267200"/>
              <a:gd name="connsiteX574" fmla="*/ 4480315 w 12192000"/>
              <a:gd name="connsiteY574" fmla="*/ 1158454 h 4267200"/>
              <a:gd name="connsiteX575" fmla="*/ 4494133 w 12192000"/>
              <a:gd name="connsiteY575" fmla="*/ 1118676 h 4267200"/>
              <a:gd name="connsiteX576" fmla="*/ 4557898 w 12192000"/>
              <a:gd name="connsiteY576" fmla="*/ 900011 h 4267200"/>
              <a:gd name="connsiteX577" fmla="*/ 5870151 w 12192000"/>
              <a:gd name="connsiteY577" fmla="*/ 898890 h 4267200"/>
              <a:gd name="connsiteX578" fmla="*/ 5861335 w 12192000"/>
              <a:gd name="connsiteY578" fmla="*/ 899177 h 4267200"/>
              <a:gd name="connsiteX579" fmla="*/ 5843702 w 12192000"/>
              <a:gd name="connsiteY579" fmla="*/ 899748 h 4267200"/>
              <a:gd name="connsiteX580" fmla="*/ 5651107 w 12192000"/>
              <a:gd name="connsiteY580" fmla="*/ 920306 h 4267200"/>
              <a:gd name="connsiteX581" fmla="*/ 5459407 w 12192000"/>
              <a:gd name="connsiteY581" fmla="*/ 940975 h 4267200"/>
              <a:gd name="connsiteX582" fmla="*/ 5374846 w 12192000"/>
              <a:gd name="connsiteY582" fmla="*/ 941988 h 4267200"/>
              <a:gd name="connsiteX583" fmla="*/ 5256105 w 12192000"/>
              <a:gd name="connsiteY583" fmla="*/ 945632 h 4267200"/>
              <a:gd name="connsiteX584" fmla="*/ 5107071 w 12192000"/>
              <a:gd name="connsiteY584" fmla="*/ 969720 h 4267200"/>
              <a:gd name="connsiteX585" fmla="*/ 4998681 w 12192000"/>
              <a:gd name="connsiteY585" fmla="*/ 988771 h 4267200"/>
              <a:gd name="connsiteX586" fmla="*/ 5870151 w 12192000"/>
              <a:gd name="connsiteY586" fmla="*/ 898890 h 4267200"/>
              <a:gd name="connsiteX587" fmla="*/ 12190084 w 12192000"/>
              <a:gd name="connsiteY587" fmla="*/ 854709 h 4267200"/>
              <a:gd name="connsiteX588" fmla="*/ 12162947 w 12192000"/>
              <a:gd name="connsiteY588" fmla="*/ 879275 h 4267200"/>
              <a:gd name="connsiteX589" fmla="*/ 11721478 w 12192000"/>
              <a:gd name="connsiteY589" fmla="*/ 1216434 h 4267200"/>
              <a:gd name="connsiteX590" fmla="*/ 11680712 w 12192000"/>
              <a:gd name="connsiteY590" fmla="*/ 1239730 h 4267200"/>
              <a:gd name="connsiteX591" fmla="*/ 11505347 w 12192000"/>
              <a:gd name="connsiteY591" fmla="*/ 1352837 h 4267200"/>
              <a:gd name="connsiteX592" fmla="*/ 11580962 w 12192000"/>
              <a:gd name="connsiteY592" fmla="*/ 1321759 h 4267200"/>
              <a:gd name="connsiteX593" fmla="*/ 11654234 w 12192000"/>
              <a:gd name="connsiteY593" fmla="*/ 1291618 h 4267200"/>
              <a:gd name="connsiteX594" fmla="*/ 11867274 w 12192000"/>
              <a:gd name="connsiteY594" fmla="*/ 1160983 h 4267200"/>
              <a:gd name="connsiteX595" fmla="*/ 12086035 w 12192000"/>
              <a:gd name="connsiteY595" fmla="*/ 986418 h 4267200"/>
              <a:gd name="connsiteX596" fmla="*/ 12190084 w 12192000"/>
              <a:gd name="connsiteY596" fmla="*/ 854709 h 4267200"/>
              <a:gd name="connsiteX597" fmla="*/ 5504425 w 12192000"/>
              <a:gd name="connsiteY597" fmla="*/ 848067 h 4267200"/>
              <a:gd name="connsiteX598" fmla="*/ 4968849 w 12192000"/>
              <a:gd name="connsiteY598" fmla="*/ 962318 h 4267200"/>
              <a:gd name="connsiteX599" fmla="*/ 5104039 w 12192000"/>
              <a:gd name="connsiteY599" fmla="*/ 940634 h 4267200"/>
              <a:gd name="connsiteX600" fmla="*/ 5256311 w 12192000"/>
              <a:gd name="connsiteY600" fmla="*/ 916490 h 4267200"/>
              <a:gd name="connsiteX601" fmla="*/ 5377381 w 12192000"/>
              <a:gd name="connsiteY601" fmla="*/ 912671 h 4267200"/>
              <a:gd name="connsiteX602" fmla="*/ 5460148 w 12192000"/>
              <a:gd name="connsiteY602" fmla="*/ 911442 h 4267200"/>
              <a:gd name="connsiteX603" fmla="*/ 5648971 w 12192000"/>
              <a:gd name="connsiteY603" fmla="*/ 891331 h 4267200"/>
              <a:gd name="connsiteX604" fmla="*/ 5844807 w 12192000"/>
              <a:gd name="connsiteY604" fmla="*/ 870718 h 4267200"/>
              <a:gd name="connsiteX605" fmla="*/ 5862975 w 12192000"/>
              <a:gd name="connsiteY605" fmla="*/ 869756 h 4267200"/>
              <a:gd name="connsiteX606" fmla="*/ 5920887 w 12192000"/>
              <a:gd name="connsiteY606" fmla="*/ 865929 h 4267200"/>
              <a:gd name="connsiteX607" fmla="*/ 5504425 w 12192000"/>
              <a:gd name="connsiteY607" fmla="*/ 848067 h 4267200"/>
              <a:gd name="connsiteX608" fmla="*/ 8924104 w 12192000"/>
              <a:gd name="connsiteY608" fmla="*/ 777000 h 4267200"/>
              <a:gd name="connsiteX609" fmla="*/ 8921999 w 12192000"/>
              <a:gd name="connsiteY609" fmla="*/ 794136 h 4267200"/>
              <a:gd name="connsiteX610" fmla="*/ 8916066 w 12192000"/>
              <a:gd name="connsiteY610" fmla="*/ 843129 h 4267200"/>
              <a:gd name="connsiteX611" fmla="*/ 8909852 w 12192000"/>
              <a:gd name="connsiteY611" fmla="*/ 1005313 h 4267200"/>
              <a:gd name="connsiteX612" fmla="*/ 8936982 w 12192000"/>
              <a:gd name="connsiteY612" fmla="*/ 1614896 h 4267200"/>
              <a:gd name="connsiteX613" fmla="*/ 8939706 w 12192000"/>
              <a:gd name="connsiteY613" fmla="*/ 1632791 h 4267200"/>
              <a:gd name="connsiteX614" fmla="*/ 8946691 w 12192000"/>
              <a:gd name="connsiteY614" fmla="*/ 1680170 h 4267200"/>
              <a:gd name="connsiteX615" fmla="*/ 8947643 w 12192000"/>
              <a:gd name="connsiteY615" fmla="*/ 1649028 h 4267200"/>
              <a:gd name="connsiteX616" fmla="*/ 8931687 w 12192000"/>
              <a:gd name="connsiteY616" fmla="*/ 871628 h 4267200"/>
              <a:gd name="connsiteX617" fmla="*/ 8929804 w 12192000"/>
              <a:gd name="connsiteY617" fmla="*/ 850229 h 4267200"/>
              <a:gd name="connsiteX618" fmla="*/ 8924104 w 12192000"/>
              <a:gd name="connsiteY618" fmla="*/ 777000 h 4267200"/>
              <a:gd name="connsiteX619" fmla="*/ 8951219 w 12192000"/>
              <a:gd name="connsiteY619" fmla="*/ 764662 h 4267200"/>
              <a:gd name="connsiteX620" fmla="*/ 8957270 w 12192000"/>
              <a:gd name="connsiteY620" fmla="*/ 847698 h 4267200"/>
              <a:gd name="connsiteX621" fmla="*/ 8959153 w 12192000"/>
              <a:gd name="connsiteY621" fmla="*/ 869097 h 4267200"/>
              <a:gd name="connsiteX622" fmla="*/ 8976081 w 12192000"/>
              <a:gd name="connsiteY622" fmla="*/ 1619865 h 4267200"/>
              <a:gd name="connsiteX623" fmla="*/ 8951219 w 12192000"/>
              <a:gd name="connsiteY623" fmla="*/ 764662 h 4267200"/>
              <a:gd name="connsiteX624" fmla="*/ 8898081 w 12192000"/>
              <a:gd name="connsiteY624" fmla="*/ 630137 h 4267200"/>
              <a:gd name="connsiteX625" fmla="*/ 8910095 w 12192000"/>
              <a:gd name="connsiteY625" fmla="*/ 1626691 h 4267200"/>
              <a:gd name="connsiteX626" fmla="*/ 8908822 w 12192000"/>
              <a:gd name="connsiteY626" fmla="*/ 1619067 h 4267200"/>
              <a:gd name="connsiteX627" fmla="*/ 8881669 w 12192000"/>
              <a:gd name="connsiteY627" fmla="*/ 1004967 h 4267200"/>
              <a:gd name="connsiteX628" fmla="*/ 8888265 w 12192000"/>
              <a:gd name="connsiteY628" fmla="*/ 840369 h 4267200"/>
              <a:gd name="connsiteX629" fmla="*/ 8894429 w 12192000"/>
              <a:gd name="connsiteY629" fmla="*/ 790831 h 4267200"/>
              <a:gd name="connsiteX630" fmla="*/ 8898081 w 12192000"/>
              <a:gd name="connsiteY630" fmla="*/ 630137 h 4267200"/>
              <a:gd name="connsiteX631" fmla="*/ 11491396 w 12192000"/>
              <a:gd name="connsiteY631" fmla="*/ 623931 h 4267200"/>
              <a:gd name="connsiteX632" fmla="*/ 11413329 w 12192000"/>
              <a:gd name="connsiteY632" fmla="*/ 662344 h 4267200"/>
              <a:gd name="connsiteX633" fmla="*/ 10966547 w 12192000"/>
              <a:gd name="connsiteY633" fmla="*/ 818916 h 4267200"/>
              <a:gd name="connsiteX634" fmla="*/ 10498883 w 12192000"/>
              <a:gd name="connsiteY634" fmla="*/ 1111507 h 4267200"/>
              <a:gd name="connsiteX635" fmla="*/ 10671292 w 12192000"/>
              <a:gd name="connsiteY635" fmla="*/ 1035777 h 4267200"/>
              <a:gd name="connsiteX636" fmla="*/ 10685894 w 12192000"/>
              <a:gd name="connsiteY636" fmla="*/ 1027151 h 4267200"/>
              <a:gd name="connsiteX637" fmla="*/ 11104337 w 12192000"/>
              <a:gd name="connsiteY637" fmla="*/ 817377 h 4267200"/>
              <a:gd name="connsiteX638" fmla="*/ 11491396 w 12192000"/>
              <a:gd name="connsiteY638" fmla="*/ 623931 h 4267200"/>
              <a:gd name="connsiteX639" fmla="*/ 10779304 w 12192000"/>
              <a:gd name="connsiteY639" fmla="*/ 584486 h 4267200"/>
              <a:gd name="connsiteX640" fmla="*/ 10658378 w 12192000"/>
              <a:gd name="connsiteY640" fmla="*/ 772788 h 4267200"/>
              <a:gd name="connsiteX641" fmla="*/ 10475581 w 12192000"/>
              <a:gd name="connsiteY641" fmla="*/ 1070739 h 4267200"/>
              <a:gd name="connsiteX642" fmla="*/ 10735178 w 12192000"/>
              <a:gd name="connsiteY642" fmla="*/ 693281 h 4267200"/>
              <a:gd name="connsiteX643" fmla="*/ 10132488 w 12192000"/>
              <a:gd name="connsiteY643" fmla="*/ 518596 h 4267200"/>
              <a:gd name="connsiteX644" fmla="*/ 9879465 w 12192000"/>
              <a:gd name="connsiteY644" fmla="*/ 567273 h 4267200"/>
              <a:gd name="connsiteX645" fmla="*/ 9364243 w 12192000"/>
              <a:gd name="connsiteY645" fmla="*/ 809468 h 4267200"/>
              <a:gd name="connsiteX646" fmla="*/ 9366655 w 12192000"/>
              <a:gd name="connsiteY646" fmla="*/ 809848 h 4267200"/>
              <a:gd name="connsiteX647" fmla="*/ 9914233 w 12192000"/>
              <a:gd name="connsiteY647" fmla="*/ 596159 h 4267200"/>
              <a:gd name="connsiteX648" fmla="*/ 10264524 w 12192000"/>
              <a:gd name="connsiteY648" fmla="*/ 501747 h 4267200"/>
              <a:gd name="connsiteX649" fmla="*/ 9922837 w 12192000"/>
              <a:gd name="connsiteY649" fmla="*/ 622979 h 4267200"/>
              <a:gd name="connsiteX650" fmla="*/ 9416908 w 12192000"/>
              <a:gd name="connsiteY650" fmla="*/ 818889 h 4267200"/>
              <a:gd name="connsiteX651" fmla="*/ 9418234 w 12192000"/>
              <a:gd name="connsiteY651" fmla="*/ 818810 h 4267200"/>
              <a:gd name="connsiteX652" fmla="*/ 10264524 w 12192000"/>
              <a:gd name="connsiteY652" fmla="*/ 501747 h 4267200"/>
              <a:gd name="connsiteX653" fmla="*/ 10802699 w 12192000"/>
              <a:gd name="connsiteY653" fmla="*/ 488163 h 4267200"/>
              <a:gd name="connsiteX654" fmla="*/ 10618739 w 12192000"/>
              <a:gd name="connsiteY654" fmla="*/ 734118 h 4267200"/>
              <a:gd name="connsiteX655" fmla="*/ 10604580 w 12192000"/>
              <a:gd name="connsiteY655" fmla="*/ 753877 h 4267200"/>
              <a:gd name="connsiteX656" fmla="*/ 10529643 w 12192000"/>
              <a:gd name="connsiteY656" fmla="*/ 867004 h 4267200"/>
              <a:gd name="connsiteX657" fmla="*/ 10462194 w 12192000"/>
              <a:gd name="connsiteY657" fmla="*/ 1035452 h 4267200"/>
              <a:gd name="connsiteX658" fmla="*/ 10635117 w 12192000"/>
              <a:gd name="connsiteY658" fmla="*/ 757788 h 4267200"/>
              <a:gd name="connsiteX659" fmla="*/ 10802699 w 12192000"/>
              <a:gd name="connsiteY659" fmla="*/ 488163 h 4267200"/>
              <a:gd name="connsiteX660" fmla="*/ 10359107 w 12192000"/>
              <a:gd name="connsiteY660" fmla="*/ 485136 h 4267200"/>
              <a:gd name="connsiteX661" fmla="*/ 9515108 w 12192000"/>
              <a:gd name="connsiteY661" fmla="*/ 825701 h 4267200"/>
              <a:gd name="connsiteX662" fmla="*/ 10359107 w 12192000"/>
              <a:gd name="connsiteY662" fmla="*/ 485136 h 4267200"/>
              <a:gd name="connsiteX663" fmla="*/ 11886089 w 12192000"/>
              <a:gd name="connsiteY663" fmla="*/ 483936 h 4267200"/>
              <a:gd name="connsiteX664" fmla="*/ 11622890 w 12192000"/>
              <a:gd name="connsiteY664" fmla="*/ 661575 h 4267200"/>
              <a:gd name="connsiteX665" fmla="*/ 11038640 w 12192000"/>
              <a:gd name="connsiteY665" fmla="*/ 996875 h 4267200"/>
              <a:gd name="connsiteX666" fmla="*/ 10561310 w 12192000"/>
              <a:gd name="connsiteY666" fmla="*/ 1145020 h 4267200"/>
              <a:gd name="connsiteX667" fmla="*/ 10675127 w 12192000"/>
              <a:gd name="connsiteY667" fmla="*/ 1163586 h 4267200"/>
              <a:gd name="connsiteX668" fmla="*/ 11120351 w 12192000"/>
              <a:gd name="connsiteY668" fmla="*/ 990907 h 4267200"/>
              <a:gd name="connsiteX669" fmla="*/ 11648506 w 12192000"/>
              <a:gd name="connsiteY669" fmla="*/ 680145 h 4267200"/>
              <a:gd name="connsiteX670" fmla="*/ 11886089 w 12192000"/>
              <a:gd name="connsiteY670" fmla="*/ 483936 h 4267200"/>
              <a:gd name="connsiteX671" fmla="*/ 3607114 w 12192000"/>
              <a:gd name="connsiteY671" fmla="*/ 467441 h 4267200"/>
              <a:gd name="connsiteX672" fmla="*/ 3296242 w 12192000"/>
              <a:gd name="connsiteY672" fmla="*/ 807991 h 4267200"/>
              <a:gd name="connsiteX673" fmla="*/ 3174674 w 12192000"/>
              <a:gd name="connsiteY673" fmla="*/ 919759 h 4267200"/>
              <a:gd name="connsiteX674" fmla="*/ 3042978 w 12192000"/>
              <a:gd name="connsiteY674" fmla="*/ 1054894 h 4267200"/>
              <a:gd name="connsiteX675" fmla="*/ 2968914 w 12192000"/>
              <a:gd name="connsiteY675" fmla="*/ 1133756 h 4267200"/>
              <a:gd name="connsiteX676" fmla="*/ 3103823 w 12192000"/>
              <a:gd name="connsiteY676" fmla="*/ 1026814 h 4267200"/>
              <a:gd name="connsiteX677" fmla="*/ 3607114 w 12192000"/>
              <a:gd name="connsiteY677" fmla="*/ 467441 h 4267200"/>
              <a:gd name="connsiteX678" fmla="*/ 10784544 w 12192000"/>
              <a:gd name="connsiteY678" fmla="*/ 465669 h 4267200"/>
              <a:gd name="connsiteX679" fmla="*/ 10426419 w 12192000"/>
              <a:gd name="connsiteY679" fmla="*/ 1062158 h 4267200"/>
              <a:gd name="connsiteX680" fmla="*/ 10471732 w 12192000"/>
              <a:gd name="connsiteY680" fmla="*/ 921679 h 4267200"/>
              <a:gd name="connsiteX681" fmla="*/ 10504824 w 12192000"/>
              <a:gd name="connsiteY681" fmla="*/ 852631 h 4267200"/>
              <a:gd name="connsiteX682" fmla="*/ 10582237 w 12192000"/>
              <a:gd name="connsiteY682" fmla="*/ 736692 h 4267200"/>
              <a:gd name="connsiteX683" fmla="*/ 10596401 w 12192000"/>
              <a:gd name="connsiteY683" fmla="*/ 716935 h 4267200"/>
              <a:gd name="connsiteX684" fmla="*/ 10784544 w 12192000"/>
              <a:gd name="connsiteY684" fmla="*/ 465669 h 4267200"/>
              <a:gd name="connsiteX685" fmla="*/ 11916494 w 12192000"/>
              <a:gd name="connsiteY685" fmla="*/ 422768 h 4267200"/>
              <a:gd name="connsiteX686" fmla="*/ 11703185 w 12192000"/>
              <a:gd name="connsiteY686" fmla="*/ 528178 h 4267200"/>
              <a:gd name="connsiteX687" fmla="*/ 11680755 w 12192000"/>
              <a:gd name="connsiteY687" fmla="*/ 543149 h 4267200"/>
              <a:gd name="connsiteX688" fmla="*/ 11116818 w 12192000"/>
              <a:gd name="connsiteY688" fmla="*/ 842623 h 4267200"/>
              <a:gd name="connsiteX689" fmla="*/ 10700164 w 12192000"/>
              <a:gd name="connsiteY689" fmla="*/ 1051220 h 4267200"/>
              <a:gd name="connsiteX690" fmla="*/ 10685570 w 12192000"/>
              <a:gd name="connsiteY690" fmla="*/ 1059849 h 4267200"/>
              <a:gd name="connsiteX691" fmla="*/ 10584288 w 12192000"/>
              <a:gd name="connsiteY691" fmla="*/ 1113543 h 4267200"/>
              <a:gd name="connsiteX692" fmla="*/ 11026698 w 12192000"/>
              <a:gd name="connsiteY692" fmla="*/ 971858 h 4267200"/>
              <a:gd name="connsiteX693" fmla="*/ 11607604 w 12192000"/>
              <a:gd name="connsiteY693" fmla="*/ 638368 h 4267200"/>
              <a:gd name="connsiteX694" fmla="*/ 11919452 w 12192000"/>
              <a:gd name="connsiteY694" fmla="*/ 423380 h 4267200"/>
              <a:gd name="connsiteX695" fmla="*/ 11916494 w 12192000"/>
              <a:gd name="connsiteY695" fmla="*/ 422768 h 4267200"/>
              <a:gd name="connsiteX696" fmla="*/ 8148168 w 12192000"/>
              <a:gd name="connsiteY696" fmla="*/ 416949 h 4267200"/>
              <a:gd name="connsiteX697" fmla="*/ 7862052 w 12192000"/>
              <a:gd name="connsiteY697" fmla="*/ 694330 h 4267200"/>
              <a:gd name="connsiteX698" fmla="*/ 7808002 w 12192000"/>
              <a:gd name="connsiteY698" fmla="*/ 759654 h 4267200"/>
              <a:gd name="connsiteX699" fmla="*/ 8295299 w 12192000"/>
              <a:gd name="connsiteY699" fmla="*/ 416143 h 4267200"/>
              <a:gd name="connsiteX700" fmla="*/ 8309124 w 12192000"/>
              <a:gd name="connsiteY700" fmla="*/ 534021 h 4267200"/>
              <a:gd name="connsiteX701" fmla="*/ 8293154 w 12192000"/>
              <a:gd name="connsiteY701" fmla="*/ 672115 h 4267200"/>
              <a:gd name="connsiteX702" fmla="*/ 8279099 w 12192000"/>
              <a:gd name="connsiteY702" fmla="*/ 769176 h 4267200"/>
              <a:gd name="connsiteX703" fmla="*/ 8309186 w 12192000"/>
              <a:gd name="connsiteY703" fmla="*/ 1060039 h 4267200"/>
              <a:gd name="connsiteX704" fmla="*/ 8410512 w 12192000"/>
              <a:gd name="connsiteY704" fmla="*/ 1511108 h 4267200"/>
              <a:gd name="connsiteX705" fmla="*/ 8351657 w 12192000"/>
              <a:gd name="connsiteY705" fmla="*/ 521768 h 4267200"/>
              <a:gd name="connsiteX706" fmla="*/ 8295299 w 12192000"/>
              <a:gd name="connsiteY706" fmla="*/ 416143 h 4267200"/>
              <a:gd name="connsiteX707" fmla="*/ 8266483 w 12192000"/>
              <a:gd name="connsiteY707" fmla="*/ 414244 h 4267200"/>
              <a:gd name="connsiteX708" fmla="*/ 8343425 w 12192000"/>
              <a:gd name="connsiteY708" fmla="*/ 1357811 h 4267200"/>
              <a:gd name="connsiteX709" fmla="*/ 8282114 w 12192000"/>
              <a:gd name="connsiteY709" fmla="*/ 1064671 h 4267200"/>
              <a:gd name="connsiteX710" fmla="*/ 8251298 w 12192000"/>
              <a:gd name="connsiteY710" fmla="*/ 766414 h 4267200"/>
              <a:gd name="connsiteX711" fmla="*/ 8265729 w 12192000"/>
              <a:gd name="connsiteY711" fmla="*/ 666939 h 4267200"/>
              <a:gd name="connsiteX712" fmla="*/ 8281494 w 12192000"/>
              <a:gd name="connsiteY712" fmla="*/ 533909 h 4267200"/>
              <a:gd name="connsiteX713" fmla="*/ 8266483 w 12192000"/>
              <a:gd name="connsiteY713" fmla="*/ 414244 h 4267200"/>
              <a:gd name="connsiteX714" fmla="*/ 8140802 w 12192000"/>
              <a:gd name="connsiteY714" fmla="*/ 388720 h 4267200"/>
              <a:gd name="connsiteX715" fmla="*/ 7860379 w 12192000"/>
              <a:gd name="connsiteY715" fmla="*/ 596411 h 4267200"/>
              <a:gd name="connsiteX716" fmla="*/ 7737688 w 12192000"/>
              <a:gd name="connsiteY716" fmla="*/ 790400 h 4267200"/>
              <a:gd name="connsiteX717" fmla="*/ 7726885 w 12192000"/>
              <a:gd name="connsiteY717" fmla="*/ 812869 h 4267200"/>
              <a:gd name="connsiteX718" fmla="*/ 7840490 w 12192000"/>
              <a:gd name="connsiteY718" fmla="*/ 676832 h 4267200"/>
              <a:gd name="connsiteX719" fmla="*/ 8140802 w 12192000"/>
              <a:gd name="connsiteY719" fmla="*/ 388720 h 4267200"/>
              <a:gd name="connsiteX720" fmla="*/ 3744487 w 12192000"/>
              <a:gd name="connsiteY720" fmla="*/ 383136 h 4267200"/>
              <a:gd name="connsiteX721" fmla="*/ 3970213 w 12192000"/>
              <a:gd name="connsiteY721" fmla="*/ 995559 h 4267200"/>
              <a:gd name="connsiteX722" fmla="*/ 3744487 w 12192000"/>
              <a:gd name="connsiteY722" fmla="*/ 383136 h 4267200"/>
              <a:gd name="connsiteX723" fmla="*/ 3624562 w 12192000"/>
              <a:gd name="connsiteY723" fmla="*/ 367041 h 4267200"/>
              <a:gd name="connsiteX724" fmla="*/ 3489712 w 12192000"/>
              <a:gd name="connsiteY724" fmla="*/ 485386 h 4267200"/>
              <a:gd name="connsiteX725" fmla="*/ 3182994 w 12192000"/>
              <a:gd name="connsiteY725" fmla="*/ 828265 h 4267200"/>
              <a:gd name="connsiteX726" fmla="*/ 2892114 w 12192000"/>
              <a:gd name="connsiteY726" fmla="*/ 1172635 h 4267200"/>
              <a:gd name="connsiteX727" fmla="*/ 3021459 w 12192000"/>
              <a:gd name="connsiteY727" fmla="*/ 1035385 h 4267200"/>
              <a:gd name="connsiteX728" fmla="*/ 3153873 w 12192000"/>
              <a:gd name="connsiteY728" fmla="*/ 898971 h 4267200"/>
              <a:gd name="connsiteX729" fmla="*/ 3276511 w 12192000"/>
              <a:gd name="connsiteY729" fmla="*/ 786423 h 4267200"/>
              <a:gd name="connsiteX730" fmla="*/ 3584154 w 12192000"/>
              <a:gd name="connsiteY730" fmla="*/ 448218 h 4267200"/>
              <a:gd name="connsiteX731" fmla="*/ 3624562 w 12192000"/>
              <a:gd name="connsiteY731" fmla="*/ 367041 h 4267200"/>
              <a:gd name="connsiteX732" fmla="*/ 3766672 w 12192000"/>
              <a:gd name="connsiteY732" fmla="*/ 359429 h 4267200"/>
              <a:gd name="connsiteX733" fmla="*/ 3996338 w 12192000"/>
              <a:gd name="connsiteY733" fmla="*/ 968237 h 4267200"/>
              <a:gd name="connsiteX734" fmla="*/ 3766672 w 12192000"/>
              <a:gd name="connsiteY734" fmla="*/ 359429 h 4267200"/>
              <a:gd name="connsiteX735" fmla="*/ 5805386 w 12192000"/>
              <a:gd name="connsiteY735" fmla="*/ 239240 h 4267200"/>
              <a:gd name="connsiteX736" fmla="*/ 5736947 w 12192000"/>
              <a:gd name="connsiteY736" fmla="*/ 261367 h 4267200"/>
              <a:gd name="connsiteX737" fmla="*/ 5427012 w 12192000"/>
              <a:gd name="connsiteY737" fmla="*/ 311272 h 4267200"/>
              <a:gd name="connsiteX738" fmla="*/ 5147818 w 12192000"/>
              <a:gd name="connsiteY738" fmla="*/ 322112 h 4267200"/>
              <a:gd name="connsiteX739" fmla="*/ 5060854 w 12192000"/>
              <a:gd name="connsiteY739" fmla="*/ 311882 h 4267200"/>
              <a:gd name="connsiteX740" fmla="*/ 4945989 w 12192000"/>
              <a:gd name="connsiteY740" fmla="*/ 300516 h 4267200"/>
              <a:gd name="connsiteX741" fmla="*/ 5410479 w 12192000"/>
              <a:gd name="connsiteY741" fmla="*/ 348434 h 4267200"/>
              <a:gd name="connsiteX742" fmla="*/ 5805386 w 12192000"/>
              <a:gd name="connsiteY742" fmla="*/ 239240 h 4267200"/>
              <a:gd name="connsiteX743" fmla="*/ 5905192 w 12192000"/>
              <a:gd name="connsiteY743" fmla="*/ 163079 h 4267200"/>
              <a:gd name="connsiteX744" fmla="*/ 5865655 w 12192000"/>
              <a:gd name="connsiteY744" fmla="*/ 171901 h 4267200"/>
              <a:gd name="connsiteX745" fmla="*/ 5259740 w 12192000"/>
              <a:gd name="connsiteY745" fmla="*/ 257013 h 4267200"/>
              <a:gd name="connsiteX746" fmla="*/ 5208466 w 12192000"/>
              <a:gd name="connsiteY746" fmla="*/ 257550 h 4267200"/>
              <a:gd name="connsiteX747" fmla="*/ 4980204 w 12192000"/>
              <a:gd name="connsiteY747" fmla="*/ 271903 h 4267200"/>
              <a:gd name="connsiteX748" fmla="*/ 5068068 w 12192000"/>
              <a:gd name="connsiteY748" fmla="*/ 282244 h 4267200"/>
              <a:gd name="connsiteX749" fmla="*/ 5153231 w 12192000"/>
              <a:gd name="connsiteY749" fmla="*/ 292240 h 4267200"/>
              <a:gd name="connsiteX750" fmla="*/ 5426491 w 12192000"/>
              <a:gd name="connsiteY750" fmla="*/ 281128 h 4267200"/>
              <a:gd name="connsiteX751" fmla="*/ 5731212 w 12192000"/>
              <a:gd name="connsiteY751" fmla="*/ 231951 h 4267200"/>
              <a:gd name="connsiteX752" fmla="*/ 5905192 w 12192000"/>
              <a:gd name="connsiteY752" fmla="*/ 163079 h 4267200"/>
              <a:gd name="connsiteX753" fmla="*/ 5944437 w 12192000"/>
              <a:gd name="connsiteY753" fmla="*/ 113829 h 4267200"/>
              <a:gd name="connsiteX754" fmla="*/ 5825032 w 12192000"/>
              <a:gd name="connsiteY754" fmla="*/ 146405 h 4267200"/>
              <a:gd name="connsiteX755" fmla="*/ 4955599 w 12192000"/>
              <a:gd name="connsiteY755" fmla="*/ 247008 h 4267200"/>
              <a:gd name="connsiteX756" fmla="*/ 5210104 w 12192000"/>
              <a:gd name="connsiteY756" fmla="*/ 228123 h 4267200"/>
              <a:gd name="connsiteX757" fmla="*/ 5261015 w 12192000"/>
              <a:gd name="connsiteY757" fmla="*/ 227087 h 4267200"/>
              <a:gd name="connsiteX758" fmla="*/ 5861181 w 12192000"/>
              <a:gd name="connsiteY758" fmla="*/ 143093 h 4267200"/>
              <a:gd name="connsiteX759" fmla="*/ 5961252 w 12192000"/>
              <a:gd name="connsiteY759" fmla="*/ 114820 h 4267200"/>
              <a:gd name="connsiteX760" fmla="*/ 5944437 w 12192000"/>
              <a:gd name="connsiteY760" fmla="*/ 113829 h 4267200"/>
              <a:gd name="connsiteX761" fmla="*/ 9095810 w 12192000"/>
              <a:gd name="connsiteY761" fmla="*/ 0 h 4267200"/>
              <a:gd name="connsiteX762" fmla="*/ 9215999 w 12192000"/>
              <a:gd name="connsiteY762" fmla="*/ 0 h 4267200"/>
              <a:gd name="connsiteX763" fmla="*/ 9250991 w 12192000"/>
              <a:gd name="connsiteY763" fmla="*/ 17650 h 4267200"/>
              <a:gd name="connsiteX764" fmla="*/ 9551793 w 12192000"/>
              <a:gd name="connsiteY764" fmla="*/ 69947 h 4267200"/>
              <a:gd name="connsiteX765" fmla="*/ 10211701 w 12192000"/>
              <a:gd name="connsiteY765" fmla="*/ 15192 h 4267200"/>
              <a:gd name="connsiteX766" fmla="*/ 9665014 w 12192000"/>
              <a:gd name="connsiteY766" fmla="*/ 41266 h 4267200"/>
              <a:gd name="connsiteX767" fmla="*/ 9382567 w 12192000"/>
              <a:gd name="connsiteY767" fmla="*/ 18583 h 4267200"/>
              <a:gd name="connsiteX768" fmla="*/ 9283159 w 12192000"/>
              <a:gd name="connsiteY768" fmla="*/ 0 h 4267200"/>
              <a:gd name="connsiteX769" fmla="*/ 9469266 w 12192000"/>
              <a:gd name="connsiteY769" fmla="*/ 0 h 4267200"/>
              <a:gd name="connsiteX770" fmla="*/ 9504117 w 12192000"/>
              <a:gd name="connsiteY770" fmla="*/ 4274 h 4267200"/>
              <a:gd name="connsiteX771" fmla="*/ 9667223 w 12192000"/>
              <a:gd name="connsiteY771" fmla="*/ 13232 h 4267200"/>
              <a:gd name="connsiteX772" fmla="*/ 9887703 w 12192000"/>
              <a:gd name="connsiteY772" fmla="*/ 12601 h 4267200"/>
              <a:gd name="connsiteX773" fmla="*/ 10088930 w 12192000"/>
              <a:gd name="connsiteY773" fmla="*/ 0 h 4267200"/>
              <a:gd name="connsiteX774" fmla="*/ 10544171 w 12192000"/>
              <a:gd name="connsiteY774" fmla="*/ 0 h 4267200"/>
              <a:gd name="connsiteX775" fmla="*/ 10392396 w 12192000"/>
              <a:gd name="connsiteY775" fmla="*/ 36772 h 4267200"/>
              <a:gd name="connsiteX776" fmla="*/ 9413803 w 12192000"/>
              <a:gd name="connsiteY776" fmla="*/ 131277 h 4267200"/>
              <a:gd name="connsiteX777" fmla="*/ 9174626 w 12192000"/>
              <a:gd name="connsiteY777" fmla="*/ 44983 h 4267200"/>
              <a:gd name="connsiteX778" fmla="*/ 8474998 w 12192000"/>
              <a:gd name="connsiteY778" fmla="*/ 0 h 4267200"/>
              <a:gd name="connsiteX779" fmla="*/ 8573502 w 12192000"/>
              <a:gd name="connsiteY779" fmla="*/ 0 h 4267200"/>
              <a:gd name="connsiteX780" fmla="*/ 8659539 w 12192000"/>
              <a:gd name="connsiteY780" fmla="*/ 117664 h 4267200"/>
              <a:gd name="connsiteX781" fmla="*/ 9248507 w 12192000"/>
              <a:gd name="connsiteY781" fmla="*/ 743734 h 4267200"/>
              <a:gd name="connsiteX782" fmla="*/ 9309457 w 12192000"/>
              <a:gd name="connsiteY782" fmla="*/ 795932 h 4267200"/>
              <a:gd name="connsiteX783" fmla="*/ 9785496 w 12192000"/>
              <a:gd name="connsiteY783" fmla="*/ 530713 h 4267200"/>
              <a:gd name="connsiteX784" fmla="*/ 10482828 w 12192000"/>
              <a:gd name="connsiteY784" fmla="*/ 399738 h 4267200"/>
              <a:gd name="connsiteX785" fmla="*/ 10468382 w 12192000"/>
              <a:gd name="connsiteY785" fmla="*/ 461219 h 4267200"/>
              <a:gd name="connsiteX786" fmla="*/ 9430790 w 12192000"/>
              <a:gd name="connsiteY786" fmla="*/ 895589 h 4267200"/>
              <a:gd name="connsiteX787" fmla="*/ 10019780 w 12192000"/>
              <a:gd name="connsiteY787" fmla="*/ 1298815 h 4267200"/>
              <a:gd name="connsiteX788" fmla="*/ 10372218 w 12192000"/>
              <a:gd name="connsiteY788" fmla="*/ 1146081 h 4267200"/>
              <a:gd name="connsiteX789" fmla="*/ 10896429 w 12192000"/>
              <a:gd name="connsiteY789" fmla="*/ 310883 h 4267200"/>
              <a:gd name="connsiteX790" fmla="*/ 10919735 w 12192000"/>
              <a:gd name="connsiteY790" fmla="*/ 318176 h 4267200"/>
              <a:gd name="connsiteX791" fmla="*/ 10637064 w 12192000"/>
              <a:gd name="connsiteY791" fmla="*/ 935661 h 4267200"/>
              <a:gd name="connsiteX792" fmla="*/ 10516995 w 12192000"/>
              <a:gd name="connsiteY792" fmla="*/ 1070245 h 4267200"/>
              <a:gd name="connsiteX793" fmla="*/ 10868835 w 12192000"/>
              <a:gd name="connsiteY793" fmla="*/ 815534 h 4267200"/>
              <a:gd name="connsiteX794" fmla="*/ 11704547 w 12192000"/>
              <a:gd name="connsiteY794" fmla="*/ 465665 h 4267200"/>
              <a:gd name="connsiteX795" fmla="*/ 12033562 w 12192000"/>
              <a:gd name="connsiteY795" fmla="*/ 350012 h 4267200"/>
              <a:gd name="connsiteX796" fmla="*/ 12025537 w 12192000"/>
              <a:gd name="connsiteY796" fmla="*/ 382666 h 4267200"/>
              <a:gd name="connsiteX797" fmla="*/ 11088649 w 12192000"/>
              <a:gd name="connsiteY797" fmla="*/ 1056676 h 4267200"/>
              <a:gd name="connsiteX798" fmla="*/ 10561600 w 12192000"/>
              <a:gd name="connsiteY798" fmla="*/ 1229477 h 4267200"/>
              <a:gd name="connsiteX799" fmla="*/ 10280797 w 12192000"/>
              <a:gd name="connsiteY799" fmla="*/ 1263181 h 4267200"/>
              <a:gd name="connsiteX800" fmla="*/ 10083376 w 12192000"/>
              <a:gd name="connsiteY800" fmla="*/ 1334114 h 4267200"/>
              <a:gd name="connsiteX801" fmla="*/ 10832582 w 12192000"/>
              <a:gd name="connsiteY801" fmla="*/ 1687356 h 4267200"/>
              <a:gd name="connsiteX802" fmla="*/ 10839263 w 12192000"/>
              <a:gd name="connsiteY802" fmla="*/ 1683743 h 4267200"/>
              <a:gd name="connsiteX803" fmla="*/ 11350910 w 12192000"/>
              <a:gd name="connsiteY803" fmla="*/ 1443899 h 4267200"/>
              <a:gd name="connsiteX804" fmla="*/ 11360346 w 12192000"/>
              <a:gd name="connsiteY804" fmla="*/ 1429225 h 4267200"/>
              <a:gd name="connsiteX805" fmla="*/ 12167580 w 12192000"/>
              <a:gd name="connsiteY805" fmla="*/ 789523 h 4267200"/>
              <a:gd name="connsiteX806" fmla="*/ 12192000 w 12192000"/>
              <a:gd name="connsiteY806" fmla="*/ 769876 h 4267200"/>
              <a:gd name="connsiteX807" fmla="*/ 12192000 w 12192000"/>
              <a:gd name="connsiteY807" fmla="*/ 802845 h 4267200"/>
              <a:gd name="connsiteX808" fmla="*/ 12173558 w 12192000"/>
              <a:gd name="connsiteY808" fmla="*/ 821317 h 4267200"/>
              <a:gd name="connsiteX809" fmla="*/ 12117398 w 12192000"/>
              <a:gd name="connsiteY809" fmla="*/ 877374 h 4267200"/>
              <a:gd name="connsiteX810" fmla="*/ 11472926 w 12192000"/>
              <a:gd name="connsiteY810" fmla="*/ 1344259 h 4267200"/>
              <a:gd name="connsiteX811" fmla="*/ 11666978 w 12192000"/>
              <a:gd name="connsiteY811" fmla="*/ 1215889 h 4267200"/>
              <a:gd name="connsiteX812" fmla="*/ 11707200 w 12192000"/>
              <a:gd name="connsiteY812" fmla="*/ 1192361 h 4267200"/>
              <a:gd name="connsiteX813" fmla="*/ 12144637 w 12192000"/>
              <a:gd name="connsiteY813" fmla="*/ 858646 h 4267200"/>
              <a:gd name="connsiteX814" fmla="*/ 12192000 w 12192000"/>
              <a:gd name="connsiteY814" fmla="*/ 810414 h 4267200"/>
              <a:gd name="connsiteX815" fmla="*/ 12192000 w 12192000"/>
              <a:gd name="connsiteY815" fmla="*/ 916439 h 4267200"/>
              <a:gd name="connsiteX816" fmla="*/ 12150630 w 12192000"/>
              <a:gd name="connsiteY816" fmla="*/ 982925 h 4267200"/>
              <a:gd name="connsiteX817" fmla="*/ 11389484 w 12192000"/>
              <a:gd name="connsiteY817" fmla="*/ 1469889 h 4267200"/>
              <a:gd name="connsiteX818" fmla="*/ 10923736 w 12192000"/>
              <a:gd name="connsiteY818" fmla="*/ 1721439 h 4267200"/>
              <a:gd name="connsiteX819" fmla="*/ 11091913 w 12192000"/>
              <a:gd name="connsiteY819" fmla="*/ 1780406 h 4267200"/>
              <a:gd name="connsiteX820" fmla="*/ 11771238 w 12192000"/>
              <a:gd name="connsiteY820" fmla="*/ 1944400 h 4267200"/>
              <a:gd name="connsiteX821" fmla="*/ 11783166 w 12192000"/>
              <a:gd name="connsiteY821" fmla="*/ 1931422 h 4267200"/>
              <a:gd name="connsiteX822" fmla="*/ 12131988 w 12192000"/>
              <a:gd name="connsiteY822" fmla="*/ 1574357 h 4267200"/>
              <a:gd name="connsiteX823" fmla="*/ 12192000 w 12192000"/>
              <a:gd name="connsiteY823" fmla="*/ 1537429 h 4267200"/>
              <a:gd name="connsiteX824" fmla="*/ 12192000 w 12192000"/>
              <a:gd name="connsiteY824" fmla="*/ 1589108 h 4267200"/>
              <a:gd name="connsiteX825" fmla="*/ 12112105 w 12192000"/>
              <a:gd name="connsiteY825" fmla="*/ 1640352 h 4267200"/>
              <a:gd name="connsiteX826" fmla="*/ 11849203 w 12192000"/>
              <a:gd name="connsiteY826" fmla="*/ 1900149 h 4267200"/>
              <a:gd name="connsiteX827" fmla="*/ 11946326 w 12192000"/>
              <a:gd name="connsiteY827" fmla="*/ 1822808 h 4267200"/>
              <a:gd name="connsiteX828" fmla="*/ 12055863 w 12192000"/>
              <a:gd name="connsiteY828" fmla="*/ 1735914 h 4267200"/>
              <a:gd name="connsiteX829" fmla="*/ 12150816 w 12192000"/>
              <a:gd name="connsiteY829" fmla="*/ 1678902 h 4267200"/>
              <a:gd name="connsiteX830" fmla="*/ 12192000 w 12192000"/>
              <a:gd name="connsiteY830" fmla="*/ 1655121 h 4267200"/>
              <a:gd name="connsiteX831" fmla="*/ 12192000 w 12192000"/>
              <a:gd name="connsiteY831" fmla="*/ 1686869 h 4267200"/>
              <a:gd name="connsiteX832" fmla="*/ 12163772 w 12192000"/>
              <a:gd name="connsiteY832" fmla="*/ 1703058 h 4267200"/>
              <a:gd name="connsiteX833" fmla="*/ 12070597 w 12192000"/>
              <a:gd name="connsiteY833" fmla="*/ 1758893 h 4267200"/>
              <a:gd name="connsiteX834" fmla="*/ 11963621 w 12192000"/>
              <a:gd name="connsiteY834" fmla="*/ 1844299 h 4267200"/>
              <a:gd name="connsiteX835" fmla="*/ 11886604 w 12192000"/>
              <a:gd name="connsiteY835" fmla="*/ 1907617 h 4267200"/>
              <a:gd name="connsiteX836" fmla="*/ 12153575 w 12192000"/>
              <a:gd name="connsiteY836" fmla="*/ 1786372 h 4267200"/>
              <a:gd name="connsiteX837" fmla="*/ 12192000 w 12192000"/>
              <a:gd name="connsiteY837" fmla="*/ 1759693 h 4267200"/>
              <a:gd name="connsiteX838" fmla="*/ 12192000 w 12192000"/>
              <a:gd name="connsiteY838" fmla="*/ 1809459 h 4267200"/>
              <a:gd name="connsiteX839" fmla="*/ 12121362 w 12192000"/>
              <a:gd name="connsiteY839" fmla="*/ 1857561 h 4267200"/>
              <a:gd name="connsiteX840" fmla="*/ 11895949 w 12192000"/>
              <a:gd name="connsiteY840" fmla="*/ 1963079 h 4267200"/>
              <a:gd name="connsiteX841" fmla="*/ 12192000 w 12192000"/>
              <a:gd name="connsiteY841" fmla="*/ 1990579 h 4267200"/>
              <a:gd name="connsiteX842" fmla="*/ 12192000 w 12192000"/>
              <a:gd name="connsiteY842" fmla="*/ 2065582 h 4267200"/>
              <a:gd name="connsiteX843" fmla="*/ 12153918 w 12192000"/>
              <a:gd name="connsiteY843" fmla="*/ 2063926 h 4267200"/>
              <a:gd name="connsiteX844" fmla="*/ 12192000 w 12192000"/>
              <a:gd name="connsiteY844" fmla="*/ 2085104 h 4267200"/>
              <a:gd name="connsiteX845" fmla="*/ 12192000 w 12192000"/>
              <a:gd name="connsiteY845" fmla="*/ 2178471 h 4267200"/>
              <a:gd name="connsiteX846" fmla="*/ 12085355 w 12192000"/>
              <a:gd name="connsiteY846" fmla="*/ 2122457 h 4267200"/>
              <a:gd name="connsiteX847" fmla="*/ 12192000 w 12192000"/>
              <a:gd name="connsiteY847" fmla="*/ 2196158 h 4267200"/>
              <a:gd name="connsiteX848" fmla="*/ 12192000 w 12192000"/>
              <a:gd name="connsiteY848" fmla="*/ 2230374 h 4267200"/>
              <a:gd name="connsiteX849" fmla="*/ 12041237 w 12192000"/>
              <a:gd name="connsiteY849" fmla="*/ 2126309 h 4267200"/>
              <a:gd name="connsiteX850" fmla="*/ 12174450 w 12192000"/>
              <a:gd name="connsiteY850" fmla="*/ 2262541 h 4267200"/>
              <a:gd name="connsiteX851" fmla="*/ 12192000 w 12192000"/>
              <a:gd name="connsiteY851" fmla="*/ 2275857 h 4267200"/>
              <a:gd name="connsiteX852" fmla="*/ 12192000 w 12192000"/>
              <a:gd name="connsiteY852" fmla="*/ 2377131 h 4267200"/>
              <a:gd name="connsiteX853" fmla="*/ 12155801 w 12192000"/>
              <a:gd name="connsiteY853" fmla="*/ 2349925 h 4267200"/>
              <a:gd name="connsiteX854" fmla="*/ 11930164 w 12192000"/>
              <a:gd name="connsiteY854" fmla="*/ 2041945 h 4267200"/>
              <a:gd name="connsiteX855" fmla="*/ 11561767 w 12192000"/>
              <a:gd name="connsiteY855" fmla="*/ 1984479 h 4267200"/>
              <a:gd name="connsiteX856" fmla="*/ 11987997 w 12192000"/>
              <a:gd name="connsiteY856" fmla="*/ 3153822 h 4267200"/>
              <a:gd name="connsiteX857" fmla="*/ 11926558 w 12192000"/>
              <a:gd name="connsiteY857" fmla="*/ 3203134 h 4267200"/>
              <a:gd name="connsiteX858" fmla="*/ 11440430 w 12192000"/>
              <a:gd name="connsiteY858" fmla="*/ 1973028 h 4267200"/>
              <a:gd name="connsiteX859" fmla="*/ 11446754 w 12192000"/>
              <a:gd name="connsiteY859" fmla="*/ 1959605 h 4267200"/>
              <a:gd name="connsiteX860" fmla="*/ 11050651 w 12192000"/>
              <a:gd name="connsiteY860" fmla="*/ 1850495 h 4267200"/>
              <a:gd name="connsiteX861" fmla="*/ 10389960 w 12192000"/>
              <a:gd name="connsiteY861" fmla="*/ 1586232 h 4267200"/>
              <a:gd name="connsiteX862" fmla="*/ 10500699 w 12192000"/>
              <a:gd name="connsiteY862" fmla="*/ 1913175 h 4267200"/>
              <a:gd name="connsiteX863" fmla="*/ 10507814 w 12192000"/>
              <a:gd name="connsiteY863" fmla="*/ 1920694 h 4267200"/>
              <a:gd name="connsiteX864" fmla="*/ 10518908 w 12192000"/>
              <a:gd name="connsiteY864" fmla="*/ 1911226 h 4267200"/>
              <a:gd name="connsiteX865" fmla="*/ 11258935 w 12192000"/>
              <a:gd name="connsiteY865" fmla="*/ 2442781 h 4267200"/>
              <a:gd name="connsiteX866" fmla="*/ 11211663 w 12192000"/>
              <a:gd name="connsiteY866" fmla="*/ 2510325 h 4267200"/>
              <a:gd name="connsiteX867" fmla="*/ 10571295 w 12192000"/>
              <a:gd name="connsiteY867" fmla="*/ 2105302 h 4267200"/>
              <a:gd name="connsiteX868" fmla="*/ 10435737 w 12192000"/>
              <a:gd name="connsiteY868" fmla="*/ 2805672 h 4267200"/>
              <a:gd name="connsiteX869" fmla="*/ 10206831 w 12192000"/>
              <a:gd name="connsiteY869" fmla="*/ 3151701 h 4267200"/>
              <a:gd name="connsiteX870" fmla="*/ 10196482 w 12192000"/>
              <a:gd name="connsiteY870" fmla="*/ 3135084 h 4267200"/>
              <a:gd name="connsiteX871" fmla="*/ 10381882 w 12192000"/>
              <a:gd name="connsiteY871" fmla="*/ 2155807 h 4267200"/>
              <a:gd name="connsiteX872" fmla="*/ 10439260 w 12192000"/>
              <a:gd name="connsiteY872" fmla="*/ 1962486 h 4267200"/>
              <a:gd name="connsiteX873" fmla="*/ 10439409 w 12192000"/>
              <a:gd name="connsiteY873" fmla="*/ 1960615 h 4267200"/>
              <a:gd name="connsiteX874" fmla="*/ 10439915 w 12192000"/>
              <a:gd name="connsiteY874" fmla="*/ 1951821 h 4267200"/>
              <a:gd name="connsiteX875" fmla="*/ 10314241 w 12192000"/>
              <a:gd name="connsiteY875" fmla="*/ 1556749 h 4267200"/>
              <a:gd name="connsiteX876" fmla="*/ 10315061 w 12192000"/>
              <a:gd name="connsiteY876" fmla="*/ 1548729 h 4267200"/>
              <a:gd name="connsiteX877" fmla="*/ 9526158 w 12192000"/>
              <a:gd name="connsiteY877" fmla="*/ 1071804 h 4267200"/>
              <a:gd name="connsiteX878" fmla="*/ 9758689 w 12192000"/>
              <a:gd name="connsiteY878" fmla="*/ 1585512 h 4267200"/>
              <a:gd name="connsiteX879" fmla="*/ 9941392 w 12192000"/>
              <a:gd name="connsiteY879" fmla="*/ 2432858 h 4267200"/>
              <a:gd name="connsiteX880" fmla="*/ 9887724 w 12192000"/>
              <a:gd name="connsiteY880" fmla="*/ 2495762 h 4267200"/>
              <a:gd name="connsiteX881" fmla="*/ 9587446 w 12192000"/>
              <a:gd name="connsiteY881" fmla="*/ 1872898 h 4267200"/>
              <a:gd name="connsiteX882" fmla="*/ 9462810 w 12192000"/>
              <a:gd name="connsiteY882" fmla="*/ 1288346 h 4267200"/>
              <a:gd name="connsiteX883" fmla="*/ 9318575 w 12192000"/>
              <a:gd name="connsiteY883" fmla="*/ 1540820 h 4267200"/>
              <a:gd name="connsiteX884" fmla="*/ 9191090 w 12192000"/>
              <a:gd name="connsiteY884" fmla="*/ 1688355 h 4267200"/>
              <a:gd name="connsiteX885" fmla="*/ 9177757 w 12192000"/>
              <a:gd name="connsiteY885" fmla="*/ 1683354 h 4267200"/>
              <a:gd name="connsiteX886" fmla="*/ 9274865 w 12192000"/>
              <a:gd name="connsiteY886" fmla="*/ 1336896 h 4267200"/>
              <a:gd name="connsiteX887" fmla="*/ 9478649 w 12192000"/>
              <a:gd name="connsiteY887" fmla="*/ 1173376 h 4267200"/>
              <a:gd name="connsiteX888" fmla="*/ 9482281 w 12192000"/>
              <a:gd name="connsiteY888" fmla="*/ 1167830 h 4267200"/>
              <a:gd name="connsiteX889" fmla="*/ 9438637 w 12192000"/>
              <a:gd name="connsiteY889" fmla="*/ 1015438 h 4267200"/>
              <a:gd name="connsiteX890" fmla="*/ 9439458 w 12192000"/>
              <a:gd name="connsiteY890" fmla="*/ 1007420 h 4267200"/>
              <a:gd name="connsiteX891" fmla="*/ 9197105 w 12192000"/>
              <a:gd name="connsiteY891" fmla="*/ 808882 h 4267200"/>
              <a:gd name="connsiteX892" fmla="*/ 8973607 w 12192000"/>
              <a:gd name="connsiteY892" fmla="*/ 597733 h 4267200"/>
              <a:gd name="connsiteX893" fmla="*/ 8967512 w 12192000"/>
              <a:gd name="connsiteY893" fmla="*/ 1795211 h 4267200"/>
              <a:gd name="connsiteX894" fmla="*/ 8912526 w 12192000"/>
              <a:gd name="connsiteY894" fmla="*/ 1841464 h 4267200"/>
              <a:gd name="connsiteX895" fmla="*/ 8893391 w 12192000"/>
              <a:gd name="connsiteY895" fmla="*/ 572788 h 4267200"/>
              <a:gd name="connsiteX896" fmla="*/ 8902990 w 12192000"/>
              <a:gd name="connsiteY896" fmla="*/ 560750 h 4267200"/>
              <a:gd name="connsiteX897" fmla="*/ 8919102 w 12192000"/>
              <a:gd name="connsiteY897" fmla="*/ 542471 h 4267200"/>
              <a:gd name="connsiteX898" fmla="*/ 8661728 w 12192000"/>
              <a:gd name="connsiteY898" fmla="*/ 250903 h 4267200"/>
              <a:gd name="connsiteX899" fmla="*/ 8357758 w 12192000"/>
              <a:gd name="connsiteY899" fmla="*/ 0 h 4267200"/>
              <a:gd name="connsiteX900" fmla="*/ 8405492 w 12192000"/>
              <a:gd name="connsiteY900" fmla="*/ 0 h 4267200"/>
              <a:gd name="connsiteX901" fmla="*/ 8392083 w 12192000"/>
              <a:gd name="connsiteY901" fmla="*/ 30495 h 4267200"/>
              <a:gd name="connsiteX902" fmla="*/ 8339888 w 12192000"/>
              <a:gd name="connsiteY902" fmla="*/ 306259 h 4267200"/>
              <a:gd name="connsiteX903" fmla="*/ 8473847 w 12192000"/>
              <a:gd name="connsiteY903" fmla="*/ 727373 h 4267200"/>
              <a:gd name="connsiteX904" fmla="*/ 8454081 w 12192000"/>
              <a:gd name="connsiteY904" fmla="*/ 1611960 h 4267200"/>
              <a:gd name="connsiteX905" fmla="*/ 8396000 w 12192000"/>
              <a:gd name="connsiteY905" fmla="*/ 1663986 h 4267200"/>
              <a:gd name="connsiteX906" fmla="*/ 8238881 w 12192000"/>
              <a:gd name="connsiteY906" fmla="*/ 368438 h 4267200"/>
              <a:gd name="connsiteX907" fmla="*/ 7668140 w 12192000"/>
              <a:gd name="connsiteY907" fmla="*/ 942511 h 4267200"/>
              <a:gd name="connsiteX908" fmla="*/ 7637853 w 12192000"/>
              <a:gd name="connsiteY908" fmla="*/ 942567 h 4267200"/>
              <a:gd name="connsiteX909" fmla="*/ 7909649 w 12192000"/>
              <a:gd name="connsiteY909" fmla="*/ 489150 h 4267200"/>
              <a:gd name="connsiteX910" fmla="*/ 8256182 w 12192000"/>
              <a:gd name="connsiteY910" fmla="*/ 301724 h 4267200"/>
              <a:gd name="connsiteX911" fmla="*/ 8255912 w 12192000"/>
              <a:gd name="connsiteY911" fmla="*/ 276498 h 4267200"/>
              <a:gd name="connsiteX912" fmla="*/ 8315225 w 12192000"/>
              <a:gd name="connsiteY912" fmla="*/ 89075 h 4267200"/>
              <a:gd name="connsiteX913" fmla="*/ 7497388 w 12192000"/>
              <a:gd name="connsiteY913" fmla="*/ 0 h 4267200"/>
              <a:gd name="connsiteX914" fmla="*/ 7560921 w 12192000"/>
              <a:gd name="connsiteY914" fmla="*/ 0 h 4267200"/>
              <a:gd name="connsiteX915" fmla="*/ 7546742 w 12192000"/>
              <a:gd name="connsiteY915" fmla="*/ 68966 h 4267200"/>
              <a:gd name="connsiteX916" fmla="*/ 7488853 w 12192000"/>
              <a:gd name="connsiteY916" fmla="*/ 535687 h 4267200"/>
              <a:gd name="connsiteX917" fmla="*/ 7529509 w 12192000"/>
              <a:gd name="connsiteY917" fmla="*/ 380358 h 4267200"/>
              <a:gd name="connsiteX918" fmla="*/ 7585939 w 12192000"/>
              <a:gd name="connsiteY918" fmla="*/ 184712 h 4267200"/>
              <a:gd name="connsiteX919" fmla="*/ 7621792 w 12192000"/>
              <a:gd name="connsiteY919" fmla="*/ 87864 h 4267200"/>
              <a:gd name="connsiteX920" fmla="*/ 7654204 w 12192000"/>
              <a:gd name="connsiteY920" fmla="*/ 0 h 4267200"/>
              <a:gd name="connsiteX921" fmla="*/ 7683986 w 12192000"/>
              <a:gd name="connsiteY921" fmla="*/ 0 h 4267200"/>
              <a:gd name="connsiteX922" fmla="*/ 7647914 w 12192000"/>
              <a:gd name="connsiteY922" fmla="*/ 97640 h 4267200"/>
              <a:gd name="connsiteX923" fmla="*/ 7612524 w 12192000"/>
              <a:gd name="connsiteY923" fmla="*/ 193392 h 4267200"/>
              <a:gd name="connsiteX924" fmla="*/ 7557013 w 12192000"/>
              <a:gd name="connsiteY924" fmla="*/ 386853 h 4267200"/>
              <a:gd name="connsiteX925" fmla="*/ 7517286 w 12192000"/>
              <a:gd name="connsiteY925" fmla="*/ 539999 h 4267200"/>
              <a:gd name="connsiteX926" fmla="*/ 7704204 w 12192000"/>
              <a:gd name="connsiteY926" fmla="*/ 152292 h 4267200"/>
              <a:gd name="connsiteX927" fmla="*/ 7756975 w 12192000"/>
              <a:gd name="connsiteY927" fmla="*/ 0 h 4267200"/>
              <a:gd name="connsiteX928" fmla="*/ 7837329 w 12192000"/>
              <a:gd name="connsiteY928" fmla="*/ 0 h 4267200"/>
              <a:gd name="connsiteX929" fmla="*/ 7821760 w 12192000"/>
              <a:gd name="connsiteY929" fmla="*/ 65656 h 4267200"/>
              <a:gd name="connsiteX930" fmla="*/ 7488925 w 12192000"/>
              <a:gd name="connsiteY930" fmla="*/ 763628 h 4267200"/>
              <a:gd name="connsiteX931" fmla="*/ 7419999 w 12192000"/>
              <a:gd name="connsiteY931" fmla="*/ 774360 h 4267200"/>
              <a:gd name="connsiteX932" fmla="*/ 7487820 w 12192000"/>
              <a:gd name="connsiteY932" fmla="*/ 37416 h 4267200"/>
              <a:gd name="connsiteX933" fmla="*/ 3882765 w 12192000"/>
              <a:gd name="connsiteY933" fmla="*/ 0 h 4267200"/>
              <a:gd name="connsiteX934" fmla="*/ 3995099 w 12192000"/>
              <a:gd name="connsiteY934" fmla="*/ 0 h 4267200"/>
              <a:gd name="connsiteX935" fmla="*/ 4163818 w 12192000"/>
              <a:gd name="connsiteY935" fmla="*/ 234104 h 4267200"/>
              <a:gd name="connsiteX936" fmla="*/ 4172099 w 12192000"/>
              <a:gd name="connsiteY936" fmla="*/ 234207 h 4267200"/>
              <a:gd name="connsiteX937" fmla="*/ 4784282 w 12192000"/>
              <a:gd name="connsiteY937" fmla="*/ 276561 h 4267200"/>
              <a:gd name="connsiteX938" fmla="*/ 4801687 w 12192000"/>
              <a:gd name="connsiteY938" fmla="*/ 267764 h 4267200"/>
              <a:gd name="connsiteX939" fmla="*/ 6082788 w 12192000"/>
              <a:gd name="connsiteY939" fmla="*/ 64119 h 4267200"/>
              <a:gd name="connsiteX940" fmla="*/ 6099442 w 12192000"/>
              <a:gd name="connsiteY940" fmla="*/ 82568 h 4267200"/>
              <a:gd name="connsiteX941" fmla="*/ 4804137 w 12192000"/>
              <a:gd name="connsiteY941" fmla="*/ 320931 h 4267200"/>
              <a:gd name="connsiteX942" fmla="*/ 4227047 w 12192000"/>
              <a:gd name="connsiteY942" fmla="*/ 313415 h 4267200"/>
              <a:gd name="connsiteX943" fmla="*/ 4346041 w 12192000"/>
              <a:gd name="connsiteY943" fmla="*/ 456086 h 4267200"/>
              <a:gd name="connsiteX944" fmla="*/ 4870967 w 12192000"/>
              <a:gd name="connsiteY944" fmla="*/ 963061 h 4267200"/>
              <a:gd name="connsiteX945" fmla="*/ 4889647 w 12192000"/>
              <a:gd name="connsiteY945" fmla="*/ 957147 h 4267200"/>
              <a:gd name="connsiteX946" fmla="*/ 5422504 w 12192000"/>
              <a:gd name="connsiteY946" fmla="*/ 805191 h 4267200"/>
              <a:gd name="connsiteX947" fmla="*/ 6087656 w 12192000"/>
              <a:gd name="connsiteY947" fmla="*/ 826703 h 4267200"/>
              <a:gd name="connsiteX948" fmla="*/ 6058717 w 12192000"/>
              <a:gd name="connsiteY948" fmla="*/ 865992 h 4267200"/>
              <a:gd name="connsiteX949" fmla="*/ 4974153 w 12192000"/>
              <a:gd name="connsiteY949" fmla="*/ 1045456 h 4267200"/>
              <a:gd name="connsiteX950" fmla="*/ 5627835 w 12192000"/>
              <a:gd name="connsiteY950" fmla="*/ 1472077 h 4267200"/>
              <a:gd name="connsiteX951" fmla="*/ 5629817 w 12192000"/>
              <a:gd name="connsiteY951" fmla="*/ 1471412 h 4267200"/>
              <a:gd name="connsiteX952" fmla="*/ 5634124 w 12192000"/>
              <a:gd name="connsiteY952" fmla="*/ 1470572 h 4267200"/>
              <a:gd name="connsiteX953" fmla="*/ 5755832 w 12192000"/>
              <a:gd name="connsiteY953" fmla="*/ 1383886 h 4267200"/>
              <a:gd name="connsiteX954" fmla="*/ 6014186 w 12192000"/>
              <a:gd name="connsiteY954" fmla="*/ 1279799 h 4267200"/>
              <a:gd name="connsiteX955" fmla="*/ 6901619 w 12192000"/>
              <a:gd name="connsiteY955" fmla="*/ 1047874 h 4267200"/>
              <a:gd name="connsiteX956" fmla="*/ 6931566 w 12192000"/>
              <a:gd name="connsiteY956" fmla="*/ 1062034 h 4267200"/>
              <a:gd name="connsiteX957" fmla="*/ 5790982 w 12192000"/>
              <a:gd name="connsiteY957" fmla="*/ 1561380 h 4267200"/>
              <a:gd name="connsiteX958" fmla="*/ 6188971 w 12192000"/>
              <a:gd name="connsiteY958" fmla="*/ 1755168 h 4267200"/>
              <a:gd name="connsiteX959" fmla="*/ 6202446 w 12192000"/>
              <a:gd name="connsiteY959" fmla="*/ 1752268 h 4267200"/>
              <a:gd name="connsiteX960" fmla="*/ 7179560 w 12192000"/>
              <a:gd name="connsiteY960" fmla="*/ 1467551 h 4267200"/>
              <a:gd name="connsiteX961" fmla="*/ 7158730 w 12192000"/>
              <a:gd name="connsiteY961" fmla="*/ 1507835 h 4267200"/>
              <a:gd name="connsiteX962" fmla="*/ 6326959 w 12192000"/>
              <a:gd name="connsiteY962" fmla="*/ 1817686 h 4267200"/>
              <a:gd name="connsiteX963" fmla="*/ 6537433 w 12192000"/>
              <a:gd name="connsiteY963" fmla="*/ 1907790 h 4267200"/>
              <a:gd name="connsiteX964" fmla="*/ 6550221 w 12192000"/>
              <a:gd name="connsiteY964" fmla="*/ 1910729 h 4267200"/>
              <a:gd name="connsiteX965" fmla="*/ 6964438 w 12192000"/>
              <a:gd name="connsiteY965" fmla="*/ 2209505 h 4267200"/>
              <a:gd name="connsiteX966" fmla="*/ 7367862 w 12192000"/>
              <a:gd name="connsiteY966" fmla="*/ 2806833 h 4267200"/>
              <a:gd name="connsiteX967" fmla="*/ 7364329 w 12192000"/>
              <a:gd name="connsiteY967" fmla="*/ 2826907 h 4267200"/>
              <a:gd name="connsiteX968" fmla="*/ 7290545 w 12192000"/>
              <a:gd name="connsiteY968" fmla="*/ 2850663 h 4267200"/>
              <a:gd name="connsiteX969" fmla="*/ 6472036 w 12192000"/>
              <a:gd name="connsiteY969" fmla="*/ 1959003 h 4267200"/>
              <a:gd name="connsiteX970" fmla="*/ 5792897 w 12192000"/>
              <a:gd name="connsiteY970" fmla="*/ 1647747 h 4267200"/>
              <a:gd name="connsiteX971" fmla="*/ 5842751 w 12192000"/>
              <a:gd name="connsiteY971" fmla="*/ 1816112 h 4267200"/>
              <a:gd name="connsiteX972" fmla="*/ 5847424 w 12192000"/>
              <a:gd name="connsiteY972" fmla="*/ 1815776 h 4267200"/>
              <a:gd name="connsiteX973" fmla="*/ 6399821 w 12192000"/>
              <a:gd name="connsiteY973" fmla="*/ 2344799 h 4267200"/>
              <a:gd name="connsiteX974" fmla="*/ 6323232 w 12192000"/>
              <a:gd name="connsiteY974" fmla="*/ 2389634 h 4267200"/>
              <a:gd name="connsiteX975" fmla="*/ 5942958 w 12192000"/>
              <a:gd name="connsiteY975" fmla="*/ 2077708 h 4267200"/>
              <a:gd name="connsiteX976" fmla="*/ 5921559 w 12192000"/>
              <a:gd name="connsiteY976" fmla="*/ 2378596 h 4267200"/>
              <a:gd name="connsiteX977" fmla="*/ 5817651 w 12192000"/>
              <a:gd name="connsiteY977" fmla="*/ 3023919 h 4267200"/>
              <a:gd name="connsiteX978" fmla="*/ 5729634 w 12192000"/>
              <a:gd name="connsiteY978" fmla="*/ 3051849 h 4267200"/>
              <a:gd name="connsiteX979" fmla="*/ 5611018 w 12192000"/>
              <a:gd name="connsiteY979" fmla="*/ 2316769 h 4267200"/>
              <a:gd name="connsiteX980" fmla="*/ 5687608 w 12192000"/>
              <a:gd name="connsiteY980" fmla="*/ 2039972 h 4267200"/>
              <a:gd name="connsiteX981" fmla="*/ 5657554 w 12192000"/>
              <a:gd name="connsiteY981" fmla="*/ 1576445 h 4267200"/>
              <a:gd name="connsiteX982" fmla="*/ 5150475 w 12192000"/>
              <a:gd name="connsiteY982" fmla="*/ 1274012 h 4267200"/>
              <a:gd name="connsiteX983" fmla="*/ 5349142 w 12192000"/>
              <a:gd name="connsiteY983" fmla="*/ 2204405 h 4267200"/>
              <a:gd name="connsiteX984" fmla="*/ 5262214 w 12192000"/>
              <a:gd name="connsiteY984" fmla="*/ 2233836 h 4267200"/>
              <a:gd name="connsiteX985" fmla="*/ 4981539 w 12192000"/>
              <a:gd name="connsiteY985" fmla="*/ 1542201 h 4267200"/>
              <a:gd name="connsiteX986" fmla="*/ 4958461 w 12192000"/>
              <a:gd name="connsiteY986" fmla="*/ 1136957 h 4267200"/>
              <a:gd name="connsiteX987" fmla="*/ 4655015 w 12192000"/>
              <a:gd name="connsiteY987" fmla="*/ 891426 h 4267200"/>
              <a:gd name="connsiteX988" fmla="*/ 4348002 w 12192000"/>
              <a:gd name="connsiteY988" fmla="*/ 2205895 h 4267200"/>
              <a:gd name="connsiteX989" fmla="*/ 4262250 w 12192000"/>
              <a:gd name="connsiteY989" fmla="*/ 2219972 h 4267200"/>
              <a:gd name="connsiteX990" fmla="*/ 4550611 w 12192000"/>
              <a:gd name="connsiteY990" fmla="*/ 817540 h 4267200"/>
              <a:gd name="connsiteX991" fmla="*/ 4564418 w 12192000"/>
              <a:gd name="connsiteY991" fmla="*/ 808293 h 4267200"/>
              <a:gd name="connsiteX992" fmla="*/ 4266388 w 12192000"/>
              <a:gd name="connsiteY992" fmla="*/ 500083 h 4267200"/>
              <a:gd name="connsiteX993" fmla="*/ 4032842 w 12192000"/>
              <a:gd name="connsiteY993" fmla="*/ 211809 h 4267200"/>
              <a:gd name="connsiteX994" fmla="*/ 3721337 w 12192000"/>
              <a:gd name="connsiteY994" fmla="*/ 0 h 4267200"/>
              <a:gd name="connsiteX995" fmla="*/ 3797544 w 12192000"/>
              <a:gd name="connsiteY995" fmla="*/ 0 h 4267200"/>
              <a:gd name="connsiteX996" fmla="*/ 3775734 w 12192000"/>
              <a:gd name="connsiteY996" fmla="*/ 95131 h 4267200"/>
              <a:gd name="connsiteX997" fmla="*/ 3724807 w 12192000"/>
              <a:gd name="connsiteY997" fmla="*/ 272257 h 4267200"/>
              <a:gd name="connsiteX998" fmla="*/ 3726844 w 12192000"/>
              <a:gd name="connsiteY998" fmla="*/ 282988 h 4267200"/>
              <a:gd name="connsiteX999" fmla="*/ 3742664 w 12192000"/>
              <a:gd name="connsiteY999" fmla="*/ 279918 h 4267200"/>
              <a:gd name="connsiteX1000" fmla="*/ 4103910 w 12192000"/>
              <a:gd name="connsiteY1000" fmla="*/ 1161917 h 4267200"/>
              <a:gd name="connsiteX1001" fmla="*/ 4020269 w 12192000"/>
              <a:gd name="connsiteY1001" fmla="*/ 1200406 h 4267200"/>
              <a:gd name="connsiteX1002" fmla="*/ 3674882 w 12192000"/>
              <a:gd name="connsiteY1002" fmla="*/ 488524 h 4267200"/>
              <a:gd name="connsiteX1003" fmla="*/ 3132682 w 12192000"/>
              <a:gd name="connsiteY1003" fmla="*/ 1072284 h 4267200"/>
              <a:gd name="connsiteX1004" fmla="*/ 2716346 w 12192000"/>
              <a:gd name="connsiteY1004" fmla="*/ 1276376 h 4267200"/>
              <a:gd name="connsiteX1005" fmla="*/ 2716772 w 12192000"/>
              <a:gd name="connsiteY1005" fmla="*/ 1255462 h 4267200"/>
              <a:gd name="connsiteX1006" fmla="*/ 3471096 w 12192000"/>
              <a:gd name="connsiteY1006" fmla="*/ 437072 h 4267200"/>
              <a:gd name="connsiteX1007" fmla="*/ 3639057 w 12192000"/>
              <a:gd name="connsiteY1007" fmla="*/ 286334 h 4267200"/>
              <a:gd name="connsiteX1008" fmla="*/ 3640309 w 12192000"/>
              <a:gd name="connsiteY1008" fmla="*/ 284664 h 4267200"/>
              <a:gd name="connsiteX1009" fmla="*/ 3646022 w 12192000"/>
              <a:gd name="connsiteY1009" fmla="*/ 276711 h 4267200"/>
              <a:gd name="connsiteX1010" fmla="*/ 3707943 w 12192000"/>
              <a:gd name="connsiteY1010" fmla="*/ 65958 h 4267200"/>
              <a:gd name="connsiteX1011" fmla="*/ 2867960 w 12192000"/>
              <a:gd name="connsiteY1011" fmla="*/ 0 h 4267200"/>
              <a:gd name="connsiteX1012" fmla="*/ 2926351 w 12192000"/>
              <a:gd name="connsiteY1012" fmla="*/ 0 h 4267200"/>
              <a:gd name="connsiteX1013" fmla="*/ 2902823 w 12192000"/>
              <a:gd name="connsiteY1013" fmla="*/ 262929 h 4267200"/>
              <a:gd name="connsiteX1014" fmla="*/ 2940663 w 12192000"/>
              <a:gd name="connsiteY1014" fmla="*/ 140884 h 4267200"/>
              <a:gd name="connsiteX1015" fmla="*/ 2947039 w 12192000"/>
              <a:gd name="connsiteY1015" fmla="*/ 122524 h 4267200"/>
              <a:gd name="connsiteX1016" fmla="*/ 2984316 w 12192000"/>
              <a:gd name="connsiteY1016" fmla="*/ 0 h 4267200"/>
              <a:gd name="connsiteX1017" fmla="*/ 3016114 w 12192000"/>
              <a:gd name="connsiteY1017" fmla="*/ 0 h 4267200"/>
              <a:gd name="connsiteX1018" fmla="*/ 2979949 w 12192000"/>
              <a:gd name="connsiteY1018" fmla="*/ 119274 h 4267200"/>
              <a:gd name="connsiteX1019" fmla="*/ 3023879 w 12192000"/>
              <a:gd name="connsiteY1019" fmla="*/ 0 h 4267200"/>
              <a:gd name="connsiteX1020" fmla="*/ 3105400 w 12192000"/>
              <a:gd name="connsiteY1020" fmla="*/ 0 h 4267200"/>
              <a:gd name="connsiteX1021" fmla="*/ 3094669 w 12192000"/>
              <a:gd name="connsiteY1021" fmla="*/ 30308 h 4267200"/>
              <a:gd name="connsiteX1022" fmla="*/ 2901945 w 12192000"/>
              <a:gd name="connsiteY1022" fmla="*/ 466538 h 4267200"/>
              <a:gd name="connsiteX1023" fmla="*/ 2815209 w 12192000"/>
              <a:gd name="connsiteY1023" fmla="*/ 497361 h 4267200"/>
              <a:gd name="connsiteX1024" fmla="*/ 2844845 w 12192000"/>
              <a:gd name="connsiteY1024" fmla="*/ 127638 h 4267200"/>
              <a:gd name="connsiteX1025" fmla="*/ 1057230 w 12192000"/>
              <a:gd name="connsiteY1025" fmla="*/ 0 h 4267200"/>
              <a:gd name="connsiteX1026" fmla="*/ 1111003 w 12192000"/>
              <a:gd name="connsiteY1026" fmla="*/ 0 h 4267200"/>
              <a:gd name="connsiteX1027" fmla="*/ 1125553 w 12192000"/>
              <a:gd name="connsiteY1027" fmla="*/ 52588 h 4267200"/>
              <a:gd name="connsiteX1028" fmla="*/ 1304276 w 12192000"/>
              <a:gd name="connsiteY1028" fmla="*/ 476275 h 4267200"/>
              <a:gd name="connsiteX1029" fmla="*/ 1492066 w 12192000"/>
              <a:gd name="connsiteY1029" fmla="*/ 886333 h 4267200"/>
              <a:gd name="connsiteX1030" fmla="*/ 1423698 w 12192000"/>
              <a:gd name="connsiteY1030" fmla="*/ 710817 h 4267200"/>
              <a:gd name="connsiteX1031" fmla="*/ 1357609 w 12192000"/>
              <a:gd name="connsiteY1031" fmla="*/ 532892 h 4267200"/>
              <a:gd name="connsiteX1032" fmla="*/ 1309550 w 12192000"/>
              <a:gd name="connsiteY1032" fmla="*/ 374031 h 4267200"/>
              <a:gd name="connsiteX1033" fmla="*/ 1193673 w 12192000"/>
              <a:gd name="connsiteY1033" fmla="*/ 49533 h 4267200"/>
              <a:gd name="connsiteX1034" fmla="*/ 1164391 w 12192000"/>
              <a:gd name="connsiteY1034" fmla="*/ 0 h 4267200"/>
              <a:gd name="connsiteX1035" fmla="*/ 1200666 w 12192000"/>
              <a:gd name="connsiteY1035" fmla="*/ 0 h 4267200"/>
              <a:gd name="connsiteX1036" fmla="*/ 1223408 w 12192000"/>
              <a:gd name="connsiteY1036" fmla="*/ 38996 h 4267200"/>
              <a:gd name="connsiteX1037" fmla="*/ 1339635 w 12192000"/>
              <a:gd name="connsiteY1037" fmla="*/ 365517 h 4267200"/>
              <a:gd name="connsiteX1038" fmla="*/ 1387469 w 12192000"/>
              <a:gd name="connsiteY1038" fmla="*/ 523079 h 4267200"/>
              <a:gd name="connsiteX1039" fmla="*/ 1452685 w 12192000"/>
              <a:gd name="connsiteY1039" fmla="*/ 699806 h 4267200"/>
              <a:gd name="connsiteX1040" fmla="*/ 1492092 w 12192000"/>
              <a:gd name="connsiteY1040" fmla="*/ 800424 h 4267200"/>
              <a:gd name="connsiteX1041" fmla="*/ 1455302 w 12192000"/>
              <a:gd name="connsiteY1041" fmla="*/ 632913 h 4267200"/>
              <a:gd name="connsiteX1042" fmla="*/ 1222336 w 12192000"/>
              <a:gd name="connsiteY1042" fmla="*/ 9480 h 4267200"/>
              <a:gd name="connsiteX1043" fmla="*/ 1214634 w 12192000"/>
              <a:gd name="connsiteY1043" fmla="*/ 0 h 4267200"/>
              <a:gd name="connsiteX1044" fmla="*/ 1289827 w 12192000"/>
              <a:gd name="connsiteY1044" fmla="*/ 0 h 4267200"/>
              <a:gd name="connsiteX1045" fmla="*/ 1321076 w 12192000"/>
              <a:gd name="connsiteY1045" fmla="*/ 59722 h 4267200"/>
              <a:gd name="connsiteX1046" fmla="*/ 1512579 w 12192000"/>
              <a:gd name="connsiteY1046" fmla="*/ 626441 h 4267200"/>
              <a:gd name="connsiteX1047" fmla="*/ 1506076 w 12192000"/>
              <a:gd name="connsiteY1047" fmla="*/ 1089289 h 4267200"/>
              <a:gd name="connsiteX1048" fmla="*/ 1486346 w 12192000"/>
              <a:gd name="connsiteY1048" fmla="*/ 1079919 h 4267200"/>
              <a:gd name="connsiteX1049" fmla="*/ 1070511 w 12192000"/>
              <a:gd name="connsiteY1049" fmla="*/ 48609 h 4267200"/>
              <a:gd name="connsiteX1050" fmla="*/ 43151 w 12192000"/>
              <a:gd name="connsiteY1050" fmla="*/ 0 h 4267200"/>
              <a:gd name="connsiteX1051" fmla="*/ 95283 w 12192000"/>
              <a:gd name="connsiteY1051" fmla="*/ 0 h 4267200"/>
              <a:gd name="connsiteX1052" fmla="*/ 300708 w 12192000"/>
              <a:gd name="connsiteY1052" fmla="*/ 154571 h 4267200"/>
              <a:gd name="connsiteX1053" fmla="*/ 530414 w 12192000"/>
              <a:gd name="connsiteY1053" fmla="*/ 354673 h 4267200"/>
              <a:gd name="connsiteX1054" fmla="*/ 333785 w 12192000"/>
              <a:gd name="connsiteY1054" fmla="*/ 161564 h 4267200"/>
              <a:gd name="connsiteX1055" fmla="*/ 147005 w 12192000"/>
              <a:gd name="connsiteY1055" fmla="*/ 0 h 4267200"/>
              <a:gd name="connsiteX1056" fmla="*/ 272509 w 12192000"/>
              <a:gd name="connsiteY1056" fmla="*/ 0 h 4267200"/>
              <a:gd name="connsiteX1057" fmla="*/ 326276 w 12192000"/>
              <a:gd name="connsiteY1057" fmla="*/ 45847 h 4267200"/>
              <a:gd name="connsiteX1058" fmla="*/ 823759 w 12192000"/>
              <a:gd name="connsiteY1058" fmla="*/ 574145 h 4267200"/>
              <a:gd name="connsiteX1059" fmla="*/ 811254 w 12192000"/>
              <a:gd name="connsiteY1059" fmla="*/ 665546 h 4267200"/>
              <a:gd name="connsiteX1060" fmla="*/ 154042 w 12192000"/>
              <a:gd name="connsiteY1060" fmla="*/ 261522 h 4267200"/>
              <a:gd name="connsiteX1061" fmla="*/ 13550 w 12192000"/>
              <a:gd name="connsiteY1061" fmla="*/ 158423 h 4267200"/>
              <a:gd name="connsiteX1062" fmla="*/ 0 w 12192000"/>
              <a:gd name="connsiteY1062" fmla="*/ 146618 h 4267200"/>
              <a:gd name="connsiteX1063" fmla="*/ 0 w 12192000"/>
              <a:gd name="connsiteY1063" fmla="*/ 59161 h 4267200"/>
              <a:gd name="connsiteX1064" fmla="*/ 45427 w 12192000"/>
              <a:gd name="connsiteY1064" fmla="*/ 101078 h 4267200"/>
              <a:gd name="connsiteX1065" fmla="*/ 630103 w 12192000"/>
              <a:gd name="connsiteY1065" fmla="*/ 485885 h 4267200"/>
              <a:gd name="connsiteX1066" fmla="*/ 532040 w 12192000"/>
              <a:gd name="connsiteY1066" fmla="*/ 399359 h 4267200"/>
              <a:gd name="connsiteX1067" fmla="*/ 517618 w 12192000"/>
              <a:gd name="connsiteY1067" fmla="*/ 385726 h 4267200"/>
              <a:gd name="connsiteX1068" fmla="*/ 285074 w 12192000"/>
              <a:gd name="connsiteY1068" fmla="*/ 182755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</a:cxnLst>
            <a:rect l="l" t="t" r="r" b="b"/>
            <a:pathLst>
              <a:path w="12192000" h="42672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7201"/>
            <a:ext cx="11277600" cy="5943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2164F71-976E-FA62-0C08-F16EB29B9C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4285717"/>
              </p:ext>
            </p:extLst>
          </p:nvPr>
        </p:nvGraphicFramePr>
        <p:xfrm>
          <a:off x="685800" y="1378324"/>
          <a:ext cx="10820400" cy="44927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32440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533</Words>
  <Application>Microsoft Office PowerPoint</Application>
  <PresentationFormat>Widescreen</PresentationFormat>
  <Paragraphs>105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Aptos</vt:lpstr>
      <vt:lpstr>Aptos Display</vt:lpstr>
      <vt:lpstr>Aptos Narrow</vt:lpstr>
      <vt:lpstr>Arial</vt:lpstr>
      <vt:lpstr>Calibri</vt:lpstr>
      <vt:lpstr>Helvetica Neue</vt:lpstr>
      <vt:lpstr>Office Theme</vt:lpstr>
      <vt:lpstr>PowerPoint Presentation</vt:lpstr>
      <vt:lpstr>Public Safety Officer Standards and Training Council  2-15-2029 &amp; 44-4-402, MCA</vt:lpstr>
      <vt:lpstr>Staff Provide Support for the Council to Fulfill it’s Mission</vt:lpstr>
      <vt:lpstr>What Does POST Do?44-4-403, MCA</vt:lpstr>
      <vt:lpstr>PowerPoint Presentation</vt:lpstr>
      <vt:lpstr> There are 7 Disciplines Under POST                44-4-401, MCA  </vt:lpstr>
      <vt:lpstr>Roughly 5,500 Public Safety Officers in Montana and 176 Public Safety Agencies </vt:lpstr>
      <vt:lpstr>PowerPoint Presentation</vt:lpstr>
      <vt:lpstr>PowerPoint Presentation</vt:lpstr>
      <vt:lpstr>Purpose of Certificates 23.13.204, ARM  </vt:lpstr>
      <vt:lpstr>The POST Council Issued a Total of 980 Certificates in 2024 </vt:lpstr>
      <vt:lpstr>PowerPoint Presentation</vt:lpstr>
      <vt:lpstr>23.13.304, ARM &amp; Policy </vt:lpstr>
      <vt:lpstr>PowerPoint Presentation</vt:lpstr>
      <vt:lpstr> Allegations/Investigations 23.13.702. ARM</vt:lpstr>
      <vt:lpstr>Council Committees </vt:lpstr>
      <vt:lpstr>PowerPoint Presentation</vt:lpstr>
      <vt:lpstr>PowerPoint Presentation</vt:lpstr>
      <vt:lpstr>PowerPoint Presentation</vt:lpstr>
      <vt:lpstr>44-4-408. Investigations report. Starting October 1, 2023, and each quarter after, the council shall provide a written report on pending investigations to the law and justice interim committee in accordance with 5-11-210. The report must protect the privacy rights of the individuals involved and must provide for each investigation:</vt:lpstr>
      <vt:lpstr>Measured Outcomes  </vt:lpstr>
      <vt:lpstr>Reputation of Montana  </vt:lpstr>
      <vt:lpstr>POST Request</vt:lpstr>
      <vt:lpstr>Thank You!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Allred, Timothy</dc:creator>
  <cp:lastModifiedBy>Allred, Timothy</cp:lastModifiedBy>
  <cp:revision>27</cp:revision>
  <dcterms:created xsi:type="dcterms:W3CDTF">2024-11-27T13:52:07Z</dcterms:created>
  <dcterms:modified xsi:type="dcterms:W3CDTF">2025-01-02T18:27:33Z</dcterms:modified>
</cp:coreProperties>
</file>